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Roboto Slab"/>
      <p:regular r:id="rId35"/>
      <p:bold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Abel"/>
      <p:regular r:id="rId41"/>
    </p:embeddedFont>
    <p:embeddedFont>
      <p:font typeface="Roboto Slab Regular"/>
      <p:regular r:id="rId42"/>
      <p:bold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A9933D6-CE48-4FD4-9C71-3FF2354528AC}">
  <a:tblStyle styleId="{AA9933D6-CE48-4FD4-9C71-3FF2354528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5.xml"/><Relationship Id="rId42" Type="http://schemas.openxmlformats.org/officeDocument/2006/relationships/font" Target="fonts/RobotoSlabRegular-regular.fntdata"/><Relationship Id="rId41" Type="http://schemas.openxmlformats.org/officeDocument/2006/relationships/font" Target="fonts/Abel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RobotoSlabRegular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Slab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36" Type="http://schemas.openxmlformats.org/officeDocument/2006/relationships/font" Target="fonts/RobotoSlab-bold.fntdata"/><Relationship Id="rId17" Type="http://schemas.openxmlformats.org/officeDocument/2006/relationships/slide" Target="slides/slide12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803dffe4b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803dffe4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73d21eaa25_4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g73d21eaa25_4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ctrTitle"/>
          </p:nvPr>
        </p:nvSpPr>
        <p:spPr>
          <a:xfrm>
            <a:off x="1638300" y="1991825"/>
            <a:ext cx="5867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ctrTitle"/>
          </p:nvPr>
        </p:nvSpPr>
        <p:spPr>
          <a:xfrm>
            <a:off x="1695450" y="1583350"/>
            <a:ext cx="575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2" name="Google Shape;102;p3"/>
          <p:cNvSpPr txBox="1"/>
          <p:nvPr>
            <p:ph idx="1" type="subTitle"/>
          </p:nvPr>
        </p:nvSpPr>
        <p:spPr>
          <a:xfrm>
            <a:off x="1695450" y="2992454"/>
            <a:ext cx="575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3" name="Google Shape;103;p3"/>
          <p:cNvSpPr/>
          <p:nvPr/>
        </p:nvSpPr>
        <p:spPr>
          <a:xfrm>
            <a:off x="3929100" y="28384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idx="1" type="body"/>
          </p:nvPr>
        </p:nvSpPr>
        <p:spPr>
          <a:xfrm>
            <a:off x="1809750" y="1476000"/>
            <a:ext cx="55245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Font typeface="Roboto Slab Regular"/>
              <a:buChar char="-"/>
              <a:defRPr sz="30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Font typeface="Roboto Slab Regular"/>
              <a:buChar char="-"/>
              <a:defRPr sz="30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Font typeface="Roboto Slab Regular"/>
              <a:buChar char="-"/>
              <a:defRPr sz="30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Font typeface="Roboto Slab Regular"/>
              <a:buChar char="-"/>
              <a:defRPr sz="30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Font typeface="Roboto Slab Regular"/>
              <a:buChar char="-"/>
              <a:defRPr sz="30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Font typeface="Roboto Slab Regular"/>
              <a:buChar char="-"/>
              <a:defRPr sz="30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Font typeface="Roboto Slab Regular"/>
              <a:buChar char="-"/>
              <a:defRPr sz="30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Font typeface="Roboto Slab Regular"/>
              <a:buChar char="-"/>
              <a:defRPr sz="30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Font typeface="Roboto Slab Regular"/>
              <a:buChar char="-"/>
              <a:defRPr sz="30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/>
        </p:txBody>
      </p:sp>
      <p:sp>
        <p:nvSpPr>
          <p:cNvPr id="106" name="Google Shape;106;p4"/>
          <p:cNvSpPr txBox="1"/>
          <p:nvPr/>
        </p:nvSpPr>
        <p:spPr>
          <a:xfrm>
            <a:off x="3593400" y="247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FFFFF"/>
                </a:solidFill>
              </a:rPr>
              <a:t>“</a:t>
            </a:r>
            <a:endParaRPr b="1" sz="7200">
              <a:solidFill>
                <a:srgbClr val="FFFFFF"/>
              </a:solidFill>
            </a:endParaRPr>
          </a:p>
        </p:txBody>
      </p:sp>
      <p:sp>
        <p:nvSpPr>
          <p:cNvPr id="107" name="Google Shape;107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3929100" y="1123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/>
          <p:nvPr/>
        </p:nvSpPr>
        <p:spPr>
          <a:xfrm>
            <a:off x="3929100" y="1123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5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-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/>
        </p:txBody>
      </p:sp>
      <p:sp>
        <p:nvSpPr>
          <p:cNvPr id="113" name="Google Shape;113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>
            <a:off x="3929100" y="1123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7" name="Google Shape;117;p6"/>
          <p:cNvSpPr txBox="1"/>
          <p:nvPr>
            <p:ph idx="1" type="body"/>
          </p:nvPr>
        </p:nvSpPr>
        <p:spPr>
          <a:xfrm>
            <a:off x="942975" y="1352550"/>
            <a:ext cx="3522900" cy="31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/>
        </p:txBody>
      </p:sp>
      <p:sp>
        <p:nvSpPr>
          <p:cNvPr id="118" name="Google Shape;118;p6"/>
          <p:cNvSpPr txBox="1"/>
          <p:nvPr>
            <p:ph idx="2" type="body"/>
          </p:nvPr>
        </p:nvSpPr>
        <p:spPr>
          <a:xfrm>
            <a:off x="4678075" y="1352550"/>
            <a:ext cx="3522900" cy="31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/>
        </p:txBody>
      </p:sp>
      <p:sp>
        <p:nvSpPr>
          <p:cNvPr id="119" name="Google Shape;119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/>
          <p:nvPr/>
        </p:nvSpPr>
        <p:spPr>
          <a:xfrm>
            <a:off x="3929100" y="1123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3" name="Google Shape;123;p7"/>
          <p:cNvSpPr txBox="1"/>
          <p:nvPr>
            <p:ph idx="1" type="body"/>
          </p:nvPr>
        </p:nvSpPr>
        <p:spPr>
          <a:xfrm>
            <a:off x="685800" y="1352550"/>
            <a:ext cx="2484600" cy="30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/>
        </p:txBody>
      </p:sp>
      <p:sp>
        <p:nvSpPr>
          <p:cNvPr id="124" name="Google Shape;124;p7"/>
          <p:cNvSpPr txBox="1"/>
          <p:nvPr>
            <p:ph idx="2" type="body"/>
          </p:nvPr>
        </p:nvSpPr>
        <p:spPr>
          <a:xfrm>
            <a:off x="3297649" y="1352550"/>
            <a:ext cx="2484600" cy="30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/>
        </p:txBody>
      </p:sp>
      <p:sp>
        <p:nvSpPr>
          <p:cNvPr id="125" name="Google Shape;125;p7"/>
          <p:cNvSpPr txBox="1"/>
          <p:nvPr>
            <p:ph idx="3" type="body"/>
          </p:nvPr>
        </p:nvSpPr>
        <p:spPr>
          <a:xfrm>
            <a:off x="5909498" y="1352550"/>
            <a:ext cx="2484600" cy="30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/>
        </p:txBody>
      </p:sp>
      <p:sp>
        <p:nvSpPr>
          <p:cNvPr id="126" name="Google Shape;126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/>
          <p:nvPr/>
        </p:nvSpPr>
        <p:spPr>
          <a:xfrm>
            <a:off x="3929100" y="1123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30" name="Google Shape;130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/>
          <p:nvPr>
            <p:ph idx="1" type="body"/>
          </p:nvPr>
        </p:nvSpPr>
        <p:spPr>
          <a:xfrm>
            <a:off x="1762125" y="4253900"/>
            <a:ext cx="561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33" name="Google Shape;133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9"/>
          <p:cNvSpPr/>
          <p:nvPr/>
        </p:nvSpPr>
        <p:spPr>
          <a:xfrm>
            <a:off x="3929100" y="4171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gradFill>
          <a:gsLst>
            <a:gs pos="0">
              <a:schemeClr val="accent1"/>
            </a:gs>
            <a:gs pos="82000">
              <a:schemeClr val="accent2"/>
            </a:gs>
            <a:gs pos="100000">
              <a:schemeClr val="accent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68697" y="-180346"/>
            <a:ext cx="9501192" cy="5491843"/>
            <a:chOff x="-168697" y="-180346"/>
            <a:chExt cx="9501192" cy="5491843"/>
          </a:xfrm>
        </p:grpSpPr>
        <p:sp>
          <p:nvSpPr>
            <p:cNvPr id="7" name="Google Shape;7;p1"/>
            <p:cNvSpPr/>
            <p:nvPr/>
          </p:nvSpPr>
          <p:spPr>
            <a:xfrm rot="-5165075">
              <a:off x="-149313" y="-76480"/>
              <a:ext cx="248388" cy="248376"/>
            </a:xfrm>
            <a:custGeom>
              <a:rect b="b" l="l" r="r" t="t"/>
              <a:pathLst>
                <a:path extrusionOk="0" h="21134" w="21135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1199003" y="209866"/>
              <a:ext cx="252291" cy="230173"/>
            </a:xfrm>
            <a:custGeom>
              <a:rect b="b" l="l" r="r" t="t"/>
              <a:pathLst>
                <a:path extrusionOk="0" h="19585" w="21467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 rot="-7795544">
              <a:off x="1789723" y="-112653"/>
              <a:ext cx="264636" cy="215218"/>
            </a:xfrm>
            <a:custGeom>
              <a:rect b="b" l="l" r="r" t="t"/>
              <a:pathLst>
                <a:path extrusionOk="0" h="18313" w="22518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 rot="6276760">
              <a:off x="8224420" y="306479"/>
              <a:ext cx="163221" cy="256843"/>
            </a:xfrm>
            <a:custGeom>
              <a:rect b="b" l="l" r="r" t="t"/>
              <a:pathLst>
                <a:path extrusionOk="0" h="21854" w="13888">
                  <a:moveTo>
                    <a:pt x="9295" y="1550"/>
                  </a:moveTo>
                  <a:lnTo>
                    <a:pt x="9295" y="4371"/>
                  </a:lnTo>
                  <a:lnTo>
                    <a:pt x="8742" y="4205"/>
                  </a:lnTo>
                  <a:lnTo>
                    <a:pt x="8134" y="4095"/>
                  </a:lnTo>
                  <a:lnTo>
                    <a:pt x="7580" y="3984"/>
                  </a:lnTo>
                  <a:lnTo>
                    <a:pt x="6363" y="3984"/>
                  </a:lnTo>
                  <a:lnTo>
                    <a:pt x="5755" y="4095"/>
                  </a:lnTo>
                  <a:lnTo>
                    <a:pt x="5201" y="4205"/>
                  </a:lnTo>
                  <a:lnTo>
                    <a:pt x="4648" y="4371"/>
                  </a:lnTo>
                  <a:lnTo>
                    <a:pt x="4648" y="1550"/>
                  </a:lnTo>
                  <a:close/>
                  <a:moveTo>
                    <a:pt x="6529" y="7469"/>
                  </a:moveTo>
                  <a:lnTo>
                    <a:pt x="6197" y="7580"/>
                  </a:lnTo>
                  <a:lnTo>
                    <a:pt x="5976" y="7746"/>
                  </a:lnTo>
                  <a:lnTo>
                    <a:pt x="5810" y="7967"/>
                  </a:lnTo>
                  <a:lnTo>
                    <a:pt x="5755" y="8244"/>
                  </a:lnTo>
                  <a:lnTo>
                    <a:pt x="5755" y="10900"/>
                  </a:lnTo>
                  <a:lnTo>
                    <a:pt x="5755" y="11066"/>
                  </a:lnTo>
                  <a:lnTo>
                    <a:pt x="5810" y="11232"/>
                  </a:lnTo>
                  <a:lnTo>
                    <a:pt x="5921" y="11397"/>
                  </a:lnTo>
                  <a:lnTo>
                    <a:pt x="6031" y="11508"/>
                  </a:lnTo>
                  <a:lnTo>
                    <a:pt x="9074" y="14164"/>
                  </a:lnTo>
                  <a:lnTo>
                    <a:pt x="9351" y="14274"/>
                  </a:lnTo>
                  <a:lnTo>
                    <a:pt x="9627" y="14330"/>
                  </a:lnTo>
                  <a:lnTo>
                    <a:pt x="9738" y="14330"/>
                  </a:lnTo>
                  <a:lnTo>
                    <a:pt x="9904" y="14274"/>
                  </a:lnTo>
                  <a:lnTo>
                    <a:pt x="10070" y="14164"/>
                  </a:lnTo>
                  <a:lnTo>
                    <a:pt x="10181" y="14053"/>
                  </a:lnTo>
                  <a:lnTo>
                    <a:pt x="10346" y="13776"/>
                  </a:lnTo>
                  <a:lnTo>
                    <a:pt x="10346" y="13500"/>
                  </a:lnTo>
                  <a:lnTo>
                    <a:pt x="10291" y="13223"/>
                  </a:lnTo>
                  <a:lnTo>
                    <a:pt x="10125" y="13002"/>
                  </a:lnTo>
                  <a:lnTo>
                    <a:pt x="7304" y="10568"/>
                  </a:lnTo>
                  <a:lnTo>
                    <a:pt x="7304" y="8244"/>
                  </a:lnTo>
                  <a:lnTo>
                    <a:pt x="7248" y="7967"/>
                  </a:lnTo>
                  <a:lnTo>
                    <a:pt x="7082" y="7746"/>
                  </a:lnTo>
                  <a:lnTo>
                    <a:pt x="6806" y="7580"/>
                  </a:lnTo>
                  <a:lnTo>
                    <a:pt x="6529" y="7469"/>
                  </a:lnTo>
                  <a:close/>
                  <a:moveTo>
                    <a:pt x="7525" y="5533"/>
                  </a:moveTo>
                  <a:lnTo>
                    <a:pt x="8023" y="5644"/>
                  </a:lnTo>
                  <a:lnTo>
                    <a:pt x="8576" y="5754"/>
                  </a:lnTo>
                  <a:lnTo>
                    <a:pt x="9074" y="5920"/>
                  </a:lnTo>
                  <a:lnTo>
                    <a:pt x="9517" y="6142"/>
                  </a:lnTo>
                  <a:lnTo>
                    <a:pt x="9959" y="6418"/>
                  </a:lnTo>
                  <a:lnTo>
                    <a:pt x="10402" y="6750"/>
                  </a:lnTo>
                  <a:lnTo>
                    <a:pt x="10789" y="7082"/>
                  </a:lnTo>
                  <a:lnTo>
                    <a:pt x="11121" y="7469"/>
                  </a:lnTo>
                  <a:lnTo>
                    <a:pt x="11453" y="7912"/>
                  </a:lnTo>
                  <a:lnTo>
                    <a:pt x="11730" y="8355"/>
                  </a:lnTo>
                  <a:lnTo>
                    <a:pt x="11951" y="8797"/>
                  </a:lnTo>
                  <a:lnTo>
                    <a:pt x="12117" y="9295"/>
                  </a:lnTo>
                  <a:lnTo>
                    <a:pt x="12228" y="9848"/>
                  </a:lnTo>
                  <a:lnTo>
                    <a:pt x="12338" y="10346"/>
                  </a:lnTo>
                  <a:lnTo>
                    <a:pt x="12338" y="10900"/>
                  </a:lnTo>
                  <a:lnTo>
                    <a:pt x="12338" y="11453"/>
                  </a:lnTo>
                  <a:lnTo>
                    <a:pt x="12228" y="12006"/>
                  </a:lnTo>
                  <a:lnTo>
                    <a:pt x="12117" y="12504"/>
                  </a:lnTo>
                  <a:lnTo>
                    <a:pt x="11951" y="13002"/>
                  </a:lnTo>
                  <a:lnTo>
                    <a:pt x="11730" y="13500"/>
                  </a:lnTo>
                  <a:lnTo>
                    <a:pt x="11453" y="13942"/>
                  </a:lnTo>
                  <a:lnTo>
                    <a:pt x="11121" y="14330"/>
                  </a:lnTo>
                  <a:lnTo>
                    <a:pt x="10789" y="14717"/>
                  </a:lnTo>
                  <a:lnTo>
                    <a:pt x="10402" y="15104"/>
                  </a:lnTo>
                  <a:lnTo>
                    <a:pt x="9959" y="15381"/>
                  </a:lnTo>
                  <a:lnTo>
                    <a:pt x="9517" y="15657"/>
                  </a:lnTo>
                  <a:lnTo>
                    <a:pt x="9074" y="15879"/>
                  </a:lnTo>
                  <a:lnTo>
                    <a:pt x="8576" y="16100"/>
                  </a:lnTo>
                  <a:lnTo>
                    <a:pt x="8023" y="16211"/>
                  </a:lnTo>
                  <a:lnTo>
                    <a:pt x="7525" y="16321"/>
                  </a:lnTo>
                  <a:lnTo>
                    <a:pt x="6418" y="16321"/>
                  </a:lnTo>
                  <a:lnTo>
                    <a:pt x="5865" y="16211"/>
                  </a:lnTo>
                  <a:lnTo>
                    <a:pt x="5367" y="16100"/>
                  </a:lnTo>
                  <a:lnTo>
                    <a:pt x="4869" y="15879"/>
                  </a:lnTo>
                  <a:lnTo>
                    <a:pt x="4371" y="15657"/>
                  </a:lnTo>
                  <a:lnTo>
                    <a:pt x="3929" y="15381"/>
                  </a:lnTo>
                  <a:lnTo>
                    <a:pt x="3542" y="15104"/>
                  </a:lnTo>
                  <a:lnTo>
                    <a:pt x="3154" y="14717"/>
                  </a:lnTo>
                  <a:lnTo>
                    <a:pt x="2767" y="14330"/>
                  </a:lnTo>
                  <a:lnTo>
                    <a:pt x="2490" y="13942"/>
                  </a:lnTo>
                  <a:lnTo>
                    <a:pt x="2214" y="13500"/>
                  </a:lnTo>
                  <a:lnTo>
                    <a:pt x="1993" y="13002"/>
                  </a:lnTo>
                  <a:lnTo>
                    <a:pt x="1771" y="12504"/>
                  </a:lnTo>
                  <a:lnTo>
                    <a:pt x="1661" y="12006"/>
                  </a:lnTo>
                  <a:lnTo>
                    <a:pt x="1550" y="11453"/>
                  </a:lnTo>
                  <a:lnTo>
                    <a:pt x="1550" y="10900"/>
                  </a:lnTo>
                  <a:lnTo>
                    <a:pt x="1550" y="10346"/>
                  </a:lnTo>
                  <a:lnTo>
                    <a:pt x="1661" y="9848"/>
                  </a:lnTo>
                  <a:lnTo>
                    <a:pt x="1771" y="9295"/>
                  </a:lnTo>
                  <a:lnTo>
                    <a:pt x="1993" y="8797"/>
                  </a:lnTo>
                  <a:lnTo>
                    <a:pt x="2214" y="8355"/>
                  </a:lnTo>
                  <a:lnTo>
                    <a:pt x="2490" y="7912"/>
                  </a:lnTo>
                  <a:lnTo>
                    <a:pt x="2767" y="7469"/>
                  </a:lnTo>
                  <a:lnTo>
                    <a:pt x="3154" y="7082"/>
                  </a:lnTo>
                  <a:lnTo>
                    <a:pt x="3542" y="6750"/>
                  </a:lnTo>
                  <a:lnTo>
                    <a:pt x="3929" y="6418"/>
                  </a:lnTo>
                  <a:lnTo>
                    <a:pt x="4371" y="6142"/>
                  </a:lnTo>
                  <a:lnTo>
                    <a:pt x="4869" y="5920"/>
                  </a:lnTo>
                  <a:lnTo>
                    <a:pt x="5367" y="5754"/>
                  </a:lnTo>
                  <a:lnTo>
                    <a:pt x="5865" y="5644"/>
                  </a:lnTo>
                  <a:lnTo>
                    <a:pt x="6418" y="5533"/>
                  </a:lnTo>
                  <a:close/>
                  <a:moveTo>
                    <a:pt x="9295" y="17483"/>
                  </a:moveTo>
                  <a:lnTo>
                    <a:pt x="9295" y="20305"/>
                  </a:lnTo>
                  <a:lnTo>
                    <a:pt x="4648" y="20305"/>
                  </a:lnTo>
                  <a:lnTo>
                    <a:pt x="4648" y="17483"/>
                  </a:lnTo>
                  <a:lnTo>
                    <a:pt x="5201" y="17649"/>
                  </a:lnTo>
                  <a:lnTo>
                    <a:pt x="5755" y="17760"/>
                  </a:lnTo>
                  <a:lnTo>
                    <a:pt x="6363" y="17815"/>
                  </a:lnTo>
                  <a:lnTo>
                    <a:pt x="6972" y="17870"/>
                  </a:lnTo>
                  <a:lnTo>
                    <a:pt x="7580" y="17815"/>
                  </a:lnTo>
                  <a:lnTo>
                    <a:pt x="8134" y="17760"/>
                  </a:lnTo>
                  <a:lnTo>
                    <a:pt x="8742" y="17649"/>
                  </a:lnTo>
                  <a:lnTo>
                    <a:pt x="9295" y="17483"/>
                  </a:lnTo>
                  <a:close/>
                  <a:moveTo>
                    <a:pt x="3874" y="1"/>
                  </a:moveTo>
                  <a:lnTo>
                    <a:pt x="3542" y="56"/>
                  </a:lnTo>
                  <a:lnTo>
                    <a:pt x="3320" y="222"/>
                  </a:lnTo>
                  <a:lnTo>
                    <a:pt x="3154" y="443"/>
                  </a:lnTo>
                  <a:lnTo>
                    <a:pt x="3099" y="775"/>
                  </a:lnTo>
                  <a:lnTo>
                    <a:pt x="3099" y="5146"/>
                  </a:lnTo>
                  <a:lnTo>
                    <a:pt x="2435" y="5644"/>
                  </a:lnTo>
                  <a:lnTo>
                    <a:pt x="1827" y="6252"/>
                  </a:lnTo>
                  <a:lnTo>
                    <a:pt x="1273" y="6861"/>
                  </a:lnTo>
                  <a:lnTo>
                    <a:pt x="831" y="7580"/>
                  </a:lnTo>
                  <a:lnTo>
                    <a:pt x="499" y="8355"/>
                  </a:lnTo>
                  <a:lnTo>
                    <a:pt x="222" y="9185"/>
                  </a:lnTo>
                  <a:lnTo>
                    <a:pt x="56" y="10014"/>
                  </a:lnTo>
                  <a:lnTo>
                    <a:pt x="1" y="10900"/>
                  </a:lnTo>
                  <a:lnTo>
                    <a:pt x="56" y="11785"/>
                  </a:lnTo>
                  <a:lnTo>
                    <a:pt x="222" y="12670"/>
                  </a:lnTo>
                  <a:lnTo>
                    <a:pt x="499" y="13444"/>
                  </a:lnTo>
                  <a:lnTo>
                    <a:pt x="831" y="14219"/>
                  </a:lnTo>
                  <a:lnTo>
                    <a:pt x="1273" y="14938"/>
                  </a:lnTo>
                  <a:lnTo>
                    <a:pt x="1827" y="15602"/>
                  </a:lnTo>
                  <a:lnTo>
                    <a:pt x="2435" y="16211"/>
                  </a:lnTo>
                  <a:lnTo>
                    <a:pt x="3099" y="16709"/>
                  </a:lnTo>
                  <a:lnTo>
                    <a:pt x="3099" y="21079"/>
                  </a:lnTo>
                  <a:lnTo>
                    <a:pt x="3154" y="21356"/>
                  </a:lnTo>
                  <a:lnTo>
                    <a:pt x="3320" y="21632"/>
                  </a:lnTo>
                  <a:lnTo>
                    <a:pt x="3542" y="21798"/>
                  </a:lnTo>
                  <a:lnTo>
                    <a:pt x="3874" y="21854"/>
                  </a:lnTo>
                  <a:lnTo>
                    <a:pt x="10015" y="21854"/>
                  </a:lnTo>
                  <a:lnTo>
                    <a:pt x="10346" y="21798"/>
                  </a:lnTo>
                  <a:lnTo>
                    <a:pt x="10568" y="21632"/>
                  </a:lnTo>
                  <a:lnTo>
                    <a:pt x="10734" y="21356"/>
                  </a:lnTo>
                  <a:lnTo>
                    <a:pt x="10789" y="21079"/>
                  </a:lnTo>
                  <a:lnTo>
                    <a:pt x="10789" y="16709"/>
                  </a:lnTo>
                  <a:lnTo>
                    <a:pt x="11508" y="16211"/>
                  </a:lnTo>
                  <a:lnTo>
                    <a:pt x="12062" y="15602"/>
                  </a:lnTo>
                  <a:lnTo>
                    <a:pt x="12615" y="14938"/>
                  </a:lnTo>
                  <a:lnTo>
                    <a:pt x="13057" y="14219"/>
                  </a:lnTo>
                  <a:lnTo>
                    <a:pt x="13389" y="13444"/>
                  </a:lnTo>
                  <a:lnTo>
                    <a:pt x="13666" y="12670"/>
                  </a:lnTo>
                  <a:lnTo>
                    <a:pt x="13832" y="11785"/>
                  </a:lnTo>
                  <a:lnTo>
                    <a:pt x="13887" y="10900"/>
                  </a:lnTo>
                  <a:lnTo>
                    <a:pt x="13832" y="10014"/>
                  </a:lnTo>
                  <a:lnTo>
                    <a:pt x="13666" y="9185"/>
                  </a:lnTo>
                  <a:lnTo>
                    <a:pt x="13389" y="8355"/>
                  </a:lnTo>
                  <a:lnTo>
                    <a:pt x="13057" y="7580"/>
                  </a:lnTo>
                  <a:lnTo>
                    <a:pt x="12615" y="6861"/>
                  </a:lnTo>
                  <a:lnTo>
                    <a:pt x="12062" y="6252"/>
                  </a:lnTo>
                  <a:lnTo>
                    <a:pt x="11508" y="5644"/>
                  </a:lnTo>
                  <a:lnTo>
                    <a:pt x="10789" y="5146"/>
                  </a:lnTo>
                  <a:lnTo>
                    <a:pt x="10789" y="775"/>
                  </a:lnTo>
                  <a:lnTo>
                    <a:pt x="10734" y="443"/>
                  </a:lnTo>
                  <a:lnTo>
                    <a:pt x="10568" y="222"/>
                  </a:lnTo>
                  <a:lnTo>
                    <a:pt x="10346" y="56"/>
                  </a:lnTo>
                  <a:lnTo>
                    <a:pt x="10015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 rot="2357159">
              <a:off x="358847" y="180980"/>
              <a:ext cx="256871" cy="173641"/>
            </a:xfrm>
            <a:custGeom>
              <a:rect b="b" l="l" r="r" t="t"/>
              <a:pathLst>
                <a:path extrusionOk="0" h="14773" w="21854">
                  <a:moveTo>
                    <a:pt x="19751" y="1495"/>
                  </a:moveTo>
                  <a:lnTo>
                    <a:pt x="19973" y="1605"/>
                  </a:lnTo>
                  <a:lnTo>
                    <a:pt x="10899" y="8189"/>
                  </a:lnTo>
                  <a:lnTo>
                    <a:pt x="1826" y="1605"/>
                  </a:lnTo>
                  <a:lnTo>
                    <a:pt x="2103" y="1495"/>
                  </a:lnTo>
                  <a:close/>
                  <a:moveTo>
                    <a:pt x="20305" y="3265"/>
                  </a:moveTo>
                  <a:lnTo>
                    <a:pt x="20305" y="12670"/>
                  </a:lnTo>
                  <a:lnTo>
                    <a:pt x="20249" y="12891"/>
                  </a:lnTo>
                  <a:lnTo>
                    <a:pt x="20139" y="13057"/>
                  </a:lnTo>
                  <a:lnTo>
                    <a:pt x="19973" y="13168"/>
                  </a:lnTo>
                  <a:lnTo>
                    <a:pt x="19751" y="13223"/>
                  </a:lnTo>
                  <a:lnTo>
                    <a:pt x="2103" y="13223"/>
                  </a:lnTo>
                  <a:lnTo>
                    <a:pt x="1882" y="13168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70"/>
                  </a:lnTo>
                  <a:lnTo>
                    <a:pt x="1550" y="3265"/>
                  </a:lnTo>
                  <a:lnTo>
                    <a:pt x="10457" y="9738"/>
                  </a:lnTo>
                  <a:lnTo>
                    <a:pt x="10678" y="9849"/>
                  </a:lnTo>
                  <a:lnTo>
                    <a:pt x="10899" y="9904"/>
                  </a:lnTo>
                  <a:lnTo>
                    <a:pt x="11176" y="9849"/>
                  </a:lnTo>
                  <a:lnTo>
                    <a:pt x="11397" y="9738"/>
                  </a:lnTo>
                  <a:lnTo>
                    <a:pt x="20305" y="3265"/>
                  </a:lnTo>
                  <a:close/>
                  <a:moveTo>
                    <a:pt x="1660" y="1"/>
                  </a:moveTo>
                  <a:lnTo>
                    <a:pt x="1273" y="167"/>
                  </a:lnTo>
                  <a:lnTo>
                    <a:pt x="941" y="333"/>
                  </a:lnTo>
                  <a:lnTo>
                    <a:pt x="609" y="609"/>
                  </a:lnTo>
                  <a:lnTo>
                    <a:pt x="332" y="886"/>
                  </a:lnTo>
                  <a:lnTo>
                    <a:pt x="166" y="1273"/>
                  </a:lnTo>
                  <a:lnTo>
                    <a:pt x="56" y="1661"/>
                  </a:lnTo>
                  <a:lnTo>
                    <a:pt x="0" y="2048"/>
                  </a:lnTo>
                  <a:lnTo>
                    <a:pt x="0" y="12670"/>
                  </a:lnTo>
                  <a:lnTo>
                    <a:pt x="56" y="13113"/>
                  </a:lnTo>
                  <a:lnTo>
                    <a:pt x="166" y="13500"/>
                  </a:lnTo>
                  <a:lnTo>
                    <a:pt x="332" y="13832"/>
                  </a:lnTo>
                  <a:lnTo>
                    <a:pt x="609" y="14164"/>
                  </a:lnTo>
                  <a:lnTo>
                    <a:pt x="941" y="14385"/>
                  </a:lnTo>
                  <a:lnTo>
                    <a:pt x="1273" y="14606"/>
                  </a:lnTo>
                  <a:lnTo>
                    <a:pt x="1660" y="14717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7"/>
                  </a:lnTo>
                  <a:lnTo>
                    <a:pt x="20581" y="14606"/>
                  </a:lnTo>
                  <a:lnTo>
                    <a:pt x="20913" y="14385"/>
                  </a:lnTo>
                  <a:lnTo>
                    <a:pt x="21245" y="14164"/>
                  </a:lnTo>
                  <a:lnTo>
                    <a:pt x="21466" y="13832"/>
                  </a:lnTo>
                  <a:lnTo>
                    <a:pt x="21688" y="13500"/>
                  </a:lnTo>
                  <a:lnTo>
                    <a:pt x="21798" y="13113"/>
                  </a:lnTo>
                  <a:lnTo>
                    <a:pt x="21854" y="12670"/>
                  </a:lnTo>
                  <a:lnTo>
                    <a:pt x="21854" y="2048"/>
                  </a:lnTo>
                  <a:lnTo>
                    <a:pt x="21798" y="1661"/>
                  </a:lnTo>
                  <a:lnTo>
                    <a:pt x="21688" y="1273"/>
                  </a:lnTo>
                  <a:lnTo>
                    <a:pt x="21466" y="886"/>
                  </a:lnTo>
                  <a:lnTo>
                    <a:pt x="21245" y="609"/>
                  </a:lnTo>
                  <a:lnTo>
                    <a:pt x="20913" y="333"/>
                  </a:lnTo>
                  <a:lnTo>
                    <a:pt x="20581" y="167"/>
                  </a:lnTo>
                  <a:lnTo>
                    <a:pt x="20194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 rot="5239795">
              <a:off x="2893367" y="12366"/>
              <a:ext cx="173612" cy="256833"/>
            </a:xfrm>
            <a:custGeom>
              <a:rect b="b" l="l" r="r" t="t"/>
              <a:pathLst>
                <a:path extrusionOk="0" h="21853" w="14772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3301666" y="-175575"/>
              <a:ext cx="121603" cy="256839"/>
            </a:xfrm>
            <a:custGeom>
              <a:rect b="b" l="l" r="r" t="t"/>
              <a:pathLst>
                <a:path extrusionOk="0" h="21854" w="10347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1263430" y="672385"/>
              <a:ext cx="174266" cy="256839"/>
            </a:xfrm>
            <a:custGeom>
              <a:rect b="b" l="l" r="r" t="t"/>
              <a:pathLst>
                <a:path extrusionOk="0" h="21854" w="14828">
                  <a:moveTo>
                    <a:pt x="5201" y="2656"/>
                  </a:moveTo>
                  <a:lnTo>
                    <a:pt x="4924" y="2711"/>
                  </a:lnTo>
                  <a:lnTo>
                    <a:pt x="4648" y="2877"/>
                  </a:lnTo>
                  <a:lnTo>
                    <a:pt x="4482" y="3098"/>
                  </a:lnTo>
                  <a:lnTo>
                    <a:pt x="4426" y="3430"/>
                  </a:lnTo>
                  <a:lnTo>
                    <a:pt x="4482" y="3707"/>
                  </a:lnTo>
                  <a:lnTo>
                    <a:pt x="4648" y="3984"/>
                  </a:lnTo>
                  <a:lnTo>
                    <a:pt x="4924" y="4150"/>
                  </a:lnTo>
                  <a:lnTo>
                    <a:pt x="5201" y="4205"/>
                  </a:lnTo>
                  <a:lnTo>
                    <a:pt x="9627" y="4205"/>
                  </a:lnTo>
                  <a:lnTo>
                    <a:pt x="9904" y="4150"/>
                  </a:lnTo>
                  <a:lnTo>
                    <a:pt x="10180" y="3984"/>
                  </a:lnTo>
                  <a:lnTo>
                    <a:pt x="10346" y="3707"/>
                  </a:lnTo>
                  <a:lnTo>
                    <a:pt x="10401" y="3430"/>
                  </a:lnTo>
                  <a:lnTo>
                    <a:pt x="10346" y="3098"/>
                  </a:lnTo>
                  <a:lnTo>
                    <a:pt x="10180" y="2877"/>
                  </a:lnTo>
                  <a:lnTo>
                    <a:pt x="9904" y="2711"/>
                  </a:lnTo>
                  <a:lnTo>
                    <a:pt x="9627" y="2656"/>
                  </a:lnTo>
                  <a:close/>
                  <a:moveTo>
                    <a:pt x="10678" y="6750"/>
                  </a:moveTo>
                  <a:lnTo>
                    <a:pt x="10678" y="15546"/>
                  </a:lnTo>
                  <a:lnTo>
                    <a:pt x="4150" y="15546"/>
                  </a:lnTo>
                  <a:lnTo>
                    <a:pt x="4150" y="6750"/>
                  </a:lnTo>
                  <a:close/>
                  <a:moveTo>
                    <a:pt x="3265" y="5201"/>
                  </a:moveTo>
                  <a:lnTo>
                    <a:pt x="3099" y="5256"/>
                  </a:lnTo>
                  <a:lnTo>
                    <a:pt x="2933" y="5311"/>
                  </a:lnTo>
                  <a:lnTo>
                    <a:pt x="2822" y="5422"/>
                  </a:lnTo>
                  <a:lnTo>
                    <a:pt x="2711" y="5588"/>
                  </a:lnTo>
                  <a:lnTo>
                    <a:pt x="2601" y="5754"/>
                  </a:lnTo>
                  <a:lnTo>
                    <a:pt x="2545" y="5920"/>
                  </a:lnTo>
                  <a:lnTo>
                    <a:pt x="2545" y="6086"/>
                  </a:lnTo>
                  <a:lnTo>
                    <a:pt x="2545" y="16155"/>
                  </a:lnTo>
                  <a:lnTo>
                    <a:pt x="2545" y="16376"/>
                  </a:lnTo>
                  <a:lnTo>
                    <a:pt x="2601" y="16542"/>
                  </a:lnTo>
                  <a:lnTo>
                    <a:pt x="2711" y="16708"/>
                  </a:lnTo>
                  <a:lnTo>
                    <a:pt x="2822" y="16819"/>
                  </a:lnTo>
                  <a:lnTo>
                    <a:pt x="2933" y="16929"/>
                  </a:lnTo>
                  <a:lnTo>
                    <a:pt x="3099" y="17040"/>
                  </a:lnTo>
                  <a:lnTo>
                    <a:pt x="3265" y="17095"/>
                  </a:lnTo>
                  <a:lnTo>
                    <a:pt x="11563" y="17095"/>
                  </a:lnTo>
                  <a:lnTo>
                    <a:pt x="11729" y="17040"/>
                  </a:lnTo>
                  <a:lnTo>
                    <a:pt x="11895" y="16929"/>
                  </a:lnTo>
                  <a:lnTo>
                    <a:pt x="12006" y="16819"/>
                  </a:lnTo>
                  <a:lnTo>
                    <a:pt x="12117" y="16708"/>
                  </a:lnTo>
                  <a:lnTo>
                    <a:pt x="12172" y="16542"/>
                  </a:lnTo>
                  <a:lnTo>
                    <a:pt x="12227" y="16376"/>
                  </a:lnTo>
                  <a:lnTo>
                    <a:pt x="12282" y="16155"/>
                  </a:lnTo>
                  <a:lnTo>
                    <a:pt x="12282" y="6086"/>
                  </a:lnTo>
                  <a:lnTo>
                    <a:pt x="12227" y="5920"/>
                  </a:lnTo>
                  <a:lnTo>
                    <a:pt x="12172" y="5754"/>
                  </a:lnTo>
                  <a:lnTo>
                    <a:pt x="12117" y="5588"/>
                  </a:lnTo>
                  <a:lnTo>
                    <a:pt x="12006" y="5422"/>
                  </a:lnTo>
                  <a:lnTo>
                    <a:pt x="11895" y="5311"/>
                  </a:lnTo>
                  <a:lnTo>
                    <a:pt x="11729" y="5256"/>
                  </a:lnTo>
                  <a:lnTo>
                    <a:pt x="11563" y="5201"/>
                  </a:lnTo>
                  <a:close/>
                  <a:moveTo>
                    <a:pt x="6086" y="17538"/>
                  </a:moveTo>
                  <a:lnTo>
                    <a:pt x="6086" y="19308"/>
                  </a:lnTo>
                  <a:lnTo>
                    <a:pt x="8742" y="19308"/>
                  </a:lnTo>
                  <a:lnTo>
                    <a:pt x="8742" y="17538"/>
                  </a:lnTo>
                  <a:close/>
                  <a:moveTo>
                    <a:pt x="11785" y="1549"/>
                  </a:moveTo>
                  <a:lnTo>
                    <a:pt x="12117" y="1660"/>
                  </a:lnTo>
                  <a:lnTo>
                    <a:pt x="12448" y="1881"/>
                  </a:lnTo>
                  <a:lnTo>
                    <a:pt x="12725" y="2103"/>
                  </a:lnTo>
                  <a:lnTo>
                    <a:pt x="12946" y="2379"/>
                  </a:lnTo>
                  <a:lnTo>
                    <a:pt x="13112" y="2656"/>
                  </a:lnTo>
                  <a:lnTo>
                    <a:pt x="13223" y="3043"/>
                  </a:lnTo>
                  <a:lnTo>
                    <a:pt x="13278" y="3430"/>
                  </a:lnTo>
                  <a:lnTo>
                    <a:pt x="13278" y="18423"/>
                  </a:lnTo>
                  <a:lnTo>
                    <a:pt x="13223" y="18810"/>
                  </a:lnTo>
                  <a:lnTo>
                    <a:pt x="13112" y="19142"/>
                  </a:lnTo>
                  <a:lnTo>
                    <a:pt x="12946" y="19474"/>
                  </a:lnTo>
                  <a:lnTo>
                    <a:pt x="12725" y="19751"/>
                  </a:lnTo>
                  <a:lnTo>
                    <a:pt x="12448" y="19972"/>
                  </a:lnTo>
                  <a:lnTo>
                    <a:pt x="12117" y="20138"/>
                  </a:lnTo>
                  <a:lnTo>
                    <a:pt x="11785" y="20249"/>
                  </a:lnTo>
                  <a:lnTo>
                    <a:pt x="11397" y="20304"/>
                  </a:lnTo>
                  <a:lnTo>
                    <a:pt x="3431" y="20304"/>
                  </a:lnTo>
                  <a:lnTo>
                    <a:pt x="3043" y="20249"/>
                  </a:lnTo>
                  <a:lnTo>
                    <a:pt x="2711" y="20138"/>
                  </a:lnTo>
                  <a:lnTo>
                    <a:pt x="2379" y="19972"/>
                  </a:lnTo>
                  <a:lnTo>
                    <a:pt x="2103" y="19751"/>
                  </a:lnTo>
                  <a:lnTo>
                    <a:pt x="1882" y="19474"/>
                  </a:lnTo>
                  <a:lnTo>
                    <a:pt x="1716" y="19142"/>
                  </a:lnTo>
                  <a:lnTo>
                    <a:pt x="1605" y="18810"/>
                  </a:lnTo>
                  <a:lnTo>
                    <a:pt x="1550" y="18423"/>
                  </a:lnTo>
                  <a:lnTo>
                    <a:pt x="1550" y="3430"/>
                  </a:lnTo>
                  <a:lnTo>
                    <a:pt x="1605" y="3043"/>
                  </a:lnTo>
                  <a:lnTo>
                    <a:pt x="1716" y="2656"/>
                  </a:lnTo>
                  <a:lnTo>
                    <a:pt x="1882" y="2379"/>
                  </a:lnTo>
                  <a:lnTo>
                    <a:pt x="2103" y="2103"/>
                  </a:lnTo>
                  <a:lnTo>
                    <a:pt x="2379" y="1881"/>
                  </a:lnTo>
                  <a:lnTo>
                    <a:pt x="2711" y="1660"/>
                  </a:lnTo>
                  <a:lnTo>
                    <a:pt x="3043" y="1549"/>
                  </a:lnTo>
                  <a:close/>
                  <a:moveTo>
                    <a:pt x="3099" y="0"/>
                  </a:moveTo>
                  <a:lnTo>
                    <a:pt x="2767" y="56"/>
                  </a:lnTo>
                  <a:lnTo>
                    <a:pt x="2435" y="166"/>
                  </a:lnTo>
                  <a:lnTo>
                    <a:pt x="2103" y="277"/>
                  </a:lnTo>
                  <a:lnTo>
                    <a:pt x="1550" y="554"/>
                  </a:lnTo>
                  <a:lnTo>
                    <a:pt x="996" y="996"/>
                  </a:lnTo>
                  <a:lnTo>
                    <a:pt x="609" y="1494"/>
                  </a:lnTo>
                  <a:lnTo>
                    <a:pt x="277" y="2103"/>
                  </a:lnTo>
                  <a:lnTo>
                    <a:pt x="166" y="2379"/>
                  </a:lnTo>
                  <a:lnTo>
                    <a:pt x="111" y="2711"/>
                  </a:lnTo>
                  <a:lnTo>
                    <a:pt x="56" y="3043"/>
                  </a:lnTo>
                  <a:lnTo>
                    <a:pt x="0" y="3430"/>
                  </a:lnTo>
                  <a:lnTo>
                    <a:pt x="0" y="18423"/>
                  </a:lnTo>
                  <a:lnTo>
                    <a:pt x="56" y="18755"/>
                  </a:lnTo>
                  <a:lnTo>
                    <a:pt x="111" y="19087"/>
                  </a:lnTo>
                  <a:lnTo>
                    <a:pt x="166" y="19419"/>
                  </a:lnTo>
                  <a:lnTo>
                    <a:pt x="277" y="19751"/>
                  </a:lnTo>
                  <a:lnTo>
                    <a:pt x="609" y="20304"/>
                  </a:lnTo>
                  <a:lnTo>
                    <a:pt x="996" y="20857"/>
                  </a:lnTo>
                  <a:lnTo>
                    <a:pt x="1550" y="21245"/>
                  </a:lnTo>
                  <a:lnTo>
                    <a:pt x="2103" y="21577"/>
                  </a:lnTo>
                  <a:lnTo>
                    <a:pt x="2435" y="21687"/>
                  </a:lnTo>
                  <a:lnTo>
                    <a:pt x="2767" y="21743"/>
                  </a:lnTo>
                  <a:lnTo>
                    <a:pt x="3099" y="21798"/>
                  </a:lnTo>
                  <a:lnTo>
                    <a:pt x="3431" y="21853"/>
                  </a:lnTo>
                  <a:lnTo>
                    <a:pt x="11397" y="21853"/>
                  </a:lnTo>
                  <a:lnTo>
                    <a:pt x="11729" y="21798"/>
                  </a:lnTo>
                  <a:lnTo>
                    <a:pt x="12061" y="21743"/>
                  </a:lnTo>
                  <a:lnTo>
                    <a:pt x="12393" y="21687"/>
                  </a:lnTo>
                  <a:lnTo>
                    <a:pt x="12725" y="21577"/>
                  </a:lnTo>
                  <a:lnTo>
                    <a:pt x="13278" y="21245"/>
                  </a:lnTo>
                  <a:lnTo>
                    <a:pt x="13776" y="20857"/>
                  </a:lnTo>
                  <a:lnTo>
                    <a:pt x="14219" y="20304"/>
                  </a:lnTo>
                  <a:lnTo>
                    <a:pt x="14551" y="19751"/>
                  </a:lnTo>
                  <a:lnTo>
                    <a:pt x="14661" y="19419"/>
                  </a:lnTo>
                  <a:lnTo>
                    <a:pt x="14717" y="19087"/>
                  </a:lnTo>
                  <a:lnTo>
                    <a:pt x="14772" y="18755"/>
                  </a:lnTo>
                  <a:lnTo>
                    <a:pt x="14827" y="18423"/>
                  </a:lnTo>
                  <a:lnTo>
                    <a:pt x="14827" y="3430"/>
                  </a:lnTo>
                  <a:lnTo>
                    <a:pt x="14772" y="3043"/>
                  </a:lnTo>
                  <a:lnTo>
                    <a:pt x="14717" y="2711"/>
                  </a:lnTo>
                  <a:lnTo>
                    <a:pt x="14661" y="2379"/>
                  </a:lnTo>
                  <a:lnTo>
                    <a:pt x="14551" y="2103"/>
                  </a:lnTo>
                  <a:lnTo>
                    <a:pt x="14219" y="1494"/>
                  </a:lnTo>
                  <a:lnTo>
                    <a:pt x="13776" y="996"/>
                  </a:lnTo>
                  <a:lnTo>
                    <a:pt x="13278" y="554"/>
                  </a:lnTo>
                  <a:lnTo>
                    <a:pt x="12725" y="277"/>
                  </a:lnTo>
                  <a:lnTo>
                    <a:pt x="12393" y="166"/>
                  </a:lnTo>
                  <a:lnTo>
                    <a:pt x="12061" y="56"/>
                  </a:lnTo>
                  <a:lnTo>
                    <a:pt x="1172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 rot="-3491382">
              <a:off x="206778" y="508996"/>
              <a:ext cx="152810" cy="256846"/>
            </a:xfrm>
            <a:custGeom>
              <a:rect b="b" l="l" r="r" t="t"/>
              <a:pathLst>
                <a:path extrusionOk="0" h="21854" w="13002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 rot="-2888323">
              <a:off x="8645327" y="3200998"/>
              <a:ext cx="173613" cy="256830"/>
            </a:xfrm>
            <a:custGeom>
              <a:rect b="b" l="l" r="r" t="t"/>
              <a:pathLst>
                <a:path extrusionOk="0" h="21854" w="14773">
                  <a:moveTo>
                    <a:pt x="10678" y="4095"/>
                  </a:moveTo>
                  <a:lnTo>
                    <a:pt x="10678" y="8078"/>
                  </a:lnTo>
                  <a:lnTo>
                    <a:pt x="4095" y="8078"/>
                  </a:lnTo>
                  <a:lnTo>
                    <a:pt x="4095" y="4095"/>
                  </a:lnTo>
                  <a:close/>
                  <a:moveTo>
                    <a:pt x="2546" y="2546"/>
                  </a:moveTo>
                  <a:lnTo>
                    <a:pt x="2546" y="9627"/>
                  </a:lnTo>
                  <a:lnTo>
                    <a:pt x="12227" y="9627"/>
                  </a:lnTo>
                  <a:lnTo>
                    <a:pt x="12227" y="2546"/>
                  </a:lnTo>
                  <a:close/>
                  <a:moveTo>
                    <a:pt x="7359" y="14662"/>
                  </a:moveTo>
                  <a:lnTo>
                    <a:pt x="7635" y="14717"/>
                  </a:lnTo>
                  <a:lnTo>
                    <a:pt x="7857" y="14883"/>
                  </a:lnTo>
                  <a:lnTo>
                    <a:pt x="8023" y="15104"/>
                  </a:lnTo>
                  <a:lnTo>
                    <a:pt x="8023" y="15326"/>
                  </a:lnTo>
                  <a:lnTo>
                    <a:pt x="8023" y="15602"/>
                  </a:lnTo>
                  <a:lnTo>
                    <a:pt x="7857" y="15824"/>
                  </a:lnTo>
                  <a:lnTo>
                    <a:pt x="7635" y="15934"/>
                  </a:lnTo>
                  <a:lnTo>
                    <a:pt x="7359" y="15990"/>
                  </a:lnTo>
                  <a:lnTo>
                    <a:pt x="7138" y="15934"/>
                  </a:lnTo>
                  <a:lnTo>
                    <a:pt x="6916" y="15824"/>
                  </a:lnTo>
                  <a:lnTo>
                    <a:pt x="6750" y="15602"/>
                  </a:lnTo>
                  <a:lnTo>
                    <a:pt x="6750" y="15326"/>
                  </a:lnTo>
                  <a:lnTo>
                    <a:pt x="6750" y="15104"/>
                  </a:lnTo>
                  <a:lnTo>
                    <a:pt x="6916" y="14883"/>
                  </a:lnTo>
                  <a:lnTo>
                    <a:pt x="7138" y="14717"/>
                  </a:lnTo>
                  <a:lnTo>
                    <a:pt x="7359" y="14662"/>
                  </a:lnTo>
                  <a:close/>
                  <a:moveTo>
                    <a:pt x="7359" y="13113"/>
                  </a:moveTo>
                  <a:lnTo>
                    <a:pt x="6916" y="13168"/>
                  </a:lnTo>
                  <a:lnTo>
                    <a:pt x="6529" y="13334"/>
                  </a:lnTo>
                  <a:lnTo>
                    <a:pt x="6142" y="13500"/>
                  </a:lnTo>
                  <a:lnTo>
                    <a:pt x="5810" y="13777"/>
                  </a:lnTo>
                  <a:lnTo>
                    <a:pt x="5533" y="14109"/>
                  </a:lnTo>
                  <a:lnTo>
                    <a:pt x="5367" y="14496"/>
                  </a:lnTo>
                  <a:lnTo>
                    <a:pt x="5201" y="14883"/>
                  </a:lnTo>
                  <a:lnTo>
                    <a:pt x="5201" y="15326"/>
                  </a:lnTo>
                  <a:lnTo>
                    <a:pt x="5201" y="15768"/>
                  </a:lnTo>
                  <a:lnTo>
                    <a:pt x="5367" y="16211"/>
                  </a:lnTo>
                  <a:lnTo>
                    <a:pt x="5533" y="16598"/>
                  </a:lnTo>
                  <a:lnTo>
                    <a:pt x="5810" y="16875"/>
                  </a:lnTo>
                  <a:lnTo>
                    <a:pt x="6142" y="17151"/>
                  </a:lnTo>
                  <a:lnTo>
                    <a:pt x="6529" y="17373"/>
                  </a:lnTo>
                  <a:lnTo>
                    <a:pt x="6916" y="17483"/>
                  </a:lnTo>
                  <a:lnTo>
                    <a:pt x="7359" y="17539"/>
                  </a:lnTo>
                  <a:lnTo>
                    <a:pt x="7857" y="17483"/>
                  </a:lnTo>
                  <a:lnTo>
                    <a:pt x="8244" y="17373"/>
                  </a:lnTo>
                  <a:lnTo>
                    <a:pt x="8631" y="17151"/>
                  </a:lnTo>
                  <a:lnTo>
                    <a:pt x="8963" y="16875"/>
                  </a:lnTo>
                  <a:lnTo>
                    <a:pt x="9240" y="16598"/>
                  </a:lnTo>
                  <a:lnTo>
                    <a:pt x="9406" y="16211"/>
                  </a:lnTo>
                  <a:lnTo>
                    <a:pt x="9572" y="15768"/>
                  </a:lnTo>
                  <a:lnTo>
                    <a:pt x="9572" y="15326"/>
                  </a:lnTo>
                  <a:lnTo>
                    <a:pt x="9572" y="14883"/>
                  </a:lnTo>
                  <a:lnTo>
                    <a:pt x="9406" y="14496"/>
                  </a:lnTo>
                  <a:lnTo>
                    <a:pt x="9240" y="14109"/>
                  </a:lnTo>
                  <a:lnTo>
                    <a:pt x="8963" y="13777"/>
                  </a:lnTo>
                  <a:lnTo>
                    <a:pt x="8631" y="13500"/>
                  </a:lnTo>
                  <a:lnTo>
                    <a:pt x="8244" y="13334"/>
                  </a:lnTo>
                  <a:lnTo>
                    <a:pt x="7857" y="13168"/>
                  </a:lnTo>
                  <a:lnTo>
                    <a:pt x="7359" y="13113"/>
                  </a:lnTo>
                  <a:close/>
                  <a:moveTo>
                    <a:pt x="7359" y="12117"/>
                  </a:moveTo>
                  <a:lnTo>
                    <a:pt x="7691" y="12172"/>
                  </a:lnTo>
                  <a:lnTo>
                    <a:pt x="8023" y="12228"/>
                  </a:lnTo>
                  <a:lnTo>
                    <a:pt x="8631" y="12393"/>
                  </a:lnTo>
                  <a:lnTo>
                    <a:pt x="9185" y="12670"/>
                  </a:lnTo>
                  <a:lnTo>
                    <a:pt x="9627" y="13057"/>
                  </a:lnTo>
                  <a:lnTo>
                    <a:pt x="10014" y="13555"/>
                  </a:lnTo>
                  <a:lnTo>
                    <a:pt x="10346" y="14109"/>
                  </a:lnTo>
                  <a:lnTo>
                    <a:pt x="10512" y="14717"/>
                  </a:lnTo>
                  <a:lnTo>
                    <a:pt x="10568" y="14994"/>
                  </a:lnTo>
                  <a:lnTo>
                    <a:pt x="10568" y="15326"/>
                  </a:lnTo>
                  <a:lnTo>
                    <a:pt x="10568" y="15658"/>
                  </a:lnTo>
                  <a:lnTo>
                    <a:pt x="10512" y="15990"/>
                  </a:lnTo>
                  <a:lnTo>
                    <a:pt x="10346" y="16598"/>
                  </a:lnTo>
                  <a:lnTo>
                    <a:pt x="10014" y="17151"/>
                  </a:lnTo>
                  <a:lnTo>
                    <a:pt x="9627" y="17594"/>
                  </a:lnTo>
                  <a:lnTo>
                    <a:pt x="9185" y="17981"/>
                  </a:lnTo>
                  <a:lnTo>
                    <a:pt x="8631" y="18313"/>
                  </a:lnTo>
                  <a:lnTo>
                    <a:pt x="8023" y="18479"/>
                  </a:lnTo>
                  <a:lnTo>
                    <a:pt x="7691" y="18534"/>
                  </a:lnTo>
                  <a:lnTo>
                    <a:pt x="7082" y="18534"/>
                  </a:lnTo>
                  <a:lnTo>
                    <a:pt x="6750" y="18479"/>
                  </a:lnTo>
                  <a:lnTo>
                    <a:pt x="6142" y="18313"/>
                  </a:lnTo>
                  <a:lnTo>
                    <a:pt x="5588" y="17981"/>
                  </a:lnTo>
                  <a:lnTo>
                    <a:pt x="5146" y="17594"/>
                  </a:lnTo>
                  <a:lnTo>
                    <a:pt x="4759" y="17151"/>
                  </a:lnTo>
                  <a:lnTo>
                    <a:pt x="4427" y="16598"/>
                  </a:lnTo>
                  <a:lnTo>
                    <a:pt x="4261" y="15990"/>
                  </a:lnTo>
                  <a:lnTo>
                    <a:pt x="4205" y="15658"/>
                  </a:lnTo>
                  <a:lnTo>
                    <a:pt x="4205" y="15326"/>
                  </a:lnTo>
                  <a:lnTo>
                    <a:pt x="4205" y="14994"/>
                  </a:lnTo>
                  <a:lnTo>
                    <a:pt x="4261" y="14717"/>
                  </a:lnTo>
                  <a:lnTo>
                    <a:pt x="4427" y="14109"/>
                  </a:lnTo>
                  <a:lnTo>
                    <a:pt x="4759" y="13555"/>
                  </a:lnTo>
                  <a:lnTo>
                    <a:pt x="5146" y="13057"/>
                  </a:lnTo>
                  <a:lnTo>
                    <a:pt x="5588" y="12670"/>
                  </a:lnTo>
                  <a:lnTo>
                    <a:pt x="6142" y="12393"/>
                  </a:lnTo>
                  <a:lnTo>
                    <a:pt x="6750" y="12228"/>
                  </a:lnTo>
                  <a:lnTo>
                    <a:pt x="7082" y="12172"/>
                  </a:lnTo>
                  <a:lnTo>
                    <a:pt x="7359" y="12117"/>
                  </a:lnTo>
                  <a:close/>
                  <a:moveTo>
                    <a:pt x="7359" y="10568"/>
                  </a:moveTo>
                  <a:lnTo>
                    <a:pt x="6916" y="10623"/>
                  </a:lnTo>
                  <a:lnTo>
                    <a:pt x="6418" y="10678"/>
                  </a:lnTo>
                  <a:lnTo>
                    <a:pt x="5976" y="10789"/>
                  </a:lnTo>
                  <a:lnTo>
                    <a:pt x="5533" y="10955"/>
                  </a:lnTo>
                  <a:lnTo>
                    <a:pt x="5146" y="11176"/>
                  </a:lnTo>
                  <a:lnTo>
                    <a:pt x="4759" y="11398"/>
                  </a:lnTo>
                  <a:lnTo>
                    <a:pt x="4371" y="11674"/>
                  </a:lnTo>
                  <a:lnTo>
                    <a:pt x="4039" y="12006"/>
                  </a:lnTo>
                  <a:lnTo>
                    <a:pt x="3707" y="12338"/>
                  </a:lnTo>
                  <a:lnTo>
                    <a:pt x="3431" y="12670"/>
                  </a:lnTo>
                  <a:lnTo>
                    <a:pt x="3210" y="13057"/>
                  </a:lnTo>
                  <a:lnTo>
                    <a:pt x="2988" y="13500"/>
                  </a:lnTo>
                  <a:lnTo>
                    <a:pt x="2878" y="13943"/>
                  </a:lnTo>
                  <a:lnTo>
                    <a:pt x="2712" y="14385"/>
                  </a:lnTo>
                  <a:lnTo>
                    <a:pt x="2656" y="14883"/>
                  </a:lnTo>
                  <a:lnTo>
                    <a:pt x="2656" y="15326"/>
                  </a:lnTo>
                  <a:lnTo>
                    <a:pt x="2656" y="15824"/>
                  </a:lnTo>
                  <a:lnTo>
                    <a:pt x="2712" y="16321"/>
                  </a:lnTo>
                  <a:lnTo>
                    <a:pt x="2878" y="16764"/>
                  </a:lnTo>
                  <a:lnTo>
                    <a:pt x="2988" y="17207"/>
                  </a:lnTo>
                  <a:lnTo>
                    <a:pt x="3210" y="17594"/>
                  </a:lnTo>
                  <a:lnTo>
                    <a:pt x="3431" y="17981"/>
                  </a:lnTo>
                  <a:lnTo>
                    <a:pt x="3707" y="18368"/>
                  </a:lnTo>
                  <a:lnTo>
                    <a:pt x="4039" y="18700"/>
                  </a:lnTo>
                  <a:lnTo>
                    <a:pt x="4371" y="18977"/>
                  </a:lnTo>
                  <a:lnTo>
                    <a:pt x="4759" y="19254"/>
                  </a:lnTo>
                  <a:lnTo>
                    <a:pt x="5146" y="19530"/>
                  </a:lnTo>
                  <a:lnTo>
                    <a:pt x="5533" y="19696"/>
                  </a:lnTo>
                  <a:lnTo>
                    <a:pt x="5976" y="19862"/>
                  </a:lnTo>
                  <a:lnTo>
                    <a:pt x="6418" y="19973"/>
                  </a:lnTo>
                  <a:lnTo>
                    <a:pt x="6916" y="20084"/>
                  </a:lnTo>
                  <a:lnTo>
                    <a:pt x="7857" y="20084"/>
                  </a:lnTo>
                  <a:lnTo>
                    <a:pt x="8355" y="19973"/>
                  </a:lnTo>
                  <a:lnTo>
                    <a:pt x="8797" y="19862"/>
                  </a:lnTo>
                  <a:lnTo>
                    <a:pt x="9240" y="19696"/>
                  </a:lnTo>
                  <a:lnTo>
                    <a:pt x="9627" y="19530"/>
                  </a:lnTo>
                  <a:lnTo>
                    <a:pt x="10014" y="19254"/>
                  </a:lnTo>
                  <a:lnTo>
                    <a:pt x="10402" y="18977"/>
                  </a:lnTo>
                  <a:lnTo>
                    <a:pt x="10734" y="18700"/>
                  </a:lnTo>
                  <a:lnTo>
                    <a:pt x="11066" y="18368"/>
                  </a:lnTo>
                  <a:lnTo>
                    <a:pt x="11342" y="17981"/>
                  </a:lnTo>
                  <a:lnTo>
                    <a:pt x="11564" y="17594"/>
                  </a:lnTo>
                  <a:lnTo>
                    <a:pt x="11785" y="17207"/>
                  </a:lnTo>
                  <a:lnTo>
                    <a:pt x="11895" y="16764"/>
                  </a:lnTo>
                  <a:lnTo>
                    <a:pt x="12061" y="16321"/>
                  </a:lnTo>
                  <a:lnTo>
                    <a:pt x="12117" y="15824"/>
                  </a:lnTo>
                  <a:lnTo>
                    <a:pt x="12117" y="15326"/>
                  </a:lnTo>
                  <a:lnTo>
                    <a:pt x="12117" y="14883"/>
                  </a:lnTo>
                  <a:lnTo>
                    <a:pt x="12061" y="14385"/>
                  </a:lnTo>
                  <a:lnTo>
                    <a:pt x="11895" y="13943"/>
                  </a:lnTo>
                  <a:lnTo>
                    <a:pt x="11785" y="13500"/>
                  </a:lnTo>
                  <a:lnTo>
                    <a:pt x="11564" y="13057"/>
                  </a:lnTo>
                  <a:lnTo>
                    <a:pt x="11342" y="12670"/>
                  </a:lnTo>
                  <a:lnTo>
                    <a:pt x="11066" y="12338"/>
                  </a:lnTo>
                  <a:lnTo>
                    <a:pt x="10734" y="12006"/>
                  </a:lnTo>
                  <a:lnTo>
                    <a:pt x="10402" y="11674"/>
                  </a:lnTo>
                  <a:lnTo>
                    <a:pt x="10014" y="11398"/>
                  </a:lnTo>
                  <a:lnTo>
                    <a:pt x="9627" y="11176"/>
                  </a:lnTo>
                  <a:lnTo>
                    <a:pt x="9240" y="10955"/>
                  </a:lnTo>
                  <a:lnTo>
                    <a:pt x="8797" y="10789"/>
                  </a:lnTo>
                  <a:lnTo>
                    <a:pt x="8355" y="10678"/>
                  </a:lnTo>
                  <a:lnTo>
                    <a:pt x="7857" y="10623"/>
                  </a:lnTo>
                  <a:lnTo>
                    <a:pt x="7359" y="10568"/>
                  </a:lnTo>
                  <a:close/>
                  <a:moveTo>
                    <a:pt x="12449" y="1550"/>
                  </a:moveTo>
                  <a:lnTo>
                    <a:pt x="12615" y="1605"/>
                  </a:lnTo>
                  <a:lnTo>
                    <a:pt x="12781" y="1716"/>
                  </a:lnTo>
                  <a:lnTo>
                    <a:pt x="12947" y="1827"/>
                  </a:lnTo>
                  <a:lnTo>
                    <a:pt x="13057" y="1993"/>
                  </a:lnTo>
                  <a:lnTo>
                    <a:pt x="13168" y="2159"/>
                  </a:lnTo>
                  <a:lnTo>
                    <a:pt x="13223" y="2325"/>
                  </a:lnTo>
                  <a:lnTo>
                    <a:pt x="13223" y="2546"/>
                  </a:lnTo>
                  <a:lnTo>
                    <a:pt x="13223" y="19309"/>
                  </a:lnTo>
                  <a:lnTo>
                    <a:pt x="13223" y="19530"/>
                  </a:lnTo>
                  <a:lnTo>
                    <a:pt x="13168" y="19696"/>
                  </a:lnTo>
                  <a:lnTo>
                    <a:pt x="13057" y="19862"/>
                  </a:lnTo>
                  <a:lnTo>
                    <a:pt x="12947" y="20028"/>
                  </a:lnTo>
                  <a:lnTo>
                    <a:pt x="12781" y="20139"/>
                  </a:lnTo>
                  <a:lnTo>
                    <a:pt x="12615" y="20249"/>
                  </a:lnTo>
                  <a:lnTo>
                    <a:pt x="12449" y="20305"/>
                  </a:lnTo>
                  <a:lnTo>
                    <a:pt x="2324" y="20305"/>
                  </a:lnTo>
                  <a:lnTo>
                    <a:pt x="2158" y="20249"/>
                  </a:lnTo>
                  <a:lnTo>
                    <a:pt x="1992" y="20139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6"/>
                  </a:lnTo>
                  <a:lnTo>
                    <a:pt x="1550" y="2325"/>
                  </a:lnTo>
                  <a:lnTo>
                    <a:pt x="1605" y="2159"/>
                  </a:lnTo>
                  <a:lnTo>
                    <a:pt x="1716" y="1993"/>
                  </a:lnTo>
                  <a:lnTo>
                    <a:pt x="1826" y="1827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4"/>
                  </a:lnTo>
                  <a:lnTo>
                    <a:pt x="720" y="720"/>
                  </a:lnTo>
                  <a:lnTo>
                    <a:pt x="443" y="1107"/>
                  </a:lnTo>
                  <a:lnTo>
                    <a:pt x="167" y="1550"/>
                  </a:lnTo>
                  <a:lnTo>
                    <a:pt x="56" y="2048"/>
                  </a:lnTo>
                  <a:lnTo>
                    <a:pt x="1" y="2546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167" y="20305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3"/>
                  </a:lnTo>
                  <a:lnTo>
                    <a:pt x="2048" y="21799"/>
                  </a:lnTo>
                  <a:lnTo>
                    <a:pt x="2546" y="21854"/>
                  </a:lnTo>
                  <a:lnTo>
                    <a:pt x="12227" y="21854"/>
                  </a:lnTo>
                  <a:lnTo>
                    <a:pt x="12725" y="21799"/>
                  </a:lnTo>
                  <a:lnTo>
                    <a:pt x="13223" y="21633"/>
                  </a:lnTo>
                  <a:lnTo>
                    <a:pt x="13666" y="21411"/>
                  </a:lnTo>
                  <a:lnTo>
                    <a:pt x="14053" y="21079"/>
                  </a:lnTo>
                  <a:lnTo>
                    <a:pt x="14330" y="20747"/>
                  </a:lnTo>
                  <a:lnTo>
                    <a:pt x="14606" y="20305"/>
                  </a:lnTo>
                  <a:lnTo>
                    <a:pt x="14717" y="19807"/>
                  </a:lnTo>
                  <a:lnTo>
                    <a:pt x="14772" y="19309"/>
                  </a:lnTo>
                  <a:lnTo>
                    <a:pt x="14772" y="2546"/>
                  </a:lnTo>
                  <a:lnTo>
                    <a:pt x="14717" y="2048"/>
                  </a:lnTo>
                  <a:lnTo>
                    <a:pt x="14606" y="1550"/>
                  </a:lnTo>
                  <a:lnTo>
                    <a:pt x="14330" y="1107"/>
                  </a:lnTo>
                  <a:lnTo>
                    <a:pt x="14053" y="720"/>
                  </a:lnTo>
                  <a:lnTo>
                    <a:pt x="13666" y="444"/>
                  </a:lnTo>
                  <a:lnTo>
                    <a:pt x="13223" y="222"/>
                  </a:lnTo>
                  <a:lnTo>
                    <a:pt x="12725" y="56"/>
                  </a:lnTo>
                  <a:lnTo>
                    <a:pt x="12227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 rot="-5209778">
              <a:off x="477013" y="1599460"/>
              <a:ext cx="194430" cy="256850"/>
            </a:xfrm>
            <a:custGeom>
              <a:rect b="b" l="l" r="r" t="t"/>
              <a:pathLst>
                <a:path extrusionOk="0" h="21854" w="16543">
                  <a:moveTo>
                    <a:pt x="12504" y="4980"/>
                  </a:moveTo>
                  <a:lnTo>
                    <a:pt x="12504" y="15989"/>
                  </a:lnTo>
                  <a:lnTo>
                    <a:pt x="4095" y="15989"/>
                  </a:lnTo>
                  <a:lnTo>
                    <a:pt x="4095" y="4980"/>
                  </a:lnTo>
                  <a:close/>
                  <a:moveTo>
                    <a:pt x="2546" y="3431"/>
                  </a:moveTo>
                  <a:lnTo>
                    <a:pt x="2546" y="17538"/>
                  </a:lnTo>
                  <a:lnTo>
                    <a:pt x="13998" y="17538"/>
                  </a:lnTo>
                  <a:lnTo>
                    <a:pt x="13998" y="3431"/>
                  </a:lnTo>
                  <a:close/>
                  <a:moveTo>
                    <a:pt x="8299" y="17981"/>
                  </a:moveTo>
                  <a:lnTo>
                    <a:pt x="8133" y="18036"/>
                  </a:lnTo>
                  <a:lnTo>
                    <a:pt x="7967" y="18036"/>
                  </a:lnTo>
                  <a:lnTo>
                    <a:pt x="7636" y="18257"/>
                  </a:lnTo>
                  <a:lnTo>
                    <a:pt x="7470" y="18534"/>
                  </a:lnTo>
                  <a:lnTo>
                    <a:pt x="7414" y="18700"/>
                  </a:lnTo>
                  <a:lnTo>
                    <a:pt x="7414" y="18866"/>
                  </a:lnTo>
                  <a:lnTo>
                    <a:pt x="7414" y="19032"/>
                  </a:lnTo>
                  <a:lnTo>
                    <a:pt x="7470" y="19198"/>
                  </a:lnTo>
                  <a:lnTo>
                    <a:pt x="7636" y="19475"/>
                  </a:lnTo>
                  <a:lnTo>
                    <a:pt x="7967" y="19696"/>
                  </a:lnTo>
                  <a:lnTo>
                    <a:pt x="8133" y="19751"/>
                  </a:lnTo>
                  <a:lnTo>
                    <a:pt x="8465" y="19751"/>
                  </a:lnTo>
                  <a:lnTo>
                    <a:pt x="8631" y="19696"/>
                  </a:lnTo>
                  <a:lnTo>
                    <a:pt x="8908" y="19475"/>
                  </a:lnTo>
                  <a:lnTo>
                    <a:pt x="9074" y="19198"/>
                  </a:lnTo>
                  <a:lnTo>
                    <a:pt x="9129" y="19032"/>
                  </a:lnTo>
                  <a:lnTo>
                    <a:pt x="9185" y="18866"/>
                  </a:lnTo>
                  <a:lnTo>
                    <a:pt x="9129" y="18700"/>
                  </a:lnTo>
                  <a:lnTo>
                    <a:pt x="9074" y="18534"/>
                  </a:lnTo>
                  <a:lnTo>
                    <a:pt x="8908" y="18257"/>
                  </a:lnTo>
                  <a:lnTo>
                    <a:pt x="8631" y="18036"/>
                  </a:lnTo>
                  <a:lnTo>
                    <a:pt x="8465" y="18036"/>
                  </a:lnTo>
                  <a:lnTo>
                    <a:pt x="8299" y="17981"/>
                  </a:lnTo>
                  <a:close/>
                  <a:moveTo>
                    <a:pt x="14219" y="1550"/>
                  </a:moveTo>
                  <a:lnTo>
                    <a:pt x="14385" y="1605"/>
                  </a:lnTo>
                  <a:lnTo>
                    <a:pt x="14551" y="1716"/>
                  </a:lnTo>
                  <a:lnTo>
                    <a:pt x="14717" y="1826"/>
                  </a:lnTo>
                  <a:lnTo>
                    <a:pt x="14828" y="1992"/>
                  </a:lnTo>
                  <a:lnTo>
                    <a:pt x="14938" y="2158"/>
                  </a:lnTo>
                  <a:lnTo>
                    <a:pt x="14994" y="2324"/>
                  </a:lnTo>
                  <a:lnTo>
                    <a:pt x="14994" y="2545"/>
                  </a:lnTo>
                  <a:lnTo>
                    <a:pt x="14994" y="19309"/>
                  </a:lnTo>
                  <a:lnTo>
                    <a:pt x="14994" y="19530"/>
                  </a:lnTo>
                  <a:lnTo>
                    <a:pt x="14938" y="19696"/>
                  </a:lnTo>
                  <a:lnTo>
                    <a:pt x="14828" y="19862"/>
                  </a:lnTo>
                  <a:lnTo>
                    <a:pt x="14717" y="20028"/>
                  </a:lnTo>
                  <a:lnTo>
                    <a:pt x="14551" y="20138"/>
                  </a:lnTo>
                  <a:lnTo>
                    <a:pt x="14385" y="20249"/>
                  </a:lnTo>
                  <a:lnTo>
                    <a:pt x="14219" y="20304"/>
                  </a:lnTo>
                  <a:lnTo>
                    <a:pt x="2324" y="20304"/>
                  </a:lnTo>
                  <a:lnTo>
                    <a:pt x="2158" y="20249"/>
                  </a:lnTo>
                  <a:lnTo>
                    <a:pt x="1992" y="20138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3"/>
                  </a:lnTo>
                  <a:lnTo>
                    <a:pt x="775" y="775"/>
                  </a:lnTo>
                  <a:lnTo>
                    <a:pt x="443" y="1107"/>
                  </a:lnTo>
                  <a:lnTo>
                    <a:pt x="222" y="1550"/>
                  </a:lnTo>
                  <a:lnTo>
                    <a:pt x="56" y="2048"/>
                  </a:lnTo>
                  <a:lnTo>
                    <a:pt x="1" y="2545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75" y="21134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8" y="21798"/>
                  </a:lnTo>
                  <a:lnTo>
                    <a:pt x="2546" y="21854"/>
                  </a:lnTo>
                  <a:lnTo>
                    <a:pt x="13998" y="21854"/>
                  </a:lnTo>
                  <a:lnTo>
                    <a:pt x="14551" y="21798"/>
                  </a:lnTo>
                  <a:lnTo>
                    <a:pt x="14994" y="21632"/>
                  </a:lnTo>
                  <a:lnTo>
                    <a:pt x="15436" y="21411"/>
                  </a:lnTo>
                  <a:lnTo>
                    <a:pt x="15824" y="21134"/>
                  </a:lnTo>
                  <a:lnTo>
                    <a:pt x="16100" y="20747"/>
                  </a:lnTo>
                  <a:lnTo>
                    <a:pt x="16377" y="20304"/>
                  </a:lnTo>
                  <a:lnTo>
                    <a:pt x="16487" y="19807"/>
                  </a:lnTo>
                  <a:lnTo>
                    <a:pt x="16543" y="19309"/>
                  </a:lnTo>
                  <a:lnTo>
                    <a:pt x="16543" y="2545"/>
                  </a:lnTo>
                  <a:lnTo>
                    <a:pt x="16487" y="2048"/>
                  </a:lnTo>
                  <a:lnTo>
                    <a:pt x="16377" y="1550"/>
                  </a:lnTo>
                  <a:lnTo>
                    <a:pt x="16100" y="1107"/>
                  </a:lnTo>
                  <a:lnTo>
                    <a:pt x="15824" y="775"/>
                  </a:lnTo>
                  <a:lnTo>
                    <a:pt x="15436" y="443"/>
                  </a:lnTo>
                  <a:lnTo>
                    <a:pt x="14994" y="222"/>
                  </a:lnTo>
                  <a:lnTo>
                    <a:pt x="14551" y="56"/>
                  </a:lnTo>
                  <a:lnTo>
                    <a:pt x="1399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11340" y="1103372"/>
              <a:ext cx="205481" cy="256193"/>
            </a:xfrm>
            <a:custGeom>
              <a:rect b="b" l="l" r="r" t="t"/>
              <a:pathLst>
                <a:path extrusionOk="0" h="21799" w="17484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 rot="960139">
              <a:off x="839930" y="-54260"/>
              <a:ext cx="256848" cy="256848"/>
            </a:xfrm>
            <a:custGeom>
              <a:rect b="b" l="l" r="r" t="t"/>
              <a:pathLst>
                <a:path extrusionOk="0" h="21854" w="21854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 rot="5131367">
              <a:off x="3536340" y="163989"/>
              <a:ext cx="215239" cy="236055"/>
            </a:xfrm>
            <a:custGeom>
              <a:rect b="b" l="l" r="r" t="t"/>
              <a:pathLst>
                <a:path extrusionOk="0" h="20084" w="18313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" name="Google Shape;21;p1"/>
            <p:cNvGrpSpPr/>
            <p:nvPr/>
          </p:nvGrpSpPr>
          <p:grpSpPr>
            <a:xfrm rot="3738602">
              <a:off x="445744" y="4146054"/>
              <a:ext cx="256846" cy="100792"/>
              <a:chOff x="5191939" y="3353769"/>
              <a:chExt cx="256839" cy="100789"/>
            </a:xfrm>
          </p:grpSpPr>
          <p:sp>
            <p:nvSpPr>
              <p:cNvPr id="22" name="Google Shape;22;p1"/>
              <p:cNvSpPr/>
              <p:nvPr/>
            </p:nvSpPr>
            <p:spPr>
              <a:xfrm>
                <a:off x="5212752" y="3353769"/>
                <a:ext cx="215224" cy="100789"/>
              </a:xfrm>
              <a:custGeom>
                <a:rect b="b" l="l" r="r" t="t"/>
                <a:pathLst>
                  <a:path extrusionOk="0" h="8576" w="18313">
                    <a:moveTo>
                      <a:pt x="4315" y="1549"/>
                    </a:moveTo>
                    <a:lnTo>
                      <a:pt x="4869" y="1605"/>
                    </a:lnTo>
                    <a:lnTo>
                      <a:pt x="5366" y="1771"/>
                    </a:lnTo>
                    <a:lnTo>
                      <a:pt x="5809" y="1992"/>
                    </a:lnTo>
                    <a:lnTo>
                      <a:pt x="6252" y="2324"/>
                    </a:lnTo>
                    <a:lnTo>
                      <a:pt x="6584" y="2766"/>
                    </a:lnTo>
                    <a:lnTo>
                      <a:pt x="6860" y="3209"/>
                    </a:lnTo>
                    <a:lnTo>
                      <a:pt x="6971" y="3762"/>
                    </a:lnTo>
                    <a:lnTo>
                      <a:pt x="7026" y="4316"/>
                    </a:lnTo>
                    <a:lnTo>
                      <a:pt x="6971" y="4869"/>
                    </a:lnTo>
                    <a:lnTo>
                      <a:pt x="6860" y="5367"/>
                    </a:lnTo>
                    <a:lnTo>
                      <a:pt x="6584" y="5809"/>
                    </a:lnTo>
                    <a:lnTo>
                      <a:pt x="6252" y="6252"/>
                    </a:lnTo>
                    <a:lnTo>
                      <a:pt x="5809" y="6584"/>
                    </a:lnTo>
                    <a:lnTo>
                      <a:pt x="5366" y="6860"/>
                    </a:lnTo>
                    <a:lnTo>
                      <a:pt x="4869" y="6971"/>
                    </a:lnTo>
                    <a:lnTo>
                      <a:pt x="4315" y="7026"/>
                    </a:lnTo>
                    <a:lnTo>
                      <a:pt x="3762" y="6971"/>
                    </a:lnTo>
                    <a:lnTo>
                      <a:pt x="3209" y="6860"/>
                    </a:lnTo>
                    <a:lnTo>
                      <a:pt x="2766" y="6584"/>
                    </a:lnTo>
                    <a:lnTo>
                      <a:pt x="2324" y="6252"/>
                    </a:lnTo>
                    <a:lnTo>
                      <a:pt x="1992" y="5809"/>
                    </a:lnTo>
                    <a:lnTo>
                      <a:pt x="1770" y="5367"/>
                    </a:lnTo>
                    <a:lnTo>
                      <a:pt x="1604" y="4869"/>
                    </a:lnTo>
                    <a:lnTo>
                      <a:pt x="1549" y="4316"/>
                    </a:lnTo>
                    <a:lnTo>
                      <a:pt x="1604" y="3762"/>
                    </a:lnTo>
                    <a:lnTo>
                      <a:pt x="1770" y="3209"/>
                    </a:lnTo>
                    <a:lnTo>
                      <a:pt x="1992" y="2766"/>
                    </a:lnTo>
                    <a:lnTo>
                      <a:pt x="2324" y="2324"/>
                    </a:lnTo>
                    <a:lnTo>
                      <a:pt x="2766" y="1992"/>
                    </a:lnTo>
                    <a:lnTo>
                      <a:pt x="3209" y="1771"/>
                    </a:lnTo>
                    <a:lnTo>
                      <a:pt x="3762" y="1605"/>
                    </a:lnTo>
                    <a:lnTo>
                      <a:pt x="4315" y="1549"/>
                    </a:lnTo>
                    <a:close/>
                    <a:moveTo>
                      <a:pt x="13997" y="1549"/>
                    </a:moveTo>
                    <a:lnTo>
                      <a:pt x="14550" y="1605"/>
                    </a:lnTo>
                    <a:lnTo>
                      <a:pt x="15104" y="1771"/>
                    </a:lnTo>
                    <a:lnTo>
                      <a:pt x="15546" y="1992"/>
                    </a:lnTo>
                    <a:lnTo>
                      <a:pt x="15933" y="2324"/>
                    </a:lnTo>
                    <a:lnTo>
                      <a:pt x="16265" y="2766"/>
                    </a:lnTo>
                    <a:lnTo>
                      <a:pt x="16542" y="3209"/>
                    </a:lnTo>
                    <a:lnTo>
                      <a:pt x="16708" y="3762"/>
                    </a:lnTo>
                    <a:lnTo>
                      <a:pt x="16763" y="4316"/>
                    </a:lnTo>
                    <a:lnTo>
                      <a:pt x="16708" y="4869"/>
                    </a:lnTo>
                    <a:lnTo>
                      <a:pt x="16542" y="5367"/>
                    </a:lnTo>
                    <a:lnTo>
                      <a:pt x="16265" y="5809"/>
                    </a:lnTo>
                    <a:lnTo>
                      <a:pt x="15933" y="6252"/>
                    </a:lnTo>
                    <a:lnTo>
                      <a:pt x="15546" y="6584"/>
                    </a:lnTo>
                    <a:lnTo>
                      <a:pt x="15104" y="6860"/>
                    </a:lnTo>
                    <a:lnTo>
                      <a:pt x="14550" y="6971"/>
                    </a:lnTo>
                    <a:lnTo>
                      <a:pt x="13997" y="7026"/>
                    </a:lnTo>
                    <a:lnTo>
                      <a:pt x="13444" y="6971"/>
                    </a:lnTo>
                    <a:lnTo>
                      <a:pt x="12946" y="6860"/>
                    </a:lnTo>
                    <a:lnTo>
                      <a:pt x="12448" y="6584"/>
                    </a:lnTo>
                    <a:lnTo>
                      <a:pt x="12061" y="6252"/>
                    </a:lnTo>
                    <a:lnTo>
                      <a:pt x="11729" y="5809"/>
                    </a:lnTo>
                    <a:lnTo>
                      <a:pt x="11452" y="5367"/>
                    </a:lnTo>
                    <a:lnTo>
                      <a:pt x="11286" y="4869"/>
                    </a:lnTo>
                    <a:lnTo>
                      <a:pt x="11231" y="4316"/>
                    </a:lnTo>
                    <a:lnTo>
                      <a:pt x="11286" y="3762"/>
                    </a:lnTo>
                    <a:lnTo>
                      <a:pt x="11452" y="3209"/>
                    </a:lnTo>
                    <a:lnTo>
                      <a:pt x="11729" y="2766"/>
                    </a:lnTo>
                    <a:lnTo>
                      <a:pt x="12061" y="2324"/>
                    </a:lnTo>
                    <a:lnTo>
                      <a:pt x="12448" y="1992"/>
                    </a:lnTo>
                    <a:lnTo>
                      <a:pt x="12946" y="1771"/>
                    </a:lnTo>
                    <a:lnTo>
                      <a:pt x="13444" y="1605"/>
                    </a:lnTo>
                    <a:lnTo>
                      <a:pt x="13997" y="1549"/>
                    </a:lnTo>
                    <a:close/>
                    <a:moveTo>
                      <a:pt x="3873" y="0"/>
                    </a:moveTo>
                    <a:lnTo>
                      <a:pt x="3430" y="56"/>
                    </a:lnTo>
                    <a:lnTo>
                      <a:pt x="3043" y="166"/>
                    </a:lnTo>
                    <a:lnTo>
                      <a:pt x="2600" y="332"/>
                    </a:lnTo>
                    <a:lnTo>
                      <a:pt x="2268" y="498"/>
                    </a:lnTo>
                    <a:lnTo>
                      <a:pt x="1881" y="719"/>
                    </a:lnTo>
                    <a:lnTo>
                      <a:pt x="1549" y="996"/>
                    </a:lnTo>
                    <a:lnTo>
                      <a:pt x="1272" y="1273"/>
                    </a:lnTo>
                    <a:lnTo>
                      <a:pt x="996" y="1549"/>
                    </a:lnTo>
                    <a:lnTo>
                      <a:pt x="719" y="1881"/>
                    </a:lnTo>
                    <a:lnTo>
                      <a:pt x="498" y="2269"/>
                    </a:lnTo>
                    <a:lnTo>
                      <a:pt x="332" y="2601"/>
                    </a:lnTo>
                    <a:lnTo>
                      <a:pt x="166" y="2988"/>
                    </a:lnTo>
                    <a:lnTo>
                      <a:pt x="55" y="3430"/>
                    </a:lnTo>
                    <a:lnTo>
                      <a:pt x="0" y="3873"/>
                    </a:lnTo>
                    <a:lnTo>
                      <a:pt x="0" y="4316"/>
                    </a:lnTo>
                    <a:lnTo>
                      <a:pt x="0" y="4758"/>
                    </a:lnTo>
                    <a:lnTo>
                      <a:pt x="55" y="5145"/>
                    </a:lnTo>
                    <a:lnTo>
                      <a:pt x="166" y="5588"/>
                    </a:lnTo>
                    <a:lnTo>
                      <a:pt x="332" y="5975"/>
                    </a:lnTo>
                    <a:lnTo>
                      <a:pt x="498" y="6363"/>
                    </a:lnTo>
                    <a:lnTo>
                      <a:pt x="719" y="6694"/>
                    </a:lnTo>
                    <a:lnTo>
                      <a:pt x="996" y="7026"/>
                    </a:lnTo>
                    <a:lnTo>
                      <a:pt x="1272" y="7358"/>
                    </a:lnTo>
                    <a:lnTo>
                      <a:pt x="1549" y="7635"/>
                    </a:lnTo>
                    <a:lnTo>
                      <a:pt x="1881" y="7856"/>
                    </a:lnTo>
                    <a:lnTo>
                      <a:pt x="2268" y="8078"/>
                    </a:lnTo>
                    <a:lnTo>
                      <a:pt x="2600" y="8244"/>
                    </a:lnTo>
                    <a:lnTo>
                      <a:pt x="3043" y="8410"/>
                    </a:lnTo>
                    <a:lnTo>
                      <a:pt x="3430" y="8520"/>
                    </a:lnTo>
                    <a:lnTo>
                      <a:pt x="3873" y="8575"/>
                    </a:lnTo>
                    <a:lnTo>
                      <a:pt x="4758" y="8575"/>
                    </a:lnTo>
                    <a:lnTo>
                      <a:pt x="5145" y="8520"/>
                    </a:lnTo>
                    <a:lnTo>
                      <a:pt x="5588" y="8410"/>
                    </a:lnTo>
                    <a:lnTo>
                      <a:pt x="5975" y="8244"/>
                    </a:lnTo>
                    <a:lnTo>
                      <a:pt x="6362" y="8078"/>
                    </a:lnTo>
                    <a:lnTo>
                      <a:pt x="6694" y="7856"/>
                    </a:lnTo>
                    <a:lnTo>
                      <a:pt x="7026" y="7635"/>
                    </a:lnTo>
                    <a:lnTo>
                      <a:pt x="7358" y="7358"/>
                    </a:lnTo>
                    <a:lnTo>
                      <a:pt x="7635" y="7026"/>
                    </a:lnTo>
                    <a:lnTo>
                      <a:pt x="7856" y="6694"/>
                    </a:lnTo>
                    <a:lnTo>
                      <a:pt x="8077" y="6363"/>
                    </a:lnTo>
                    <a:lnTo>
                      <a:pt x="8243" y="5975"/>
                    </a:lnTo>
                    <a:lnTo>
                      <a:pt x="8409" y="5588"/>
                    </a:lnTo>
                    <a:lnTo>
                      <a:pt x="8520" y="5145"/>
                    </a:lnTo>
                    <a:lnTo>
                      <a:pt x="8575" y="4758"/>
                    </a:lnTo>
                    <a:lnTo>
                      <a:pt x="8575" y="4316"/>
                    </a:lnTo>
                    <a:lnTo>
                      <a:pt x="8631" y="4094"/>
                    </a:lnTo>
                    <a:lnTo>
                      <a:pt x="8741" y="3928"/>
                    </a:lnTo>
                    <a:lnTo>
                      <a:pt x="8963" y="3762"/>
                    </a:lnTo>
                    <a:lnTo>
                      <a:pt x="9350" y="3762"/>
                    </a:lnTo>
                    <a:lnTo>
                      <a:pt x="9516" y="3928"/>
                    </a:lnTo>
                    <a:lnTo>
                      <a:pt x="9682" y="4094"/>
                    </a:lnTo>
                    <a:lnTo>
                      <a:pt x="9682" y="4316"/>
                    </a:lnTo>
                    <a:lnTo>
                      <a:pt x="9737" y="4758"/>
                    </a:lnTo>
                    <a:lnTo>
                      <a:pt x="9792" y="5145"/>
                    </a:lnTo>
                    <a:lnTo>
                      <a:pt x="9903" y="5588"/>
                    </a:lnTo>
                    <a:lnTo>
                      <a:pt x="10014" y="5975"/>
                    </a:lnTo>
                    <a:lnTo>
                      <a:pt x="10235" y="6363"/>
                    </a:lnTo>
                    <a:lnTo>
                      <a:pt x="10456" y="6694"/>
                    </a:lnTo>
                    <a:lnTo>
                      <a:pt x="10678" y="7026"/>
                    </a:lnTo>
                    <a:lnTo>
                      <a:pt x="10954" y="7358"/>
                    </a:lnTo>
                    <a:lnTo>
                      <a:pt x="11286" y="7635"/>
                    </a:lnTo>
                    <a:lnTo>
                      <a:pt x="11618" y="7856"/>
                    </a:lnTo>
                    <a:lnTo>
                      <a:pt x="11950" y="8078"/>
                    </a:lnTo>
                    <a:lnTo>
                      <a:pt x="12337" y="8244"/>
                    </a:lnTo>
                    <a:lnTo>
                      <a:pt x="12725" y="8410"/>
                    </a:lnTo>
                    <a:lnTo>
                      <a:pt x="13112" y="8520"/>
                    </a:lnTo>
                    <a:lnTo>
                      <a:pt x="13554" y="8575"/>
                    </a:lnTo>
                    <a:lnTo>
                      <a:pt x="14440" y="8575"/>
                    </a:lnTo>
                    <a:lnTo>
                      <a:pt x="14882" y="8520"/>
                    </a:lnTo>
                    <a:lnTo>
                      <a:pt x="15270" y="8410"/>
                    </a:lnTo>
                    <a:lnTo>
                      <a:pt x="15657" y="8244"/>
                    </a:lnTo>
                    <a:lnTo>
                      <a:pt x="16044" y="8078"/>
                    </a:lnTo>
                    <a:lnTo>
                      <a:pt x="16431" y="7856"/>
                    </a:lnTo>
                    <a:lnTo>
                      <a:pt x="16763" y="7635"/>
                    </a:lnTo>
                    <a:lnTo>
                      <a:pt x="17040" y="7358"/>
                    </a:lnTo>
                    <a:lnTo>
                      <a:pt x="17317" y="7026"/>
                    </a:lnTo>
                    <a:lnTo>
                      <a:pt x="17593" y="6694"/>
                    </a:lnTo>
                    <a:lnTo>
                      <a:pt x="17814" y="6363"/>
                    </a:lnTo>
                    <a:lnTo>
                      <a:pt x="17980" y="5975"/>
                    </a:lnTo>
                    <a:lnTo>
                      <a:pt x="18091" y="5588"/>
                    </a:lnTo>
                    <a:lnTo>
                      <a:pt x="18202" y="5145"/>
                    </a:lnTo>
                    <a:lnTo>
                      <a:pt x="18312" y="4758"/>
                    </a:lnTo>
                    <a:lnTo>
                      <a:pt x="18312" y="4316"/>
                    </a:lnTo>
                    <a:lnTo>
                      <a:pt x="18312" y="3873"/>
                    </a:lnTo>
                    <a:lnTo>
                      <a:pt x="18202" y="3430"/>
                    </a:lnTo>
                    <a:lnTo>
                      <a:pt x="18091" y="2988"/>
                    </a:lnTo>
                    <a:lnTo>
                      <a:pt x="17980" y="2601"/>
                    </a:lnTo>
                    <a:lnTo>
                      <a:pt x="17814" y="2269"/>
                    </a:lnTo>
                    <a:lnTo>
                      <a:pt x="17593" y="1881"/>
                    </a:lnTo>
                    <a:lnTo>
                      <a:pt x="17317" y="1549"/>
                    </a:lnTo>
                    <a:lnTo>
                      <a:pt x="17040" y="1273"/>
                    </a:lnTo>
                    <a:lnTo>
                      <a:pt x="16763" y="996"/>
                    </a:lnTo>
                    <a:lnTo>
                      <a:pt x="16431" y="719"/>
                    </a:lnTo>
                    <a:lnTo>
                      <a:pt x="16044" y="498"/>
                    </a:lnTo>
                    <a:lnTo>
                      <a:pt x="15657" y="332"/>
                    </a:lnTo>
                    <a:lnTo>
                      <a:pt x="15270" y="166"/>
                    </a:lnTo>
                    <a:lnTo>
                      <a:pt x="14882" y="56"/>
                    </a:lnTo>
                    <a:lnTo>
                      <a:pt x="14440" y="0"/>
                    </a:lnTo>
                    <a:lnTo>
                      <a:pt x="13997" y="0"/>
                    </a:lnTo>
                    <a:lnTo>
                      <a:pt x="13389" y="56"/>
                    </a:lnTo>
                    <a:lnTo>
                      <a:pt x="12780" y="166"/>
                    </a:lnTo>
                    <a:lnTo>
                      <a:pt x="12227" y="388"/>
                    </a:lnTo>
                    <a:lnTo>
                      <a:pt x="11673" y="664"/>
                    </a:lnTo>
                    <a:lnTo>
                      <a:pt x="11231" y="1051"/>
                    </a:lnTo>
                    <a:lnTo>
                      <a:pt x="10788" y="1439"/>
                    </a:lnTo>
                    <a:lnTo>
                      <a:pt x="10401" y="1937"/>
                    </a:lnTo>
                    <a:lnTo>
                      <a:pt x="10124" y="2435"/>
                    </a:lnTo>
                    <a:lnTo>
                      <a:pt x="9682" y="2269"/>
                    </a:lnTo>
                    <a:lnTo>
                      <a:pt x="9405" y="2213"/>
                    </a:lnTo>
                    <a:lnTo>
                      <a:pt x="8907" y="2213"/>
                    </a:lnTo>
                    <a:lnTo>
                      <a:pt x="8631" y="2269"/>
                    </a:lnTo>
                    <a:lnTo>
                      <a:pt x="8188" y="2435"/>
                    </a:lnTo>
                    <a:lnTo>
                      <a:pt x="7856" y="1937"/>
                    </a:lnTo>
                    <a:lnTo>
                      <a:pt x="7524" y="1439"/>
                    </a:lnTo>
                    <a:lnTo>
                      <a:pt x="7082" y="1051"/>
                    </a:lnTo>
                    <a:lnTo>
                      <a:pt x="6639" y="664"/>
                    </a:lnTo>
                    <a:lnTo>
                      <a:pt x="6086" y="388"/>
                    </a:lnTo>
                    <a:lnTo>
                      <a:pt x="5532" y="166"/>
                    </a:lnTo>
                    <a:lnTo>
                      <a:pt x="4924" y="56"/>
                    </a:lnTo>
                    <a:lnTo>
                      <a:pt x="4315" y="0"/>
                    </a:lnTo>
                    <a:close/>
                  </a:path>
                </a:pathLst>
              </a:custGeom>
              <a:solidFill>
                <a:srgbClr val="003290">
                  <a:alpha val="234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>
                <a:off x="5191939" y="3369376"/>
                <a:ext cx="24069" cy="44225"/>
              </a:xfrm>
              <a:custGeom>
                <a:rect b="b" l="l" r="r" t="t"/>
                <a:pathLst>
                  <a:path extrusionOk="0" h="3763" w="2048">
                    <a:moveTo>
                      <a:pt x="1273" y="0"/>
                    </a:moveTo>
                    <a:lnTo>
                      <a:pt x="996" y="55"/>
                    </a:lnTo>
                    <a:lnTo>
                      <a:pt x="720" y="166"/>
                    </a:lnTo>
                    <a:lnTo>
                      <a:pt x="554" y="443"/>
                    </a:lnTo>
                    <a:lnTo>
                      <a:pt x="333" y="1051"/>
                    </a:lnTo>
                    <a:lnTo>
                      <a:pt x="111" y="1660"/>
                    </a:lnTo>
                    <a:lnTo>
                      <a:pt x="56" y="2324"/>
                    </a:lnTo>
                    <a:lnTo>
                      <a:pt x="1" y="2988"/>
                    </a:lnTo>
                    <a:lnTo>
                      <a:pt x="56" y="3264"/>
                    </a:lnTo>
                    <a:lnTo>
                      <a:pt x="222" y="3485"/>
                    </a:lnTo>
                    <a:lnTo>
                      <a:pt x="443" y="3651"/>
                    </a:lnTo>
                    <a:lnTo>
                      <a:pt x="775" y="3762"/>
                    </a:lnTo>
                    <a:lnTo>
                      <a:pt x="1052" y="3651"/>
                    </a:lnTo>
                    <a:lnTo>
                      <a:pt x="1328" y="3485"/>
                    </a:lnTo>
                    <a:lnTo>
                      <a:pt x="1494" y="3264"/>
                    </a:lnTo>
                    <a:lnTo>
                      <a:pt x="1550" y="2988"/>
                    </a:lnTo>
                    <a:lnTo>
                      <a:pt x="1550" y="2490"/>
                    </a:lnTo>
                    <a:lnTo>
                      <a:pt x="1660" y="1992"/>
                    </a:lnTo>
                    <a:lnTo>
                      <a:pt x="1771" y="1549"/>
                    </a:lnTo>
                    <a:lnTo>
                      <a:pt x="1937" y="1107"/>
                    </a:lnTo>
                    <a:lnTo>
                      <a:pt x="2048" y="775"/>
                    </a:lnTo>
                    <a:lnTo>
                      <a:pt x="1992" y="498"/>
                    </a:lnTo>
                    <a:lnTo>
                      <a:pt x="1826" y="221"/>
                    </a:lnTo>
                    <a:lnTo>
                      <a:pt x="1550" y="55"/>
                    </a:lnTo>
                    <a:lnTo>
                      <a:pt x="1273" y="0"/>
                    </a:lnTo>
                    <a:close/>
                  </a:path>
                </a:pathLst>
              </a:custGeom>
              <a:solidFill>
                <a:srgbClr val="003290">
                  <a:alpha val="234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5424709" y="3369376"/>
                <a:ext cx="24069" cy="44225"/>
              </a:xfrm>
              <a:custGeom>
                <a:rect b="b" l="l" r="r" t="t"/>
                <a:pathLst>
                  <a:path extrusionOk="0" h="3763" w="2048">
                    <a:moveTo>
                      <a:pt x="775" y="0"/>
                    </a:moveTo>
                    <a:lnTo>
                      <a:pt x="443" y="55"/>
                    </a:lnTo>
                    <a:lnTo>
                      <a:pt x="222" y="221"/>
                    </a:lnTo>
                    <a:lnTo>
                      <a:pt x="56" y="498"/>
                    </a:lnTo>
                    <a:lnTo>
                      <a:pt x="1" y="775"/>
                    </a:lnTo>
                    <a:lnTo>
                      <a:pt x="56" y="1107"/>
                    </a:lnTo>
                    <a:lnTo>
                      <a:pt x="277" y="1549"/>
                    </a:lnTo>
                    <a:lnTo>
                      <a:pt x="388" y="1992"/>
                    </a:lnTo>
                    <a:lnTo>
                      <a:pt x="443" y="2490"/>
                    </a:lnTo>
                    <a:lnTo>
                      <a:pt x="499" y="2988"/>
                    </a:lnTo>
                    <a:lnTo>
                      <a:pt x="554" y="3264"/>
                    </a:lnTo>
                    <a:lnTo>
                      <a:pt x="720" y="3485"/>
                    </a:lnTo>
                    <a:lnTo>
                      <a:pt x="941" y="3651"/>
                    </a:lnTo>
                    <a:lnTo>
                      <a:pt x="1273" y="3762"/>
                    </a:lnTo>
                    <a:lnTo>
                      <a:pt x="1550" y="3651"/>
                    </a:lnTo>
                    <a:lnTo>
                      <a:pt x="1826" y="3485"/>
                    </a:lnTo>
                    <a:lnTo>
                      <a:pt x="1992" y="3264"/>
                    </a:lnTo>
                    <a:lnTo>
                      <a:pt x="2048" y="2988"/>
                    </a:lnTo>
                    <a:lnTo>
                      <a:pt x="1992" y="2324"/>
                    </a:lnTo>
                    <a:lnTo>
                      <a:pt x="1882" y="1660"/>
                    </a:lnTo>
                    <a:lnTo>
                      <a:pt x="1716" y="1051"/>
                    </a:lnTo>
                    <a:lnTo>
                      <a:pt x="1494" y="443"/>
                    </a:lnTo>
                    <a:lnTo>
                      <a:pt x="1329" y="166"/>
                    </a:lnTo>
                    <a:lnTo>
                      <a:pt x="1052" y="55"/>
                    </a:lnTo>
                    <a:lnTo>
                      <a:pt x="775" y="0"/>
                    </a:lnTo>
                    <a:close/>
                  </a:path>
                </a:pathLst>
              </a:custGeom>
              <a:solidFill>
                <a:srgbClr val="003290">
                  <a:alpha val="234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" name="Google Shape;25;p1"/>
            <p:cNvSpPr/>
            <p:nvPr/>
          </p:nvSpPr>
          <p:spPr>
            <a:xfrm>
              <a:off x="8389810" y="4028610"/>
              <a:ext cx="256851" cy="254888"/>
            </a:xfrm>
            <a:custGeom>
              <a:rect b="b" l="l" r="r" t="t"/>
              <a:pathLst>
                <a:path extrusionOk="0" h="21688" w="21855">
                  <a:moveTo>
                    <a:pt x="7470" y="7138"/>
                  </a:moveTo>
                  <a:lnTo>
                    <a:pt x="7525" y="7248"/>
                  </a:lnTo>
                  <a:lnTo>
                    <a:pt x="7470" y="7304"/>
                  </a:lnTo>
                  <a:lnTo>
                    <a:pt x="7359" y="7304"/>
                  </a:lnTo>
                  <a:lnTo>
                    <a:pt x="7304" y="7248"/>
                  </a:lnTo>
                  <a:lnTo>
                    <a:pt x="7359" y="7138"/>
                  </a:lnTo>
                  <a:close/>
                  <a:moveTo>
                    <a:pt x="7082" y="5589"/>
                  </a:moveTo>
                  <a:lnTo>
                    <a:pt x="6751" y="5699"/>
                  </a:lnTo>
                  <a:lnTo>
                    <a:pt x="6474" y="5865"/>
                  </a:lnTo>
                  <a:lnTo>
                    <a:pt x="6253" y="6031"/>
                  </a:lnTo>
                  <a:lnTo>
                    <a:pt x="6031" y="6308"/>
                  </a:lnTo>
                  <a:lnTo>
                    <a:pt x="5865" y="6585"/>
                  </a:lnTo>
                  <a:lnTo>
                    <a:pt x="5810" y="6916"/>
                  </a:lnTo>
                  <a:lnTo>
                    <a:pt x="5755" y="7248"/>
                  </a:lnTo>
                  <a:lnTo>
                    <a:pt x="5810" y="7580"/>
                  </a:lnTo>
                  <a:lnTo>
                    <a:pt x="5865" y="7857"/>
                  </a:lnTo>
                  <a:lnTo>
                    <a:pt x="6031" y="8134"/>
                  </a:lnTo>
                  <a:lnTo>
                    <a:pt x="6253" y="8410"/>
                  </a:lnTo>
                  <a:lnTo>
                    <a:pt x="6474" y="8576"/>
                  </a:lnTo>
                  <a:lnTo>
                    <a:pt x="6751" y="8742"/>
                  </a:lnTo>
                  <a:lnTo>
                    <a:pt x="7082" y="8853"/>
                  </a:lnTo>
                  <a:lnTo>
                    <a:pt x="7746" y="8853"/>
                  </a:lnTo>
                  <a:lnTo>
                    <a:pt x="8078" y="8742"/>
                  </a:lnTo>
                  <a:lnTo>
                    <a:pt x="8355" y="8576"/>
                  </a:lnTo>
                  <a:lnTo>
                    <a:pt x="8576" y="8410"/>
                  </a:lnTo>
                  <a:lnTo>
                    <a:pt x="8798" y="8134"/>
                  </a:lnTo>
                  <a:lnTo>
                    <a:pt x="8964" y="7857"/>
                  </a:lnTo>
                  <a:lnTo>
                    <a:pt x="9019" y="7580"/>
                  </a:lnTo>
                  <a:lnTo>
                    <a:pt x="9074" y="7248"/>
                  </a:lnTo>
                  <a:lnTo>
                    <a:pt x="9019" y="6916"/>
                  </a:lnTo>
                  <a:lnTo>
                    <a:pt x="8964" y="6585"/>
                  </a:lnTo>
                  <a:lnTo>
                    <a:pt x="8798" y="6308"/>
                  </a:lnTo>
                  <a:lnTo>
                    <a:pt x="8576" y="6031"/>
                  </a:lnTo>
                  <a:lnTo>
                    <a:pt x="8355" y="5865"/>
                  </a:lnTo>
                  <a:lnTo>
                    <a:pt x="8078" y="5699"/>
                  </a:lnTo>
                  <a:lnTo>
                    <a:pt x="7746" y="5589"/>
                  </a:lnTo>
                  <a:close/>
                  <a:moveTo>
                    <a:pt x="14496" y="8631"/>
                  </a:moveTo>
                  <a:lnTo>
                    <a:pt x="14607" y="8687"/>
                  </a:lnTo>
                  <a:lnTo>
                    <a:pt x="14717" y="8742"/>
                  </a:lnTo>
                  <a:lnTo>
                    <a:pt x="14773" y="8853"/>
                  </a:lnTo>
                  <a:lnTo>
                    <a:pt x="14828" y="8963"/>
                  </a:lnTo>
                  <a:lnTo>
                    <a:pt x="14773" y="9129"/>
                  </a:lnTo>
                  <a:lnTo>
                    <a:pt x="14717" y="9240"/>
                  </a:lnTo>
                  <a:lnTo>
                    <a:pt x="14607" y="9295"/>
                  </a:lnTo>
                  <a:lnTo>
                    <a:pt x="14330" y="9295"/>
                  </a:lnTo>
                  <a:lnTo>
                    <a:pt x="14219" y="9240"/>
                  </a:lnTo>
                  <a:lnTo>
                    <a:pt x="14164" y="9129"/>
                  </a:lnTo>
                  <a:lnTo>
                    <a:pt x="14164" y="8963"/>
                  </a:lnTo>
                  <a:lnTo>
                    <a:pt x="14164" y="8853"/>
                  </a:lnTo>
                  <a:lnTo>
                    <a:pt x="14219" y="8742"/>
                  </a:lnTo>
                  <a:lnTo>
                    <a:pt x="14330" y="8687"/>
                  </a:lnTo>
                  <a:lnTo>
                    <a:pt x="14496" y="8631"/>
                  </a:lnTo>
                  <a:close/>
                  <a:moveTo>
                    <a:pt x="14219" y="7802"/>
                  </a:moveTo>
                  <a:lnTo>
                    <a:pt x="13998" y="7857"/>
                  </a:lnTo>
                  <a:lnTo>
                    <a:pt x="13777" y="7968"/>
                  </a:lnTo>
                  <a:lnTo>
                    <a:pt x="13611" y="8134"/>
                  </a:lnTo>
                  <a:lnTo>
                    <a:pt x="13445" y="8300"/>
                  </a:lnTo>
                  <a:lnTo>
                    <a:pt x="13334" y="8521"/>
                  </a:lnTo>
                  <a:lnTo>
                    <a:pt x="13279" y="8742"/>
                  </a:lnTo>
                  <a:lnTo>
                    <a:pt x="13279" y="8963"/>
                  </a:lnTo>
                  <a:lnTo>
                    <a:pt x="13279" y="9240"/>
                  </a:lnTo>
                  <a:lnTo>
                    <a:pt x="13334" y="9461"/>
                  </a:lnTo>
                  <a:lnTo>
                    <a:pt x="13445" y="9683"/>
                  </a:lnTo>
                  <a:lnTo>
                    <a:pt x="13611" y="9849"/>
                  </a:lnTo>
                  <a:lnTo>
                    <a:pt x="13777" y="10015"/>
                  </a:lnTo>
                  <a:lnTo>
                    <a:pt x="13998" y="10125"/>
                  </a:lnTo>
                  <a:lnTo>
                    <a:pt x="14219" y="10181"/>
                  </a:lnTo>
                  <a:lnTo>
                    <a:pt x="14717" y="10181"/>
                  </a:lnTo>
                  <a:lnTo>
                    <a:pt x="14939" y="10125"/>
                  </a:lnTo>
                  <a:lnTo>
                    <a:pt x="15160" y="10015"/>
                  </a:lnTo>
                  <a:lnTo>
                    <a:pt x="15326" y="9849"/>
                  </a:lnTo>
                  <a:lnTo>
                    <a:pt x="15492" y="9683"/>
                  </a:lnTo>
                  <a:lnTo>
                    <a:pt x="15602" y="9461"/>
                  </a:lnTo>
                  <a:lnTo>
                    <a:pt x="15658" y="9240"/>
                  </a:lnTo>
                  <a:lnTo>
                    <a:pt x="15713" y="8963"/>
                  </a:lnTo>
                  <a:lnTo>
                    <a:pt x="15658" y="8742"/>
                  </a:lnTo>
                  <a:lnTo>
                    <a:pt x="15602" y="8521"/>
                  </a:lnTo>
                  <a:lnTo>
                    <a:pt x="15492" y="8300"/>
                  </a:lnTo>
                  <a:lnTo>
                    <a:pt x="15326" y="8134"/>
                  </a:lnTo>
                  <a:lnTo>
                    <a:pt x="15160" y="7968"/>
                  </a:lnTo>
                  <a:lnTo>
                    <a:pt x="14939" y="7857"/>
                  </a:lnTo>
                  <a:lnTo>
                    <a:pt x="14717" y="7802"/>
                  </a:lnTo>
                  <a:close/>
                  <a:moveTo>
                    <a:pt x="3874" y="11287"/>
                  </a:moveTo>
                  <a:lnTo>
                    <a:pt x="3984" y="11342"/>
                  </a:lnTo>
                  <a:lnTo>
                    <a:pt x="4095" y="11398"/>
                  </a:lnTo>
                  <a:lnTo>
                    <a:pt x="4206" y="11508"/>
                  </a:lnTo>
                  <a:lnTo>
                    <a:pt x="4206" y="11619"/>
                  </a:lnTo>
                  <a:lnTo>
                    <a:pt x="4206" y="11785"/>
                  </a:lnTo>
                  <a:lnTo>
                    <a:pt x="4095" y="11896"/>
                  </a:lnTo>
                  <a:lnTo>
                    <a:pt x="3984" y="11951"/>
                  </a:lnTo>
                  <a:lnTo>
                    <a:pt x="3763" y="11951"/>
                  </a:lnTo>
                  <a:lnTo>
                    <a:pt x="3652" y="11896"/>
                  </a:lnTo>
                  <a:lnTo>
                    <a:pt x="3597" y="11785"/>
                  </a:lnTo>
                  <a:lnTo>
                    <a:pt x="3542" y="11619"/>
                  </a:lnTo>
                  <a:lnTo>
                    <a:pt x="3597" y="11508"/>
                  </a:lnTo>
                  <a:lnTo>
                    <a:pt x="3652" y="11398"/>
                  </a:lnTo>
                  <a:lnTo>
                    <a:pt x="3763" y="11342"/>
                  </a:lnTo>
                  <a:lnTo>
                    <a:pt x="3874" y="11287"/>
                  </a:lnTo>
                  <a:close/>
                  <a:moveTo>
                    <a:pt x="3874" y="10402"/>
                  </a:moveTo>
                  <a:lnTo>
                    <a:pt x="3652" y="10457"/>
                  </a:lnTo>
                  <a:lnTo>
                    <a:pt x="3431" y="10513"/>
                  </a:lnTo>
                  <a:lnTo>
                    <a:pt x="3210" y="10623"/>
                  </a:lnTo>
                  <a:lnTo>
                    <a:pt x="3044" y="10789"/>
                  </a:lnTo>
                  <a:lnTo>
                    <a:pt x="2878" y="10955"/>
                  </a:lnTo>
                  <a:lnTo>
                    <a:pt x="2767" y="11176"/>
                  </a:lnTo>
                  <a:lnTo>
                    <a:pt x="2712" y="11398"/>
                  </a:lnTo>
                  <a:lnTo>
                    <a:pt x="2657" y="11619"/>
                  </a:lnTo>
                  <a:lnTo>
                    <a:pt x="2712" y="11896"/>
                  </a:lnTo>
                  <a:lnTo>
                    <a:pt x="2767" y="12117"/>
                  </a:lnTo>
                  <a:lnTo>
                    <a:pt x="2878" y="12338"/>
                  </a:lnTo>
                  <a:lnTo>
                    <a:pt x="3044" y="12504"/>
                  </a:lnTo>
                  <a:lnTo>
                    <a:pt x="3210" y="12670"/>
                  </a:lnTo>
                  <a:lnTo>
                    <a:pt x="3431" y="12781"/>
                  </a:lnTo>
                  <a:lnTo>
                    <a:pt x="3652" y="12836"/>
                  </a:lnTo>
                  <a:lnTo>
                    <a:pt x="4150" y="12836"/>
                  </a:lnTo>
                  <a:lnTo>
                    <a:pt x="4372" y="12781"/>
                  </a:lnTo>
                  <a:lnTo>
                    <a:pt x="4538" y="12670"/>
                  </a:lnTo>
                  <a:lnTo>
                    <a:pt x="4759" y="12504"/>
                  </a:lnTo>
                  <a:lnTo>
                    <a:pt x="4870" y="12338"/>
                  </a:lnTo>
                  <a:lnTo>
                    <a:pt x="4980" y="12117"/>
                  </a:lnTo>
                  <a:lnTo>
                    <a:pt x="5091" y="11896"/>
                  </a:lnTo>
                  <a:lnTo>
                    <a:pt x="5091" y="11619"/>
                  </a:lnTo>
                  <a:lnTo>
                    <a:pt x="5091" y="11398"/>
                  </a:lnTo>
                  <a:lnTo>
                    <a:pt x="4980" y="11176"/>
                  </a:lnTo>
                  <a:lnTo>
                    <a:pt x="4870" y="10955"/>
                  </a:lnTo>
                  <a:lnTo>
                    <a:pt x="4759" y="10789"/>
                  </a:lnTo>
                  <a:lnTo>
                    <a:pt x="4538" y="10623"/>
                  </a:lnTo>
                  <a:lnTo>
                    <a:pt x="4372" y="10513"/>
                  </a:lnTo>
                  <a:lnTo>
                    <a:pt x="4150" y="10457"/>
                  </a:lnTo>
                  <a:lnTo>
                    <a:pt x="3874" y="10402"/>
                  </a:lnTo>
                  <a:close/>
                  <a:moveTo>
                    <a:pt x="10070" y="13279"/>
                  </a:moveTo>
                  <a:lnTo>
                    <a:pt x="10125" y="13334"/>
                  </a:lnTo>
                  <a:lnTo>
                    <a:pt x="10181" y="13389"/>
                  </a:lnTo>
                  <a:lnTo>
                    <a:pt x="10125" y="13445"/>
                  </a:lnTo>
                  <a:lnTo>
                    <a:pt x="10070" y="13500"/>
                  </a:lnTo>
                  <a:lnTo>
                    <a:pt x="9959" y="13445"/>
                  </a:lnTo>
                  <a:lnTo>
                    <a:pt x="9959" y="13389"/>
                  </a:lnTo>
                  <a:lnTo>
                    <a:pt x="9959" y="13334"/>
                  </a:lnTo>
                  <a:lnTo>
                    <a:pt x="10070" y="13279"/>
                  </a:lnTo>
                  <a:close/>
                  <a:moveTo>
                    <a:pt x="10070" y="11730"/>
                  </a:moveTo>
                  <a:lnTo>
                    <a:pt x="9738" y="11785"/>
                  </a:lnTo>
                  <a:lnTo>
                    <a:pt x="9406" y="11896"/>
                  </a:lnTo>
                  <a:lnTo>
                    <a:pt x="9129" y="12006"/>
                  </a:lnTo>
                  <a:lnTo>
                    <a:pt x="8908" y="12228"/>
                  </a:lnTo>
                  <a:lnTo>
                    <a:pt x="8687" y="12504"/>
                  </a:lnTo>
                  <a:lnTo>
                    <a:pt x="8521" y="12781"/>
                  </a:lnTo>
                  <a:lnTo>
                    <a:pt x="8466" y="13057"/>
                  </a:lnTo>
                  <a:lnTo>
                    <a:pt x="8410" y="13389"/>
                  </a:lnTo>
                  <a:lnTo>
                    <a:pt x="8466" y="13721"/>
                  </a:lnTo>
                  <a:lnTo>
                    <a:pt x="8521" y="14053"/>
                  </a:lnTo>
                  <a:lnTo>
                    <a:pt x="8687" y="14330"/>
                  </a:lnTo>
                  <a:lnTo>
                    <a:pt x="8908" y="14551"/>
                  </a:lnTo>
                  <a:lnTo>
                    <a:pt x="9129" y="14772"/>
                  </a:lnTo>
                  <a:lnTo>
                    <a:pt x="9406" y="14938"/>
                  </a:lnTo>
                  <a:lnTo>
                    <a:pt x="9738" y="15049"/>
                  </a:lnTo>
                  <a:lnTo>
                    <a:pt x="10402" y="15049"/>
                  </a:lnTo>
                  <a:lnTo>
                    <a:pt x="10679" y="14938"/>
                  </a:lnTo>
                  <a:lnTo>
                    <a:pt x="11011" y="14772"/>
                  </a:lnTo>
                  <a:lnTo>
                    <a:pt x="11232" y="14551"/>
                  </a:lnTo>
                  <a:lnTo>
                    <a:pt x="11453" y="14330"/>
                  </a:lnTo>
                  <a:lnTo>
                    <a:pt x="11564" y="14053"/>
                  </a:lnTo>
                  <a:lnTo>
                    <a:pt x="11674" y="13721"/>
                  </a:lnTo>
                  <a:lnTo>
                    <a:pt x="11730" y="13389"/>
                  </a:lnTo>
                  <a:lnTo>
                    <a:pt x="11674" y="13057"/>
                  </a:lnTo>
                  <a:lnTo>
                    <a:pt x="11564" y="12781"/>
                  </a:lnTo>
                  <a:lnTo>
                    <a:pt x="11453" y="12504"/>
                  </a:lnTo>
                  <a:lnTo>
                    <a:pt x="11232" y="12228"/>
                  </a:lnTo>
                  <a:lnTo>
                    <a:pt x="11011" y="12006"/>
                  </a:lnTo>
                  <a:lnTo>
                    <a:pt x="10679" y="11896"/>
                  </a:lnTo>
                  <a:lnTo>
                    <a:pt x="10402" y="11785"/>
                  </a:lnTo>
                  <a:lnTo>
                    <a:pt x="10070" y="11730"/>
                  </a:lnTo>
                  <a:close/>
                  <a:moveTo>
                    <a:pt x="13611" y="16598"/>
                  </a:moveTo>
                  <a:lnTo>
                    <a:pt x="13721" y="16653"/>
                  </a:lnTo>
                  <a:lnTo>
                    <a:pt x="13832" y="16709"/>
                  </a:lnTo>
                  <a:lnTo>
                    <a:pt x="13887" y="16819"/>
                  </a:lnTo>
                  <a:lnTo>
                    <a:pt x="13943" y="16930"/>
                  </a:lnTo>
                  <a:lnTo>
                    <a:pt x="13887" y="17041"/>
                  </a:lnTo>
                  <a:lnTo>
                    <a:pt x="13832" y="17151"/>
                  </a:lnTo>
                  <a:lnTo>
                    <a:pt x="13721" y="17262"/>
                  </a:lnTo>
                  <a:lnTo>
                    <a:pt x="13445" y="17262"/>
                  </a:lnTo>
                  <a:lnTo>
                    <a:pt x="13334" y="17151"/>
                  </a:lnTo>
                  <a:lnTo>
                    <a:pt x="13279" y="17041"/>
                  </a:lnTo>
                  <a:lnTo>
                    <a:pt x="13279" y="16930"/>
                  </a:lnTo>
                  <a:lnTo>
                    <a:pt x="13279" y="16819"/>
                  </a:lnTo>
                  <a:lnTo>
                    <a:pt x="13334" y="16709"/>
                  </a:lnTo>
                  <a:lnTo>
                    <a:pt x="13445" y="16653"/>
                  </a:lnTo>
                  <a:lnTo>
                    <a:pt x="13611" y="16598"/>
                  </a:lnTo>
                  <a:close/>
                  <a:moveTo>
                    <a:pt x="13611" y="15713"/>
                  </a:moveTo>
                  <a:lnTo>
                    <a:pt x="13334" y="15768"/>
                  </a:lnTo>
                  <a:lnTo>
                    <a:pt x="13113" y="15824"/>
                  </a:lnTo>
                  <a:lnTo>
                    <a:pt x="12892" y="15934"/>
                  </a:lnTo>
                  <a:lnTo>
                    <a:pt x="12726" y="16100"/>
                  </a:lnTo>
                  <a:lnTo>
                    <a:pt x="12560" y="16266"/>
                  </a:lnTo>
                  <a:lnTo>
                    <a:pt x="12449" y="16487"/>
                  </a:lnTo>
                  <a:lnTo>
                    <a:pt x="12394" y="16709"/>
                  </a:lnTo>
                  <a:lnTo>
                    <a:pt x="12394" y="16930"/>
                  </a:lnTo>
                  <a:lnTo>
                    <a:pt x="12394" y="17151"/>
                  </a:lnTo>
                  <a:lnTo>
                    <a:pt x="12449" y="17428"/>
                  </a:lnTo>
                  <a:lnTo>
                    <a:pt x="12560" y="17594"/>
                  </a:lnTo>
                  <a:lnTo>
                    <a:pt x="12726" y="17815"/>
                  </a:lnTo>
                  <a:lnTo>
                    <a:pt x="12892" y="17926"/>
                  </a:lnTo>
                  <a:lnTo>
                    <a:pt x="13113" y="18037"/>
                  </a:lnTo>
                  <a:lnTo>
                    <a:pt x="13334" y="18147"/>
                  </a:lnTo>
                  <a:lnTo>
                    <a:pt x="13832" y="18147"/>
                  </a:lnTo>
                  <a:lnTo>
                    <a:pt x="14053" y="18037"/>
                  </a:lnTo>
                  <a:lnTo>
                    <a:pt x="14275" y="17926"/>
                  </a:lnTo>
                  <a:lnTo>
                    <a:pt x="14441" y="17815"/>
                  </a:lnTo>
                  <a:lnTo>
                    <a:pt x="14607" y="17594"/>
                  </a:lnTo>
                  <a:lnTo>
                    <a:pt x="14717" y="17428"/>
                  </a:lnTo>
                  <a:lnTo>
                    <a:pt x="14773" y="17151"/>
                  </a:lnTo>
                  <a:lnTo>
                    <a:pt x="14828" y="16930"/>
                  </a:lnTo>
                  <a:lnTo>
                    <a:pt x="14773" y="16709"/>
                  </a:lnTo>
                  <a:lnTo>
                    <a:pt x="14717" y="16487"/>
                  </a:lnTo>
                  <a:lnTo>
                    <a:pt x="14607" y="16266"/>
                  </a:lnTo>
                  <a:lnTo>
                    <a:pt x="14441" y="16100"/>
                  </a:lnTo>
                  <a:lnTo>
                    <a:pt x="14275" y="15934"/>
                  </a:lnTo>
                  <a:lnTo>
                    <a:pt x="14053" y="15824"/>
                  </a:lnTo>
                  <a:lnTo>
                    <a:pt x="13832" y="15768"/>
                  </a:lnTo>
                  <a:lnTo>
                    <a:pt x="13611" y="15713"/>
                  </a:lnTo>
                  <a:close/>
                  <a:moveTo>
                    <a:pt x="8466" y="1716"/>
                  </a:moveTo>
                  <a:lnTo>
                    <a:pt x="8521" y="2103"/>
                  </a:lnTo>
                  <a:lnTo>
                    <a:pt x="8632" y="2491"/>
                  </a:lnTo>
                  <a:lnTo>
                    <a:pt x="8798" y="2822"/>
                  </a:lnTo>
                  <a:lnTo>
                    <a:pt x="8964" y="3154"/>
                  </a:lnTo>
                  <a:lnTo>
                    <a:pt x="9406" y="3763"/>
                  </a:lnTo>
                  <a:lnTo>
                    <a:pt x="9904" y="4316"/>
                  </a:lnTo>
                  <a:lnTo>
                    <a:pt x="10513" y="4759"/>
                  </a:lnTo>
                  <a:lnTo>
                    <a:pt x="10845" y="4925"/>
                  </a:lnTo>
                  <a:lnTo>
                    <a:pt x="11176" y="5091"/>
                  </a:lnTo>
                  <a:lnTo>
                    <a:pt x="11564" y="5201"/>
                  </a:lnTo>
                  <a:lnTo>
                    <a:pt x="11951" y="5257"/>
                  </a:lnTo>
                  <a:lnTo>
                    <a:pt x="12338" y="5312"/>
                  </a:lnTo>
                  <a:lnTo>
                    <a:pt x="12726" y="5367"/>
                  </a:lnTo>
                  <a:lnTo>
                    <a:pt x="13113" y="5312"/>
                  </a:lnTo>
                  <a:lnTo>
                    <a:pt x="13555" y="5257"/>
                  </a:lnTo>
                  <a:lnTo>
                    <a:pt x="13943" y="5146"/>
                  </a:lnTo>
                  <a:lnTo>
                    <a:pt x="14330" y="5035"/>
                  </a:lnTo>
                  <a:lnTo>
                    <a:pt x="14662" y="5478"/>
                  </a:lnTo>
                  <a:lnTo>
                    <a:pt x="14994" y="5865"/>
                  </a:lnTo>
                  <a:lnTo>
                    <a:pt x="15436" y="6253"/>
                  </a:lnTo>
                  <a:lnTo>
                    <a:pt x="15879" y="6529"/>
                  </a:lnTo>
                  <a:lnTo>
                    <a:pt x="16377" y="6806"/>
                  </a:lnTo>
                  <a:lnTo>
                    <a:pt x="16875" y="6972"/>
                  </a:lnTo>
                  <a:lnTo>
                    <a:pt x="17428" y="7082"/>
                  </a:lnTo>
                  <a:lnTo>
                    <a:pt x="17981" y="7138"/>
                  </a:lnTo>
                  <a:lnTo>
                    <a:pt x="18369" y="7082"/>
                  </a:lnTo>
                  <a:lnTo>
                    <a:pt x="18756" y="7027"/>
                  </a:lnTo>
                  <a:lnTo>
                    <a:pt x="19475" y="6861"/>
                  </a:lnTo>
                  <a:lnTo>
                    <a:pt x="19807" y="7802"/>
                  </a:lnTo>
                  <a:lnTo>
                    <a:pt x="20084" y="8742"/>
                  </a:lnTo>
                  <a:lnTo>
                    <a:pt x="20250" y="9738"/>
                  </a:lnTo>
                  <a:lnTo>
                    <a:pt x="20305" y="10734"/>
                  </a:lnTo>
                  <a:lnTo>
                    <a:pt x="20250" y="11730"/>
                  </a:lnTo>
                  <a:lnTo>
                    <a:pt x="20139" y="12615"/>
                  </a:lnTo>
                  <a:lnTo>
                    <a:pt x="19918" y="13555"/>
                  </a:lnTo>
                  <a:lnTo>
                    <a:pt x="19586" y="14385"/>
                  </a:lnTo>
                  <a:lnTo>
                    <a:pt x="19199" y="15215"/>
                  </a:lnTo>
                  <a:lnTo>
                    <a:pt x="18701" y="15990"/>
                  </a:lnTo>
                  <a:lnTo>
                    <a:pt x="18203" y="16709"/>
                  </a:lnTo>
                  <a:lnTo>
                    <a:pt x="17594" y="17373"/>
                  </a:lnTo>
                  <a:lnTo>
                    <a:pt x="16930" y="17981"/>
                  </a:lnTo>
                  <a:lnTo>
                    <a:pt x="16156" y="18534"/>
                  </a:lnTo>
                  <a:lnTo>
                    <a:pt x="15436" y="18977"/>
                  </a:lnTo>
                  <a:lnTo>
                    <a:pt x="14607" y="19420"/>
                  </a:lnTo>
                  <a:lnTo>
                    <a:pt x="13721" y="19696"/>
                  </a:lnTo>
                  <a:lnTo>
                    <a:pt x="12836" y="19918"/>
                  </a:lnTo>
                  <a:lnTo>
                    <a:pt x="11896" y="20084"/>
                  </a:lnTo>
                  <a:lnTo>
                    <a:pt x="10955" y="20139"/>
                  </a:lnTo>
                  <a:lnTo>
                    <a:pt x="9959" y="20084"/>
                  </a:lnTo>
                  <a:lnTo>
                    <a:pt x="9074" y="19918"/>
                  </a:lnTo>
                  <a:lnTo>
                    <a:pt x="8134" y="19696"/>
                  </a:lnTo>
                  <a:lnTo>
                    <a:pt x="7304" y="19420"/>
                  </a:lnTo>
                  <a:lnTo>
                    <a:pt x="6474" y="18977"/>
                  </a:lnTo>
                  <a:lnTo>
                    <a:pt x="5699" y="18534"/>
                  </a:lnTo>
                  <a:lnTo>
                    <a:pt x="4980" y="17981"/>
                  </a:lnTo>
                  <a:lnTo>
                    <a:pt x="4316" y="17373"/>
                  </a:lnTo>
                  <a:lnTo>
                    <a:pt x="3708" y="16709"/>
                  </a:lnTo>
                  <a:lnTo>
                    <a:pt x="3154" y="15990"/>
                  </a:lnTo>
                  <a:lnTo>
                    <a:pt x="2712" y="15215"/>
                  </a:lnTo>
                  <a:lnTo>
                    <a:pt x="2325" y="14385"/>
                  </a:lnTo>
                  <a:lnTo>
                    <a:pt x="1993" y="13555"/>
                  </a:lnTo>
                  <a:lnTo>
                    <a:pt x="1771" y="12615"/>
                  </a:lnTo>
                  <a:lnTo>
                    <a:pt x="1605" y="11730"/>
                  </a:lnTo>
                  <a:lnTo>
                    <a:pt x="1550" y="10734"/>
                  </a:lnTo>
                  <a:lnTo>
                    <a:pt x="1605" y="9959"/>
                  </a:lnTo>
                  <a:lnTo>
                    <a:pt x="1716" y="9185"/>
                  </a:lnTo>
                  <a:lnTo>
                    <a:pt x="1827" y="8410"/>
                  </a:lnTo>
                  <a:lnTo>
                    <a:pt x="2048" y="7691"/>
                  </a:lnTo>
                  <a:lnTo>
                    <a:pt x="2325" y="6972"/>
                  </a:lnTo>
                  <a:lnTo>
                    <a:pt x="2657" y="6308"/>
                  </a:lnTo>
                  <a:lnTo>
                    <a:pt x="3044" y="5644"/>
                  </a:lnTo>
                  <a:lnTo>
                    <a:pt x="3486" y="5035"/>
                  </a:lnTo>
                  <a:lnTo>
                    <a:pt x="3984" y="4482"/>
                  </a:lnTo>
                  <a:lnTo>
                    <a:pt x="4482" y="3929"/>
                  </a:lnTo>
                  <a:lnTo>
                    <a:pt x="5091" y="3431"/>
                  </a:lnTo>
                  <a:lnTo>
                    <a:pt x="5699" y="2988"/>
                  </a:lnTo>
                  <a:lnTo>
                    <a:pt x="6308" y="2601"/>
                  </a:lnTo>
                  <a:lnTo>
                    <a:pt x="7027" y="2269"/>
                  </a:lnTo>
                  <a:lnTo>
                    <a:pt x="7691" y="1937"/>
                  </a:lnTo>
                  <a:lnTo>
                    <a:pt x="8466" y="1716"/>
                  </a:lnTo>
                  <a:close/>
                  <a:moveTo>
                    <a:pt x="9074" y="1"/>
                  </a:moveTo>
                  <a:lnTo>
                    <a:pt x="8134" y="222"/>
                  </a:lnTo>
                  <a:lnTo>
                    <a:pt x="7193" y="499"/>
                  </a:lnTo>
                  <a:lnTo>
                    <a:pt x="6308" y="886"/>
                  </a:lnTo>
                  <a:lnTo>
                    <a:pt x="5423" y="1329"/>
                  </a:lnTo>
                  <a:lnTo>
                    <a:pt x="4648" y="1827"/>
                  </a:lnTo>
                  <a:lnTo>
                    <a:pt x="3929" y="2380"/>
                  </a:lnTo>
                  <a:lnTo>
                    <a:pt x="3210" y="3044"/>
                  </a:lnTo>
                  <a:lnTo>
                    <a:pt x="2601" y="3708"/>
                  </a:lnTo>
                  <a:lnTo>
                    <a:pt x="1993" y="4482"/>
                  </a:lnTo>
                  <a:lnTo>
                    <a:pt x="1495" y="5257"/>
                  </a:lnTo>
                  <a:lnTo>
                    <a:pt x="1052" y="6087"/>
                  </a:lnTo>
                  <a:lnTo>
                    <a:pt x="720" y="6972"/>
                  </a:lnTo>
                  <a:lnTo>
                    <a:pt x="388" y="7857"/>
                  </a:lnTo>
                  <a:lnTo>
                    <a:pt x="167" y="8797"/>
                  </a:lnTo>
                  <a:lnTo>
                    <a:pt x="56" y="9793"/>
                  </a:lnTo>
                  <a:lnTo>
                    <a:pt x="1" y="10734"/>
                  </a:lnTo>
                  <a:lnTo>
                    <a:pt x="56" y="11896"/>
                  </a:lnTo>
                  <a:lnTo>
                    <a:pt x="222" y="12947"/>
                  </a:lnTo>
                  <a:lnTo>
                    <a:pt x="499" y="13998"/>
                  </a:lnTo>
                  <a:lnTo>
                    <a:pt x="886" y="14994"/>
                  </a:lnTo>
                  <a:lnTo>
                    <a:pt x="1329" y="15934"/>
                  </a:lnTo>
                  <a:lnTo>
                    <a:pt x="1882" y="16875"/>
                  </a:lnTo>
                  <a:lnTo>
                    <a:pt x="2491" y="17705"/>
                  </a:lnTo>
                  <a:lnTo>
                    <a:pt x="3210" y="18479"/>
                  </a:lnTo>
                  <a:lnTo>
                    <a:pt x="3984" y="19198"/>
                  </a:lnTo>
                  <a:lnTo>
                    <a:pt x="4814" y="19807"/>
                  </a:lnTo>
                  <a:lnTo>
                    <a:pt x="5755" y="20360"/>
                  </a:lnTo>
                  <a:lnTo>
                    <a:pt x="6695" y="20803"/>
                  </a:lnTo>
                  <a:lnTo>
                    <a:pt x="7691" y="21190"/>
                  </a:lnTo>
                  <a:lnTo>
                    <a:pt x="8742" y="21467"/>
                  </a:lnTo>
                  <a:lnTo>
                    <a:pt x="9849" y="21633"/>
                  </a:lnTo>
                  <a:lnTo>
                    <a:pt x="10955" y="21688"/>
                  </a:lnTo>
                  <a:lnTo>
                    <a:pt x="12062" y="21633"/>
                  </a:lnTo>
                  <a:lnTo>
                    <a:pt x="13168" y="21467"/>
                  </a:lnTo>
                  <a:lnTo>
                    <a:pt x="14164" y="21190"/>
                  </a:lnTo>
                  <a:lnTo>
                    <a:pt x="15215" y="20803"/>
                  </a:lnTo>
                  <a:lnTo>
                    <a:pt x="16156" y="20360"/>
                  </a:lnTo>
                  <a:lnTo>
                    <a:pt x="17041" y="19807"/>
                  </a:lnTo>
                  <a:lnTo>
                    <a:pt x="17871" y="19198"/>
                  </a:lnTo>
                  <a:lnTo>
                    <a:pt x="18645" y="18479"/>
                  </a:lnTo>
                  <a:lnTo>
                    <a:pt x="19364" y="17705"/>
                  </a:lnTo>
                  <a:lnTo>
                    <a:pt x="19973" y="16875"/>
                  </a:lnTo>
                  <a:lnTo>
                    <a:pt x="20526" y="15934"/>
                  </a:lnTo>
                  <a:lnTo>
                    <a:pt x="21024" y="14994"/>
                  </a:lnTo>
                  <a:lnTo>
                    <a:pt x="21356" y="13998"/>
                  </a:lnTo>
                  <a:lnTo>
                    <a:pt x="21633" y="12947"/>
                  </a:lnTo>
                  <a:lnTo>
                    <a:pt x="21799" y="11896"/>
                  </a:lnTo>
                  <a:lnTo>
                    <a:pt x="21854" y="10734"/>
                  </a:lnTo>
                  <a:lnTo>
                    <a:pt x="21854" y="10070"/>
                  </a:lnTo>
                  <a:lnTo>
                    <a:pt x="21799" y="9351"/>
                  </a:lnTo>
                  <a:lnTo>
                    <a:pt x="21688" y="8687"/>
                  </a:lnTo>
                  <a:lnTo>
                    <a:pt x="21522" y="8023"/>
                  </a:lnTo>
                  <a:lnTo>
                    <a:pt x="21301" y="7359"/>
                  </a:lnTo>
                  <a:lnTo>
                    <a:pt x="21080" y="6695"/>
                  </a:lnTo>
                  <a:lnTo>
                    <a:pt x="20803" y="6087"/>
                  </a:lnTo>
                  <a:lnTo>
                    <a:pt x="20471" y="5478"/>
                  </a:lnTo>
                  <a:lnTo>
                    <a:pt x="20305" y="5201"/>
                  </a:lnTo>
                  <a:lnTo>
                    <a:pt x="20028" y="5091"/>
                  </a:lnTo>
                  <a:lnTo>
                    <a:pt x="19696" y="5091"/>
                  </a:lnTo>
                  <a:lnTo>
                    <a:pt x="19420" y="5146"/>
                  </a:lnTo>
                  <a:lnTo>
                    <a:pt x="19088" y="5367"/>
                  </a:lnTo>
                  <a:lnTo>
                    <a:pt x="18701" y="5478"/>
                  </a:lnTo>
                  <a:lnTo>
                    <a:pt x="18369" y="5533"/>
                  </a:lnTo>
                  <a:lnTo>
                    <a:pt x="17981" y="5589"/>
                  </a:lnTo>
                  <a:lnTo>
                    <a:pt x="17594" y="5533"/>
                  </a:lnTo>
                  <a:lnTo>
                    <a:pt x="17152" y="5423"/>
                  </a:lnTo>
                  <a:lnTo>
                    <a:pt x="16764" y="5257"/>
                  </a:lnTo>
                  <a:lnTo>
                    <a:pt x="16432" y="5035"/>
                  </a:lnTo>
                  <a:lnTo>
                    <a:pt x="16100" y="4759"/>
                  </a:lnTo>
                  <a:lnTo>
                    <a:pt x="15824" y="4482"/>
                  </a:lnTo>
                  <a:lnTo>
                    <a:pt x="15602" y="4095"/>
                  </a:lnTo>
                  <a:lnTo>
                    <a:pt x="15436" y="3708"/>
                  </a:lnTo>
                  <a:lnTo>
                    <a:pt x="15326" y="3542"/>
                  </a:lnTo>
                  <a:lnTo>
                    <a:pt x="15215" y="3431"/>
                  </a:lnTo>
                  <a:lnTo>
                    <a:pt x="15105" y="3320"/>
                  </a:lnTo>
                  <a:lnTo>
                    <a:pt x="14939" y="3210"/>
                  </a:lnTo>
                  <a:lnTo>
                    <a:pt x="14385" y="3210"/>
                  </a:lnTo>
                  <a:lnTo>
                    <a:pt x="14219" y="3320"/>
                  </a:lnTo>
                  <a:lnTo>
                    <a:pt x="13887" y="3542"/>
                  </a:lnTo>
                  <a:lnTo>
                    <a:pt x="13500" y="3652"/>
                  </a:lnTo>
                  <a:lnTo>
                    <a:pt x="13113" y="3763"/>
                  </a:lnTo>
                  <a:lnTo>
                    <a:pt x="12726" y="3818"/>
                  </a:lnTo>
                  <a:lnTo>
                    <a:pt x="12172" y="3763"/>
                  </a:lnTo>
                  <a:lnTo>
                    <a:pt x="11619" y="3597"/>
                  </a:lnTo>
                  <a:lnTo>
                    <a:pt x="11176" y="3320"/>
                  </a:lnTo>
                  <a:lnTo>
                    <a:pt x="10734" y="2988"/>
                  </a:lnTo>
                  <a:lnTo>
                    <a:pt x="10402" y="2546"/>
                  </a:lnTo>
                  <a:lnTo>
                    <a:pt x="10181" y="2103"/>
                  </a:lnTo>
                  <a:lnTo>
                    <a:pt x="10015" y="1550"/>
                  </a:lnTo>
                  <a:lnTo>
                    <a:pt x="9959" y="997"/>
                  </a:lnTo>
                  <a:lnTo>
                    <a:pt x="9959" y="831"/>
                  </a:lnTo>
                  <a:lnTo>
                    <a:pt x="9959" y="665"/>
                  </a:lnTo>
                  <a:lnTo>
                    <a:pt x="9904" y="499"/>
                  </a:lnTo>
                  <a:lnTo>
                    <a:pt x="9849" y="333"/>
                  </a:lnTo>
                  <a:lnTo>
                    <a:pt x="9738" y="167"/>
                  </a:lnTo>
                  <a:lnTo>
                    <a:pt x="9572" y="112"/>
                  </a:lnTo>
                  <a:lnTo>
                    <a:pt x="9406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 rot="-610900">
              <a:off x="2369346" y="62297"/>
              <a:ext cx="194423" cy="256841"/>
            </a:xfrm>
            <a:custGeom>
              <a:rect b="b" l="l" r="r" t="t"/>
              <a:pathLst>
                <a:path extrusionOk="0" h="21854" w="16543">
                  <a:moveTo>
                    <a:pt x="11232" y="2601"/>
                  </a:moveTo>
                  <a:lnTo>
                    <a:pt x="13887" y="5256"/>
                  </a:lnTo>
                  <a:lnTo>
                    <a:pt x="11232" y="5256"/>
                  </a:lnTo>
                  <a:lnTo>
                    <a:pt x="11232" y="2601"/>
                  </a:lnTo>
                  <a:close/>
                  <a:moveTo>
                    <a:pt x="9683" y="1550"/>
                  </a:moveTo>
                  <a:lnTo>
                    <a:pt x="9683" y="6031"/>
                  </a:lnTo>
                  <a:lnTo>
                    <a:pt x="9738" y="6363"/>
                  </a:lnTo>
                  <a:lnTo>
                    <a:pt x="9904" y="6584"/>
                  </a:lnTo>
                  <a:lnTo>
                    <a:pt x="10181" y="6750"/>
                  </a:lnTo>
                  <a:lnTo>
                    <a:pt x="10457" y="6805"/>
                  </a:lnTo>
                  <a:lnTo>
                    <a:pt x="14994" y="6805"/>
                  </a:lnTo>
                  <a:lnTo>
                    <a:pt x="14994" y="20304"/>
                  </a:lnTo>
                  <a:lnTo>
                    <a:pt x="1550" y="20304"/>
                  </a:lnTo>
                  <a:lnTo>
                    <a:pt x="1550" y="1550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43" y="21743"/>
                  </a:lnTo>
                  <a:lnTo>
                    <a:pt x="775" y="21853"/>
                  </a:lnTo>
                  <a:lnTo>
                    <a:pt x="15768" y="21853"/>
                  </a:lnTo>
                  <a:lnTo>
                    <a:pt x="16045" y="21743"/>
                  </a:lnTo>
                  <a:lnTo>
                    <a:pt x="16322" y="21577"/>
                  </a:lnTo>
                  <a:lnTo>
                    <a:pt x="16488" y="21356"/>
                  </a:lnTo>
                  <a:lnTo>
                    <a:pt x="16543" y="21079"/>
                  </a:lnTo>
                  <a:lnTo>
                    <a:pt x="16543" y="6031"/>
                  </a:lnTo>
                  <a:lnTo>
                    <a:pt x="16488" y="5754"/>
                  </a:lnTo>
                  <a:lnTo>
                    <a:pt x="16322" y="5533"/>
                  </a:lnTo>
                  <a:lnTo>
                    <a:pt x="16322" y="5478"/>
                  </a:lnTo>
                  <a:lnTo>
                    <a:pt x="11010" y="222"/>
                  </a:lnTo>
                  <a:lnTo>
                    <a:pt x="10789" y="56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 rot="1446362">
              <a:off x="-140058" y="923397"/>
              <a:ext cx="256837" cy="195078"/>
            </a:xfrm>
            <a:custGeom>
              <a:rect b="b" l="l" r="r" t="t"/>
              <a:pathLst>
                <a:path extrusionOk="0" h="16599" w="21854">
                  <a:moveTo>
                    <a:pt x="16542" y="2656"/>
                  </a:moveTo>
                  <a:lnTo>
                    <a:pt x="19198" y="5312"/>
                  </a:lnTo>
                  <a:lnTo>
                    <a:pt x="16542" y="5312"/>
                  </a:lnTo>
                  <a:lnTo>
                    <a:pt x="16542" y="2656"/>
                  </a:lnTo>
                  <a:close/>
                  <a:moveTo>
                    <a:pt x="14993" y="1550"/>
                  </a:moveTo>
                  <a:lnTo>
                    <a:pt x="14993" y="6087"/>
                  </a:lnTo>
                  <a:lnTo>
                    <a:pt x="15048" y="6418"/>
                  </a:lnTo>
                  <a:lnTo>
                    <a:pt x="15214" y="6640"/>
                  </a:lnTo>
                  <a:lnTo>
                    <a:pt x="15436" y="6806"/>
                  </a:lnTo>
                  <a:lnTo>
                    <a:pt x="15768" y="6861"/>
                  </a:lnTo>
                  <a:lnTo>
                    <a:pt x="20304" y="6861"/>
                  </a:lnTo>
                  <a:lnTo>
                    <a:pt x="20304" y="15049"/>
                  </a:lnTo>
                  <a:lnTo>
                    <a:pt x="1549" y="15049"/>
                  </a:lnTo>
                  <a:lnTo>
                    <a:pt x="1549" y="1550"/>
                  </a:lnTo>
                  <a:close/>
                  <a:moveTo>
                    <a:pt x="775" y="1"/>
                  </a:moveTo>
                  <a:lnTo>
                    <a:pt x="443" y="112"/>
                  </a:lnTo>
                  <a:lnTo>
                    <a:pt x="221" y="278"/>
                  </a:lnTo>
                  <a:lnTo>
                    <a:pt x="55" y="499"/>
                  </a:lnTo>
                  <a:lnTo>
                    <a:pt x="0" y="775"/>
                  </a:lnTo>
                  <a:lnTo>
                    <a:pt x="0" y="15824"/>
                  </a:lnTo>
                  <a:lnTo>
                    <a:pt x="55" y="16100"/>
                  </a:lnTo>
                  <a:lnTo>
                    <a:pt x="221" y="16377"/>
                  </a:lnTo>
                  <a:lnTo>
                    <a:pt x="443" y="16543"/>
                  </a:lnTo>
                  <a:lnTo>
                    <a:pt x="775" y="16598"/>
                  </a:lnTo>
                  <a:lnTo>
                    <a:pt x="21079" y="16598"/>
                  </a:lnTo>
                  <a:lnTo>
                    <a:pt x="21355" y="16543"/>
                  </a:lnTo>
                  <a:lnTo>
                    <a:pt x="21577" y="16377"/>
                  </a:lnTo>
                  <a:lnTo>
                    <a:pt x="21743" y="16100"/>
                  </a:lnTo>
                  <a:lnTo>
                    <a:pt x="21853" y="15824"/>
                  </a:lnTo>
                  <a:lnTo>
                    <a:pt x="21853" y="6087"/>
                  </a:lnTo>
                  <a:lnTo>
                    <a:pt x="21743" y="5810"/>
                  </a:lnTo>
                  <a:lnTo>
                    <a:pt x="21632" y="5589"/>
                  </a:lnTo>
                  <a:lnTo>
                    <a:pt x="21577" y="5533"/>
                  </a:lnTo>
                  <a:lnTo>
                    <a:pt x="16321" y="278"/>
                  </a:lnTo>
                  <a:lnTo>
                    <a:pt x="16265" y="222"/>
                  </a:lnTo>
                  <a:lnTo>
                    <a:pt x="16044" y="112"/>
                  </a:lnTo>
                  <a:lnTo>
                    <a:pt x="1576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179581" y="2117407"/>
              <a:ext cx="256839" cy="194422"/>
            </a:xfrm>
            <a:custGeom>
              <a:rect b="b" l="l" r="r" t="t"/>
              <a:pathLst>
                <a:path extrusionOk="0" h="16543" w="21854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 rot="4880958">
              <a:off x="1713941" y="282614"/>
              <a:ext cx="215199" cy="256810"/>
            </a:xfrm>
            <a:custGeom>
              <a:rect b="b" l="l" r="r" t="t"/>
              <a:pathLst>
                <a:path extrusionOk="0" h="21854" w="18313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6207352" y="-138510"/>
              <a:ext cx="256839" cy="256839"/>
            </a:xfrm>
            <a:custGeom>
              <a:rect b="b" l="l" r="r" t="t"/>
              <a:pathLst>
                <a:path extrusionOk="0" h="21854" w="21854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 rot="-2327469">
              <a:off x="791260" y="1022956"/>
              <a:ext cx="256831" cy="256184"/>
            </a:xfrm>
            <a:custGeom>
              <a:rect b="b" l="l" r="r" t="t"/>
              <a:pathLst>
                <a:path extrusionOk="0" h="21799" w="21854">
                  <a:moveTo>
                    <a:pt x="8742" y="4150"/>
                  </a:moveTo>
                  <a:lnTo>
                    <a:pt x="9018" y="4205"/>
                  </a:lnTo>
                  <a:lnTo>
                    <a:pt x="9295" y="4261"/>
                  </a:lnTo>
                  <a:lnTo>
                    <a:pt x="9516" y="4427"/>
                  </a:lnTo>
                  <a:lnTo>
                    <a:pt x="9737" y="4593"/>
                  </a:lnTo>
                  <a:lnTo>
                    <a:pt x="9903" y="4814"/>
                  </a:lnTo>
                  <a:lnTo>
                    <a:pt x="10069" y="5035"/>
                  </a:lnTo>
                  <a:lnTo>
                    <a:pt x="10125" y="5312"/>
                  </a:lnTo>
                  <a:lnTo>
                    <a:pt x="10180" y="5589"/>
                  </a:lnTo>
                  <a:lnTo>
                    <a:pt x="10125" y="5921"/>
                  </a:lnTo>
                  <a:lnTo>
                    <a:pt x="10069" y="6142"/>
                  </a:lnTo>
                  <a:lnTo>
                    <a:pt x="9903" y="6418"/>
                  </a:lnTo>
                  <a:lnTo>
                    <a:pt x="9737" y="6640"/>
                  </a:lnTo>
                  <a:lnTo>
                    <a:pt x="9516" y="6806"/>
                  </a:lnTo>
                  <a:lnTo>
                    <a:pt x="9295" y="6916"/>
                  </a:lnTo>
                  <a:lnTo>
                    <a:pt x="9018" y="7027"/>
                  </a:lnTo>
                  <a:lnTo>
                    <a:pt x="6086" y="7027"/>
                  </a:lnTo>
                  <a:lnTo>
                    <a:pt x="5865" y="6972"/>
                  </a:lnTo>
                  <a:lnTo>
                    <a:pt x="5699" y="6861"/>
                  </a:lnTo>
                  <a:lnTo>
                    <a:pt x="5588" y="6695"/>
                  </a:lnTo>
                  <a:lnTo>
                    <a:pt x="5533" y="6474"/>
                  </a:lnTo>
                  <a:lnTo>
                    <a:pt x="5588" y="6252"/>
                  </a:lnTo>
                  <a:lnTo>
                    <a:pt x="5699" y="6087"/>
                  </a:lnTo>
                  <a:lnTo>
                    <a:pt x="5865" y="5976"/>
                  </a:lnTo>
                  <a:lnTo>
                    <a:pt x="6086" y="5921"/>
                  </a:lnTo>
                  <a:lnTo>
                    <a:pt x="6307" y="5976"/>
                  </a:lnTo>
                  <a:lnTo>
                    <a:pt x="6473" y="6031"/>
                  </a:lnTo>
                  <a:lnTo>
                    <a:pt x="6639" y="6031"/>
                  </a:lnTo>
                  <a:lnTo>
                    <a:pt x="6805" y="5976"/>
                  </a:lnTo>
                  <a:lnTo>
                    <a:pt x="6971" y="5921"/>
                  </a:lnTo>
                  <a:lnTo>
                    <a:pt x="7082" y="5810"/>
                  </a:lnTo>
                  <a:lnTo>
                    <a:pt x="7192" y="5699"/>
                  </a:lnTo>
                  <a:lnTo>
                    <a:pt x="7303" y="5533"/>
                  </a:lnTo>
                  <a:lnTo>
                    <a:pt x="7303" y="5367"/>
                  </a:lnTo>
                  <a:lnTo>
                    <a:pt x="7358" y="5146"/>
                  </a:lnTo>
                  <a:lnTo>
                    <a:pt x="7469" y="4869"/>
                  </a:lnTo>
                  <a:lnTo>
                    <a:pt x="7635" y="4703"/>
                  </a:lnTo>
                  <a:lnTo>
                    <a:pt x="7801" y="4537"/>
                  </a:lnTo>
                  <a:lnTo>
                    <a:pt x="8022" y="4371"/>
                  </a:lnTo>
                  <a:lnTo>
                    <a:pt x="8244" y="4261"/>
                  </a:lnTo>
                  <a:lnTo>
                    <a:pt x="8465" y="4205"/>
                  </a:lnTo>
                  <a:lnTo>
                    <a:pt x="8742" y="4150"/>
                  </a:lnTo>
                  <a:close/>
                  <a:moveTo>
                    <a:pt x="8742" y="2601"/>
                  </a:moveTo>
                  <a:lnTo>
                    <a:pt x="8299" y="2656"/>
                  </a:lnTo>
                  <a:lnTo>
                    <a:pt x="7856" y="2767"/>
                  </a:lnTo>
                  <a:lnTo>
                    <a:pt x="7469" y="2933"/>
                  </a:lnTo>
                  <a:lnTo>
                    <a:pt x="7082" y="3099"/>
                  </a:lnTo>
                  <a:lnTo>
                    <a:pt x="6750" y="3376"/>
                  </a:lnTo>
                  <a:lnTo>
                    <a:pt x="6473" y="3652"/>
                  </a:lnTo>
                  <a:lnTo>
                    <a:pt x="6197" y="4040"/>
                  </a:lnTo>
                  <a:lnTo>
                    <a:pt x="6031" y="4371"/>
                  </a:lnTo>
                  <a:lnTo>
                    <a:pt x="5588" y="4427"/>
                  </a:lnTo>
                  <a:lnTo>
                    <a:pt x="5201" y="4593"/>
                  </a:lnTo>
                  <a:lnTo>
                    <a:pt x="4869" y="4759"/>
                  </a:lnTo>
                  <a:lnTo>
                    <a:pt x="4592" y="5035"/>
                  </a:lnTo>
                  <a:lnTo>
                    <a:pt x="4316" y="5312"/>
                  </a:lnTo>
                  <a:lnTo>
                    <a:pt x="4150" y="5699"/>
                  </a:lnTo>
                  <a:lnTo>
                    <a:pt x="4039" y="6087"/>
                  </a:lnTo>
                  <a:lnTo>
                    <a:pt x="3984" y="6474"/>
                  </a:lnTo>
                  <a:lnTo>
                    <a:pt x="4039" y="6916"/>
                  </a:lnTo>
                  <a:lnTo>
                    <a:pt x="4150" y="7304"/>
                  </a:lnTo>
                  <a:lnTo>
                    <a:pt x="4371" y="7636"/>
                  </a:lnTo>
                  <a:lnTo>
                    <a:pt x="4592" y="7968"/>
                  </a:lnTo>
                  <a:lnTo>
                    <a:pt x="4924" y="8244"/>
                  </a:lnTo>
                  <a:lnTo>
                    <a:pt x="5256" y="8410"/>
                  </a:lnTo>
                  <a:lnTo>
                    <a:pt x="5643" y="8521"/>
                  </a:lnTo>
                  <a:lnTo>
                    <a:pt x="6086" y="8576"/>
                  </a:lnTo>
                  <a:lnTo>
                    <a:pt x="8742" y="8576"/>
                  </a:lnTo>
                  <a:lnTo>
                    <a:pt x="9350" y="8521"/>
                  </a:lnTo>
                  <a:lnTo>
                    <a:pt x="9903" y="8355"/>
                  </a:lnTo>
                  <a:lnTo>
                    <a:pt x="10401" y="8078"/>
                  </a:lnTo>
                  <a:lnTo>
                    <a:pt x="10844" y="7691"/>
                  </a:lnTo>
                  <a:lnTo>
                    <a:pt x="11176" y="7248"/>
                  </a:lnTo>
                  <a:lnTo>
                    <a:pt x="11452" y="6750"/>
                  </a:lnTo>
                  <a:lnTo>
                    <a:pt x="11674" y="6197"/>
                  </a:lnTo>
                  <a:lnTo>
                    <a:pt x="11729" y="5589"/>
                  </a:lnTo>
                  <a:lnTo>
                    <a:pt x="11674" y="4980"/>
                  </a:lnTo>
                  <a:lnTo>
                    <a:pt x="11452" y="4427"/>
                  </a:lnTo>
                  <a:lnTo>
                    <a:pt x="11176" y="3929"/>
                  </a:lnTo>
                  <a:lnTo>
                    <a:pt x="10844" y="3486"/>
                  </a:lnTo>
                  <a:lnTo>
                    <a:pt x="10401" y="3154"/>
                  </a:lnTo>
                  <a:lnTo>
                    <a:pt x="9903" y="2878"/>
                  </a:lnTo>
                  <a:lnTo>
                    <a:pt x="9350" y="2712"/>
                  </a:lnTo>
                  <a:lnTo>
                    <a:pt x="8742" y="2601"/>
                  </a:lnTo>
                  <a:close/>
                  <a:moveTo>
                    <a:pt x="15546" y="9517"/>
                  </a:moveTo>
                  <a:lnTo>
                    <a:pt x="15712" y="9572"/>
                  </a:lnTo>
                  <a:lnTo>
                    <a:pt x="15823" y="9683"/>
                  </a:lnTo>
                  <a:lnTo>
                    <a:pt x="15934" y="9849"/>
                  </a:lnTo>
                  <a:lnTo>
                    <a:pt x="18534" y="14994"/>
                  </a:lnTo>
                  <a:lnTo>
                    <a:pt x="4648" y="14994"/>
                  </a:lnTo>
                  <a:lnTo>
                    <a:pt x="5256" y="13998"/>
                  </a:lnTo>
                  <a:lnTo>
                    <a:pt x="5588" y="13500"/>
                  </a:lnTo>
                  <a:lnTo>
                    <a:pt x="5920" y="13057"/>
                  </a:lnTo>
                  <a:lnTo>
                    <a:pt x="6307" y="12670"/>
                  </a:lnTo>
                  <a:lnTo>
                    <a:pt x="6639" y="12393"/>
                  </a:lnTo>
                  <a:lnTo>
                    <a:pt x="7027" y="12172"/>
                  </a:lnTo>
                  <a:lnTo>
                    <a:pt x="7248" y="12117"/>
                  </a:lnTo>
                  <a:lnTo>
                    <a:pt x="7690" y="12117"/>
                  </a:lnTo>
                  <a:lnTo>
                    <a:pt x="7967" y="12172"/>
                  </a:lnTo>
                  <a:lnTo>
                    <a:pt x="8465" y="12393"/>
                  </a:lnTo>
                  <a:lnTo>
                    <a:pt x="8963" y="12670"/>
                  </a:lnTo>
                  <a:lnTo>
                    <a:pt x="9461" y="13002"/>
                  </a:lnTo>
                  <a:lnTo>
                    <a:pt x="9903" y="13389"/>
                  </a:lnTo>
                  <a:lnTo>
                    <a:pt x="10235" y="13777"/>
                  </a:lnTo>
                  <a:lnTo>
                    <a:pt x="10733" y="14440"/>
                  </a:lnTo>
                  <a:lnTo>
                    <a:pt x="10844" y="14551"/>
                  </a:lnTo>
                  <a:lnTo>
                    <a:pt x="11010" y="14662"/>
                  </a:lnTo>
                  <a:lnTo>
                    <a:pt x="11176" y="14717"/>
                  </a:lnTo>
                  <a:lnTo>
                    <a:pt x="11397" y="14772"/>
                  </a:lnTo>
                  <a:lnTo>
                    <a:pt x="11618" y="14717"/>
                  </a:lnTo>
                  <a:lnTo>
                    <a:pt x="11784" y="14662"/>
                  </a:lnTo>
                  <a:lnTo>
                    <a:pt x="11950" y="14551"/>
                  </a:lnTo>
                  <a:lnTo>
                    <a:pt x="12061" y="14385"/>
                  </a:lnTo>
                  <a:lnTo>
                    <a:pt x="14717" y="9793"/>
                  </a:lnTo>
                  <a:lnTo>
                    <a:pt x="14827" y="9683"/>
                  </a:lnTo>
                  <a:lnTo>
                    <a:pt x="14993" y="9572"/>
                  </a:lnTo>
                  <a:lnTo>
                    <a:pt x="15159" y="9517"/>
                  </a:lnTo>
                  <a:close/>
                  <a:moveTo>
                    <a:pt x="20304" y="1550"/>
                  </a:moveTo>
                  <a:lnTo>
                    <a:pt x="20304" y="14994"/>
                  </a:lnTo>
                  <a:lnTo>
                    <a:pt x="20249" y="14994"/>
                  </a:lnTo>
                  <a:lnTo>
                    <a:pt x="17317" y="9185"/>
                  </a:lnTo>
                  <a:lnTo>
                    <a:pt x="17151" y="8908"/>
                  </a:lnTo>
                  <a:lnTo>
                    <a:pt x="16985" y="8631"/>
                  </a:lnTo>
                  <a:lnTo>
                    <a:pt x="16764" y="8410"/>
                  </a:lnTo>
                  <a:lnTo>
                    <a:pt x="16487" y="8244"/>
                  </a:lnTo>
                  <a:lnTo>
                    <a:pt x="16210" y="8133"/>
                  </a:lnTo>
                  <a:lnTo>
                    <a:pt x="15934" y="8023"/>
                  </a:lnTo>
                  <a:lnTo>
                    <a:pt x="15657" y="7968"/>
                  </a:lnTo>
                  <a:lnTo>
                    <a:pt x="15325" y="7912"/>
                  </a:lnTo>
                  <a:lnTo>
                    <a:pt x="15049" y="7968"/>
                  </a:lnTo>
                  <a:lnTo>
                    <a:pt x="14717" y="8023"/>
                  </a:lnTo>
                  <a:lnTo>
                    <a:pt x="14440" y="8078"/>
                  </a:lnTo>
                  <a:lnTo>
                    <a:pt x="14219" y="8244"/>
                  </a:lnTo>
                  <a:lnTo>
                    <a:pt x="13942" y="8410"/>
                  </a:lnTo>
                  <a:lnTo>
                    <a:pt x="13721" y="8576"/>
                  </a:lnTo>
                  <a:lnTo>
                    <a:pt x="13555" y="8797"/>
                  </a:lnTo>
                  <a:lnTo>
                    <a:pt x="13389" y="9019"/>
                  </a:lnTo>
                  <a:lnTo>
                    <a:pt x="11286" y="12615"/>
                  </a:lnTo>
                  <a:lnTo>
                    <a:pt x="10567" y="11951"/>
                  </a:lnTo>
                  <a:lnTo>
                    <a:pt x="10125" y="11619"/>
                  </a:lnTo>
                  <a:lnTo>
                    <a:pt x="9682" y="11287"/>
                  </a:lnTo>
                  <a:lnTo>
                    <a:pt x="9129" y="11010"/>
                  </a:lnTo>
                  <a:lnTo>
                    <a:pt x="8576" y="10789"/>
                  </a:lnTo>
                  <a:lnTo>
                    <a:pt x="8022" y="10623"/>
                  </a:lnTo>
                  <a:lnTo>
                    <a:pt x="7414" y="10568"/>
                  </a:lnTo>
                  <a:lnTo>
                    <a:pt x="6971" y="10623"/>
                  </a:lnTo>
                  <a:lnTo>
                    <a:pt x="6584" y="10734"/>
                  </a:lnTo>
                  <a:lnTo>
                    <a:pt x="6197" y="10844"/>
                  </a:lnTo>
                  <a:lnTo>
                    <a:pt x="5865" y="11066"/>
                  </a:lnTo>
                  <a:lnTo>
                    <a:pt x="5477" y="11342"/>
                  </a:lnTo>
                  <a:lnTo>
                    <a:pt x="5145" y="11619"/>
                  </a:lnTo>
                  <a:lnTo>
                    <a:pt x="4537" y="12283"/>
                  </a:lnTo>
                  <a:lnTo>
                    <a:pt x="3984" y="13002"/>
                  </a:lnTo>
                  <a:lnTo>
                    <a:pt x="3541" y="13777"/>
                  </a:lnTo>
                  <a:lnTo>
                    <a:pt x="3209" y="14440"/>
                  </a:lnTo>
                  <a:lnTo>
                    <a:pt x="2933" y="14994"/>
                  </a:lnTo>
                  <a:lnTo>
                    <a:pt x="1549" y="14994"/>
                  </a:lnTo>
                  <a:lnTo>
                    <a:pt x="1549" y="1550"/>
                  </a:lnTo>
                  <a:close/>
                  <a:moveTo>
                    <a:pt x="20304" y="16543"/>
                  </a:moveTo>
                  <a:lnTo>
                    <a:pt x="20304" y="20305"/>
                  </a:lnTo>
                  <a:lnTo>
                    <a:pt x="1549" y="20305"/>
                  </a:lnTo>
                  <a:lnTo>
                    <a:pt x="1549" y="16543"/>
                  </a:lnTo>
                  <a:close/>
                  <a:moveTo>
                    <a:pt x="775" y="1"/>
                  </a:moveTo>
                  <a:lnTo>
                    <a:pt x="498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98" y="21743"/>
                  </a:lnTo>
                  <a:lnTo>
                    <a:pt x="775" y="21799"/>
                  </a:lnTo>
                  <a:lnTo>
                    <a:pt x="21079" y="21799"/>
                  </a:lnTo>
                  <a:lnTo>
                    <a:pt x="21411" y="21743"/>
                  </a:lnTo>
                  <a:lnTo>
                    <a:pt x="21632" y="21577"/>
                  </a:lnTo>
                  <a:lnTo>
                    <a:pt x="21798" y="21356"/>
                  </a:lnTo>
                  <a:lnTo>
                    <a:pt x="21853" y="21079"/>
                  </a:lnTo>
                  <a:lnTo>
                    <a:pt x="21853" y="775"/>
                  </a:lnTo>
                  <a:lnTo>
                    <a:pt x="21798" y="443"/>
                  </a:lnTo>
                  <a:lnTo>
                    <a:pt x="21632" y="222"/>
                  </a:lnTo>
                  <a:lnTo>
                    <a:pt x="21411" y="56"/>
                  </a:lnTo>
                  <a:lnTo>
                    <a:pt x="210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 rot="-2279041">
              <a:off x="7971887" y="4369590"/>
              <a:ext cx="256822" cy="173596"/>
            </a:xfrm>
            <a:custGeom>
              <a:rect b="b" l="l" r="r" t="t"/>
              <a:pathLst>
                <a:path extrusionOk="0" h="14772" w="21854">
                  <a:moveTo>
                    <a:pt x="3431" y="2600"/>
                  </a:moveTo>
                  <a:lnTo>
                    <a:pt x="3154" y="2711"/>
                  </a:lnTo>
                  <a:lnTo>
                    <a:pt x="2878" y="2877"/>
                  </a:lnTo>
                  <a:lnTo>
                    <a:pt x="2712" y="3098"/>
                  </a:lnTo>
                  <a:lnTo>
                    <a:pt x="2656" y="3375"/>
                  </a:lnTo>
                  <a:lnTo>
                    <a:pt x="2712" y="3707"/>
                  </a:lnTo>
                  <a:lnTo>
                    <a:pt x="2878" y="3928"/>
                  </a:lnTo>
                  <a:lnTo>
                    <a:pt x="3154" y="4094"/>
                  </a:lnTo>
                  <a:lnTo>
                    <a:pt x="3431" y="4150"/>
                  </a:lnTo>
                  <a:lnTo>
                    <a:pt x="18479" y="4150"/>
                  </a:lnTo>
                  <a:lnTo>
                    <a:pt x="18756" y="4094"/>
                  </a:lnTo>
                  <a:lnTo>
                    <a:pt x="18977" y="3928"/>
                  </a:lnTo>
                  <a:lnTo>
                    <a:pt x="19143" y="3707"/>
                  </a:lnTo>
                  <a:lnTo>
                    <a:pt x="19198" y="3375"/>
                  </a:lnTo>
                  <a:lnTo>
                    <a:pt x="19143" y="3098"/>
                  </a:lnTo>
                  <a:lnTo>
                    <a:pt x="18977" y="2877"/>
                  </a:lnTo>
                  <a:lnTo>
                    <a:pt x="18756" y="2711"/>
                  </a:lnTo>
                  <a:lnTo>
                    <a:pt x="18479" y="2600"/>
                  </a:lnTo>
                  <a:close/>
                  <a:moveTo>
                    <a:pt x="5312" y="7026"/>
                  </a:moveTo>
                  <a:lnTo>
                    <a:pt x="5367" y="7082"/>
                  </a:lnTo>
                  <a:lnTo>
                    <a:pt x="5422" y="7137"/>
                  </a:lnTo>
                  <a:lnTo>
                    <a:pt x="5422" y="7248"/>
                  </a:lnTo>
                  <a:lnTo>
                    <a:pt x="5422" y="7303"/>
                  </a:lnTo>
                  <a:lnTo>
                    <a:pt x="5367" y="7358"/>
                  </a:lnTo>
                  <a:lnTo>
                    <a:pt x="5312" y="7414"/>
                  </a:lnTo>
                  <a:lnTo>
                    <a:pt x="5201" y="7469"/>
                  </a:lnTo>
                  <a:lnTo>
                    <a:pt x="5146" y="7414"/>
                  </a:lnTo>
                  <a:lnTo>
                    <a:pt x="5035" y="7358"/>
                  </a:lnTo>
                  <a:lnTo>
                    <a:pt x="5035" y="7303"/>
                  </a:lnTo>
                  <a:lnTo>
                    <a:pt x="4980" y="7248"/>
                  </a:lnTo>
                  <a:lnTo>
                    <a:pt x="5035" y="7137"/>
                  </a:lnTo>
                  <a:lnTo>
                    <a:pt x="5035" y="7082"/>
                  </a:lnTo>
                  <a:lnTo>
                    <a:pt x="5146" y="7026"/>
                  </a:lnTo>
                  <a:close/>
                  <a:moveTo>
                    <a:pt x="16764" y="7026"/>
                  </a:moveTo>
                  <a:lnTo>
                    <a:pt x="16819" y="7082"/>
                  </a:lnTo>
                  <a:lnTo>
                    <a:pt x="16875" y="7137"/>
                  </a:lnTo>
                  <a:lnTo>
                    <a:pt x="16930" y="7248"/>
                  </a:lnTo>
                  <a:lnTo>
                    <a:pt x="16875" y="7303"/>
                  </a:lnTo>
                  <a:lnTo>
                    <a:pt x="16819" y="7358"/>
                  </a:lnTo>
                  <a:lnTo>
                    <a:pt x="16764" y="7414"/>
                  </a:lnTo>
                  <a:lnTo>
                    <a:pt x="16709" y="7469"/>
                  </a:lnTo>
                  <a:lnTo>
                    <a:pt x="16598" y="7414"/>
                  </a:lnTo>
                  <a:lnTo>
                    <a:pt x="16543" y="7358"/>
                  </a:lnTo>
                  <a:lnTo>
                    <a:pt x="16487" y="7303"/>
                  </a:lnTo>
                  <a:lnTo>
                    <a:pt x="16487" y="7248"/>
                  </a:lnTo>
                  <a:lnTo>
                    <a:pt x="16487" y="7137"/>
                  </a:lnTo>
                  <a:lnTo>
                    <a:pt x="16543" y="7082"/>
                  </a:lnTo>
                  <a:lnTo>
                    <a:pt x="16598" y="7026"/>
                  </a:lnTo>
                  <a:close/>
                  <a:moveTo>
                    <a:pt x="8742" y="6363"/>
                  </a:moveTo>
                  <a:lnTo>
                    <a:pt x="8742" y="8133"/>
                  </a:lnTo>
                  <a:lnTo>
                    <a:pt x="13168" y="8133"/>
                  </a:lnTo>
                  <a:lnTo>
                    <a:pt x="13168" y="6363"/>
                  </a:lnTo>
                  <a:close/>
                  <a:moveTo>
                    <a:pt x="4869" y="5477"/>
                  </a:moveTo>
                  <a:lnTo>
                    <a:pt x="4537" y="5588"/>
                  </a:lnTo>
                  <a:lnTo>
                    <a:pt x="4205" y="5754"/>
                  </a:lnTo>
                  <a:lnTo>
                    <a:pt x="3984" y="5975"/>
                  </a:lnTo>
                  <a:lnTo>
                    <a:pt x="3763" y="6252"/>
                  </a:lnTo>
                  <a:lnTo>
                    <a:pt x="3597" y="6528"/>
                  </a:lnTo>
                  <a:lnTo>
                    <a:pt x="3486" y="6860"/>
                  </a:lnTo>
                  <a:lnTo>
                    <a:pt x="3431" y="7248"/>
                  </a:lnTo>
                  <a:lnTo>
                    <a:pt x="3486" y="7580"/>
                  </a:lnTo>
                  <a:lnTo>
                    <a:pt x="3597" y="7912"/>
                  </a:lnTo>
                  <a:lnTo>
                    <a:pt x="3763" y="8188"/>
                  </a:lnTo>
                  <a:lnTo>
                    <a:pt x="3984" y="8465"/>
                  </a:lnTo>
                  <a:lnTo>
                    <a:pt x="4205" y="8686"/>
                  </a:lnTo>
                  <a:lnTo>
                    <a:pt x="4537" y="8852"/>
                  </a:lnTo>
                  <a:lnTo>
                    <a:pt x="4869" y="8963"/>
                  </a:lnTo>
                  <a:lnTo>
                    <a:pt x="5588" y="8963"/>
                  </a:lnTo>
                  <a:lnTo>
                    <a:pt x="5920" y="8852"/>
                  </a:lnTo>
                  <a:lnTo>
                    <a:pt x="6197" y="8686"/>
                  </a:lnTo>
                  <a:lnTo>
                    <a:pt x="6474" y="8465"/>
                  </a:lnTo>
                  <a:lnTo>
                    <a:pt x="6695" y="8188"/>
                  </a:lnTo>
                  <a:lnTo>
                    <a:pt x="6861" y="7912"/>
                  </a:lnTo>
                  <a:lnTo>
                    <a:pt x="6916" y="7580"/>
                  </a:lnTo>
                  <a:lnTo>
                    <a:pt x="6972" y="7248"/>
                  </a:lnTo>
                  <a:lnTo>
                    <a:pt x="6916" y="6860"/>
                  </a:lnTo>
                  <a:lnTo>
                    <a:pt x="6861" y="6528"/>
                  </a:lnTo>
                  <a:lnTo>
                    <a:pt x="6695" y="6252"/>
                  </a:lnTo>
                  <a:lnTo>
                    <a:pt x="6474" y="5975"/>
                  </a:lnTo>
                  <a:lnTo>
                    <a:pt x="6197" y="5754"/>
                  </a:lnTo>
                  <a:lnTo>
                    <a:pt x="5920" y="5588"/>
                  </a:lnTo>
                  <a:lnTo>
                    <a:pt x="5588" y="5477"/>
                  </a:lnTo>
                  <a:close/>
                  <a:moveTo>
                    <a:pt x="16321" y="5477"/>
                  </a:moveTo>
                  <a:lnTo>
                    <a:pt x="15989" y="5588"/>
                  </a:lnTo>
                  <a:lnTo>
                    <a:pt x="15713" y="5754"/>
                  </a:lnTo>
                  <a:lnTo>
                    <a:pt x="15436" y="5975"/>
                  </a:lnTo>
                  <a:lnTo>
                    <a:pt x="15215" y="6252"/>
                  </a:lnTo>
                  <a:lnTo>
                    <a:pt x="15049" y="6528"/>
                  </a:lnTo>
                  <a:lnTo>
                    <a:pt x="14938" y="6860"/>
                  </a:lnTo>
                  <a:lnTo>
                    <a:pt x="14938" y="7248"/>
                  </a:lnTo>
                  <a:lnTo>
                    <a:pt x="14938" y="7580"/>
                  </a:lnTo>
                  <a:lnTo>
                    <a:pt x="15049" y="7912"/>
                  </a:lnTo>
                  <a:lnTo>
                    <a:pt x="15215" y="8188"/>
                  </a:lnTo>
                  <a:lnTo>
                    <a:pt x="15436" y="8465"/>
                  </a:lnTo>
                  <a:lnTo>
                    <a:pt x="15713" y="8686"/>
                  </a:lnTo>
                  <a:lnTo>
                    <a:pt x="15989" y="8852"/>
                  </a:lnTo>
                  <a:lnTo>
                    <a:pt x="16321" y="8963"/>
                  </a:lnTo>
                  <a:lnTo>
                    <a:pt x="17041" y="8963"/>
                  </a:lnTo>
                  <a:lnTo>
                    <a:pt x="17373" y="8852"/>
                  </a:lnTo>
                  <a:lnTo>
                    <a:pt x="17649" y="8686"/>
                  </a:lnTo>
                  <a:lnTo>
                    <a:pt x="17926" y="8465"/>
                  </a:lnTo>
                  <a:lnTo>
                    <a:pt x="18147" y="8188"/>
                  </a:lnTo>
                  <a:lnTo>
                    <a:pt x="18313" y="7912"/>
                  </a:lnTo>
                  <a:lnTo>
                    <a:pt x="18424" y="7580"/>
                  </a:lnTo>
                  <a:lnTo>
                    <a:pt x="18479" y="7248"/>
                  </a:lnTo>
                  <a:lnTo>
                    <a:pt x="18424" y="6860"/>
                  </a:lnTo>
                  <a:lnTo>
                    <a:pt x="18313" y="6528"/>
                  </a:lnTo>
                  <a:lnTo>
                    <a:pt x="18147" y="6252"/>
                  </a:lnTo>
                  <a:lnTo>
                    <a:pt x="17926" y="5975"/>
                  </a:lnTo>
                  <a:lnTo>
                    <a:pt x="17649" y="5754"/>
                  </a:lnTo>
                  <a:lnTo>
                    <a:pt x="17373" y="5588"/>
                  </a:lnTo>
                  <a:lnTo>
                    <a:pt x="17041" y="5477"/>
                  </a:lnTo>
                  <a:close/>
                  <a:moveTo>
                    <a:pt x="15049" y="12116"/>
                  </a:moveTo>
                  <a:lnTo>
                    <a:pt x="16155" y="13223"/>
                  </a:lnTo>
                  <a:lnTo>
                    <a:pt x="5754" y="13223"/>
                  </a:lnTo>
                  <a:lnTo>
                    <a:pt x="6861" y="12116"/>
                  </a:lnTo>
                  <a:close/>
                  <a:moveTo>
                    <a:pt x="19973" y="1549"/>
                  </a:moveTo>
                  <a:lnTo>
                    <a:pt x="20139" y="1660"/>
                  </a:lnTo>
                  <a:lnTo>
                    <a:pt x="20305" y="1881"/>
                  </a:lnTo>
                  <a:lnTo>
                    <a:pt x="20305" y="2047"/>
                  </a:lnTo>
                  <a:lnTo>
                    <a:pt x="20305" y="12669"/>
                  </a:lnTo>
                  <a:lnTo>
                    <a:pt x="20305" y="12891"/>
                  </a:lnTo>
                  <a:lnTo>
                    <a:pt x="20139" y="13057"/>
                  </a:lnTo>
                  <a:lnTo>
                    <a:pt x="19973" y="13167"/>
                  </a:lnTo>
                  <a:lnTo>
                    <a:pt x="19751" y="13223"/>
                  </a:lnTo>
                  <a:lnTo>
                    <a:pt x="18313" y="13223"/>
                  </a:lnTo>
                  <a:lnTo>
                    <a:pt x="15934" y="10788"/>
                  </a:lnTo>
                  <a:lnTo>
                    <a:pt x="15657" y="10622"/>
                  </a:lnTo>
                  <a:lnTo>
                    <a:pt x="15381" y="10567"/>
                  </a:lnTo>
                  <a:lnTo>
                    <a:pt x="6529" y="10567"/>
                  </a:lnTo>
                  <a:lnTo>
                    <a:pt x="6252" y="10622"/>
                  </a:lnTo>
                  <a:lnTo>
                    <a:pt x="5976" y="10788"/>
                  </a:lnTo>
                  <a:lnTo>
                    <a:pt x="3541" y="13223"/>
                  </a:lnTo>
                  <a:lnTo>
                    <a:pt x="2103" y="13223"/>
                  </a:lnTo>
                  <a:lnTo>
                    <a:pt x="1882" y="13167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69"/>
                  </a:lnTo>
                  <a:lnTo>
                    <a:pt x="1550" y="2047"/>
                  </a:lnTo>
                  <a:lnTo>
                    <a:pt x="1605" y="1881"/>
                  </a:lnTo>
                  <a:lnTo>
                    <a:pt x="1716" y="1660"/>
                  </a:lnTo>
                  <a:lnTo>
                    <a:pt x="1882" y="1549"/>
                  </a:lnTo>
                  <a:close/>
                  <a:moveTo>
                    <a:pt x="1716" y="0"/>
                  </a:moveTo>
                  <a:lnTo>
                    <a:pt x="1328" y="166"/>
                  </a:lnTo>
                  <a:lnTo>
                    <a:pt x="941" y="332"/>
                  </a:lnTo>
                  <a:lnTo>
                    <a:pt x="665" y="609"/>
                  </a:lnTo>
                  <a:lnTo>
                    <a:pt x="388" y="885"/>
                  </a:lnTo>
                  <a:lnTo>
                    <a:pt x="167" y="1273"/>
                  </a:lnTo>
                  <a:lnTo>
                    <a:pt x="56" y="1660"/>
                  </a:lnTo>
                  <a:lnTo>
                    <a:pt x="1" y="2047"/>
                  </a:lnTo>
                  <a:lnTo>
                    <a:pt x="1" y="12669"/>
                  </a:lnTo>
                  <a:lnTo>
                    <a:pt x="56" y="13112"/>
                  </a:lnTo>
                  <a:lnTo>
                    <a:pt x="167" y="13499"/>
                  </a:lnTo>
                  <a:lnTo>
                    <a:pt x="388" y="13831"/>
                  </a:lnTo>
                  <a:lnTo>
                    <a:pt x="665" y="14163"/>
                  </a:lnTo>
                  <a:lnTo>
                    <a:pt x="941" y="14384"/>
                  </a:lnTo>
                  <a:lnTo>
                    <a:pt x="1328" y="14606"/>
                  </a:lnTo>
                  <a:lnTo>
                    <a:pt x="1716" y="14716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6"/>
                  </a:lnTo>
                  <a:lnTo>
                    <a:pt x="20581" y="14606"/>
                  </a:lnTo>
                  <a:lnTo>
                    <a:pt x="20969" y="14384"/>
                  </a:lnTo>
                  <a:lnTo>
                    <a:pt x="21245" y="14163"/>
                  </a:lnTo>
                  <a:lnTo>
                    <a:pt x="21522" y="13831"/>
                  </a:lnTo>
                  <a:lnTo>
                    <a:pt x="21688" y="13499"/>
                  </a:lnTo>
                  <a:lnTo>
                    <a:pt x="21854" y="13112"/>
                  </a:lnTo>
                  <a:lnTo>
                    <a:pt x="21854" y="12669"/>
                  </a:lnTo>
                  <a:lnTo>
                    <a:pt x="21854" y="2047"/>
                  </a:lnTo>
                  <a:lnTo>
                    <a:pt x="21854" y="1660"/>
                  </a:lnTo>
                  <a:lnTo>
                    <a:pt x="21688" y="1273"/>
                  </a:lnTo>
                  <a:lnTo>
                    <a:pt x="21522" y="885"/>
                  </a:lnTo>
                  <a:lnTo>
                    <a:pt x="21245" y="609"/>
                  </a:lnTo>
                  <a:lnTo>
                    <a:pt x="20969" y="332"/>
                  </a:lnTo>
                  <a:lnTo>
                    <a:pt x="20581" y="166"/>
                  </a:lnTo>
                  <a:lnTo>
                    <a:pt x="20194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 rot="-2480581">
              <a:off x="749960" y="486476"/>
              <a:ext cx="256813" cy="230807"/>
            </a:xfrm>
            <a:custGeom>
              <a:rect b="b" l="l" r="r" t="t"/>
              <a:pathLst>
                <a:path extrusionOk="0" h="19641" w="21854">
                  <a:moveTo>
                    <a:pt x="15215" y="1716"/>
                  </a:moveTo>
                  <a:lnTo>
                    <a:pt x="15547" y="3099"/>
                  </a:lnTo>
                  <a:lnTo>
                    <a:pt x="10125" y="3099"/>
                  </a:lnTo>
                  <a:lnTo>
                    <a:pt x="15215" y="1716"/>
                  </a:lnTo>
                  <a:close/>
                  <a:moveTo>
                    <a:pt x="2546" y="5755"/>
                  </a:moveTo>
                  <a:lnTo>
                    <a:pt x="2269" y="5810"/>
                  </a:lnTo>
                  <a:lnTo>
                    <a:pt x="1993" y="5976"/>
                  </a:lnTo>
                  <a:lnTo>
                    <a:pt x="1827" y="6197"/>
                  </a:lnTo>
                  <a:lnTo>
                    <a:pt x="1771" y="6529"/>
                  </a:lnTo>
                  <a:lnTo>
                    <a:pt x="1827" y="6806"/>
                  </a:lnTo>
                  <a:lnTo>
                    <a:pt x="1993" y="7027"/>
                  </a:lnTo>
                  <a:lnTo>
                    <a:pt x="2269" y="7193"/>
                  </a:lnTo>
                  <a:lnTo>
                    <a:pt x="2546" y="7304"/>
                  </a:lnTo>
                  <a:lnTo>
                    <a:pt x="3431" y="7304"/>
                  </a:lnTo>
                  <a:lnTo>
                    <a:pt x="3708" y="7193"/>
                  </a:lnTo>
                  <a:lnTo>
                    <a:pt x="3984" y="7027"/>
                  </a:lnTo>
                  <a:lnTo>
                    <a:pt x="4150" y="6806"/>
                  </a:lnTo>
                  <a:lnTo>
                    <a:pt x="4206" y="6529"/>
                  </a:lnTo>
                  <a:lnTo>
                    <a:pt x="4150" y="6197"/>
                  </a:lnTo>
                  <a:lnTo>
                    <a:pt x="3984" y="5976"/>
                  </a:lnTo>
                  <a:lnTo>
                    <a:pt x="3708" y="5810"/>
                  </a:lnTo>
                  <a:lnTo>
                    <a:pt x="3431" y="5755"/>
                  </a:lnTo>
                  <a:close/>
                  <a:moveTo>
                    <a:pt x="6087" y="5755"/>
                  </a:moveTo>
                  <a:lnTo>
                    <a:pt x="5755" y="5810"/>
                  </a:lnTo>
                  <a:lnTo>
                    <a:pt x="5533" y="5976"/>
                  </a:lnTo>
                  <a:lnTo>
                    <a:pt x="5367" y="6197"/>
                  </a:lnTo>
                  <a:lnTo>
                    <a:pt x="5312" y="6529"/>
                  </a:lnTo>
                  <a:lnTo>
                    <a:pt x="5367" y="6806"/>
                  </a:lnTo>
                  <a:lnTo>
                    <a:pt x="5533" y="7027"/>
                  </a:lnTo>
                  <a:lnTo>
                    <a:pt x="5755" y="7193"/>
                  </a:lnTo>
                  <a:lnTo>
                    <a:pt x="6087" y="7304"/>
                  </a:lnTo>
                  <a:lnTo>
                    <a:pt x="6972" y="7304"/>
                  </a:lnTo>
                  <a:lnTo>
                    <a:pt x="7248" y="7193"/>
                  </a:lnTo>
                  <a:lnTo>
                    <a:pt x="7525" y="7027"/>
                  </a:lnTo>
                  <a:lnTo>
                    <a:pt x="7691" y="6806"/>
                  </a:lnTo>
                  <a:lnTo>
                    <a:pt x="7746" y="6529"/>
                  </a:lnTo>
                  <a:lnTo>
                    <a:pt x="7691" y="6197"/>
                  </a:lnTo>
                  <a:lnTo>
                    <a:pt x="7525" y="5976"/>
                  </a:lnTo>
                  <a:lnTo>
                    <a:pt x="7248" y="5810"/>
                  </a:lnTo>
                  <a:lnTo>
                    <a:pt x="6972" y="5755"/>
                  </a:lnTo>
                  <a:close/>
                  <a:moveTo>
                    <a:pt x="9627" y="5755"/>
                  </a:moveTo>
                  <a:lnTo>
                    <a:pt x="9295" y="5810"/>
                  </a:lnTo>
                  <a:lnTo>
                    <a:pt x="9074" y="5976"/>
                  </a:lnTo>
                  <a:lnTo>
                    <a:pt x="8908" y="6197"/>
                  </a:lnTo>
                  <a:lnTo>
                    <a:pt x="8853" y="6529"/>
                  </a:lnTo>
                  <a:lnTo>
                    <a:pt x="8908" y="6806"/>
                  </a:lnTo>
                  <a:lnTo>
                    <a:pt x="9074" y="7027"/>
                  </a:lnTo>
                  <a:lnTo>
                    <a:pt x="9295" y="7193"/>
                  </a:lnTo>
                  <a:lnTo>
                    <a:pt x="9627" y="7304"/>
                  </a:lnTo>
                  <a:lnTo>
                    <a:pt x="10513" y="7304"/>
                  </a:lnTo>
                  <a:lnTo>
                    <a:pt x="10789" y="7193"/>
                  </a:lnTo>
                  <a:lnTo>
                    <a:pt x="11010" y="7027"/>
                  </a:lnTo>
                  <a:lnTo>
                    <a:pt x="11176" y="6806"/>
                  </a:lnTo>
                  <a:lnTo>
                    <a:pt x="11287" y="6529"/>
                  </a:lnTo>
                  <a:lnTo>
                    <a:pt x="11176" y="6197"/>
                  </a:lnTo>
                  <a:lnTo>
                    <a:pt x="11010" y="5976"/>
                  </a:lnTo>
                  <a:lnTo>
                    <a:pt x="10789" y="5810"/>
                  </a:lnTo>
                  <a:lnTo>
                    <a:pt x="10513" y="5755"/>
                  </a:lnTo>
                  <a:close/>
                  <a:moveTo>
                    <a:pt x="13113" y="5755"/>
                  </a:moveTo>
                  <a:lnTo>
                    <a:pt x="12836" y="5810"/>
                  </a:lnTo>
                  <a:lnTo>
                    <a:pt x="12615" y="5976"/>
                  </a:lnTo>
                  <a:lnTo>
                    <a:pt x="12449" y="6197"/>
                  </a:lnTo>
                  <a:lnTo>
                    <a:pt x="12338" y="6529"/>
                  </a:lnTo>
                  <a:lnTo>
                    <a:pt x="12449" y="6806"/>
                  </a:lnTo>
                  <a:lnTo>
                    <a:pt x="12615" y="7027"/>
                  </a:lnTo>
                  <a:lnTo>
                    <a:pt x="12836" y="7193"/>
                  </a:lnTo>
                  <a:lnTo>
                    <a:pt x="13113" y="7304"/>
                  </a:lnTo>
                  <a:lnTo>
                    <a:pt x="13998" y="7304"/>
                  </a:lnTo>
                  <a:lnTo>
                    <a:pt x="14330" y="7193"/>
                  </a:lnTo>
                  <a:lnTo>
                    <a:pt x="14551" y="7027"/>
                  </a:lnTo>
                  <a:lnTo>
                    <a:pt x="14717" y="6806"/>
                  </a:lnTo>
                  <a:lnTo>
                    <a:pt x="14773" y="6529"/>
                  </a:lnTo>
                  <a:lnTo>
                    <a:pt x="14717" y="6197"/>
                  </a:lnTo>
                  <a:lnTo>
                    <a:pt x="14551" y="5976"/>
                  </a:lnTo>
                  <a:lnTo>
                    <a:pt x="14330" y="5810"/>
                  </a:lnTo>
                  <a:lnTo>
                    <a:pt x="13998" y="5755"/>
                  </a:lnTo>
                  <a:close/>
                  <a:moveTo>
                    <a:pt x="16654" y="5755"/>
                  </a:moveTo>
                  <a:lnTo>
                    <a:pt x="16377" y="5810"/>
                  </a:lnTo>
                  <a:lnTo>
                    <a:pt x="16100" y="5976"/>
                  </a:lnTo>
                  <a:lnTo>
                    <a:pt x="15934" y="6197"/>
                  </a:lnTo>
                  <a:lnTo>
                    <a:pt x="15879" y="6529"/>
                  </a:lnTo>
                  <a:lnTo>
                    <a:pt x="15934" y="6806"/>
                  </a:lnTo>
                  <a:lnTo>
                    <a:pt x="16100" y="7027"/>
                  </a:lnTo>
                  <a:lnTo>
                    <a:pt x="16377" y="7193"/>
                  </a:lnTo>
                  <a:lnTo>
                    <a:pt x="16654" y="7304"/>
                  </a:lnTo>
                  <a:lnTo>
                    <a:pt x="17539" y="7304"/>
                  </a:lnTo>
                  <a:lnTo>
                    <a:pt x="17871" y="7193"/>
                  </a:lnTo>
                  <a:lnTo>
                    <a:pt x="18092" y="7027"/>
                  </a:lnTo>
                  <a:lnTo>
                    <a:pt x="18258" y="6806"/>
                  </a:lnTo>
                  <a:lnTo>
                    <a:pt x="18313" y="6529"/>
                  </a:lnTo>
                  <a:lnTo>
                    <a:pt x="18258" y="6197"/>
                  </a:lnTo>
                  <a:lnTo>
                    <a:pt x="18092" y="5976"/>
                  </a:lnTo>
                  <a:lnTo>
                    <a:pt x="17871" y="5810"/>
                  </a:lnTo>
                  <a:lnTo>
                    <a:pt x="17539" y="5755"/>
                  </a:lnTo>
                  <a:close/>
                  <a:moveTo>
                    <a:pt x="16654" y="10900"/>
                  </a:moveTo>
                  <a:lnTo>
                    <a:pt x="16488" y="10955"/>
                  </a:lnTo>
                  <a:lnTo>
                    <a:pt x="16377" y="11066"/>
                  </a:lnTo>
                  <a:lnTo>
                    <a:pt x="16266" y="11176"/>
                  </a:lnTo>
                  <a:lnTo>
                    <a:pt x="16211" y="11342"/>
                  </a:lnTo>
                  <a:lnTo>
                    <a:pt x="16266" y="11508"/>
                  </a:lnTo>
                  <a:lnTo>
                    <a:pt x="16377" y="11674"/>
                  </a:lnTo>
                  <a:lnTo>
                    <a:pt x="16488" y="11785"/>
                  </a:lnTo>
                  <a:lnTo>
                    <a:pt x="16820" y="11785"/>
                  </a:lnTo>
                  <a:lnTo>
                    <a:pt x="16985" y="11674"/>
                  </a:lnTo>
                  <a:lnTo>
                    <a:pt x="17096" y="11508"/>
                  </a:lnTo>
                  <a:lnTo>
                    <a:pt x="17096" y="11342"/>
                  </a:lnTo>
                  <a:lnTo>
                    <a:pt x="17096" y="11176"/>
                  </a:lnTo>
                  <a:lnTo>
                    <a:pt x="16985" y="11066"/>
                  </a:lnTo>
                  <a:lnTo>
                    <a:pt x="16820" y="10955"/>
                  </a:lnTo>
                  <a:lnTo>
                    <a:pt x="16654" y="10900"/>
                  </a:lnTo>
                  <a:close/>
                  <a:moveTo>
                    <a:pt x="19530" y="9904"/>
                  </a:moveTo>
                  <a:lnTo>
                    <a:pt x="19696" y="9959"/>
                  </a:lnTo>
                  <a:lnTo>
                    <a:pt x="19862" y="10015"/>
                  </a:lnTo>
                  <a:lnTo>
                    <a:pt x="20084" y="10181"/>
                  </a:lnTo>
                  <a:lnTo>
                    <a:pt x="20250" y="10457"/>
                  </a:lnTo>
                  <a:lnTo>
                    <a:pt x="20305" y="10789"/>
                  </a:lnTo>
                  <a:lnTo>
                    <a:pt x="20305" y="11896"/>
                  </a:lnTo>
                  <a:lnTo>
                    <a:pt x="20250" y="12283"/>
                  </a:lnTo>
                  <a:lnTo>
                    <a:pt x="20084" y="12560"/>
                  </a:lnTo>
                  <a:lnTo>
                    <a:pt x="19862" y="12725"/>
                  </a:lnTo>
                  <a:lnTo>
                    <a:pt x="19696" y="12781"/>
                  </a:lnTo>
                  <a:lnTo>
                    <a:pt x="15824" y="12781"/>
                  </a:lnTo>
                  <a:lnTo>
                    <a:pt x="15713" y="12725"/>
                  </a:lnTo>
                  <a:lnTo>
                    <a:pt x="15436" y="12560"/>
                  </a:lnTo>
                  <a:lnTo>
                    <a:pt x="15270" y="12283"/>
                  </a:lnTo>
                  <a:lnTo>
                    <a:pt x="15215" y="11896"/>
                  </a:lnTo>
                  <a:lnTo>
                    <a:pt x="15215" y="10789"/>
                  </a:lnTo>
                  <a:lnTo>
                    <a:pt x="15270" y="10457"/>
                  </a:lnTo>
                  <a:lnTo>
                    <a:pt x="15436" y="10181"/>
                  </a:lnTo>
                  <a:lnTo>
                    <a:pt x="15713" y="10015"/>
                  </a:lnTo>
                  <a:lnTo>
                    <a:pt x="15824" y="9959"/>
                  </a:lnTo>
                  <a:lnTo>
                    <a:pt x="15990" y="9904"/>
                  </a:lnTo>
                  <a:close/>
                  <a:moveTo>
                    <a:pt x="2546" y="15436"/>
                  </a:moveTo>
                  <a:lnTo>
                    <a:pt x="2269" y="15492"/>
                  </a:lnTo>
                  <a:lnTo>
                    <a:pt x="1993" y="15658"/>
                  </a:lnTo>
                  <a:lnTo>
                    <a:pt x="1827" y="15934"/>
                  </a:lnTo>
                  <a:lnTo>
                    <a:pt x="1771" y="16211"/>
                  </a:lnTo>
                  <a:lnTo>
                    <a:pt x="1827" y="16543"/>
                  </a:lnTo>
                  <a:lnTo>
                    <a:pt x="1993" y="16764"/>
                  </a:lnTo>
                  <a:lnTo>
                    <a:pt x="2269" y="16930"/>
                  </a:lnTo>
                  <a:lnTo>
                    <a:pt x="2546" y="16985"/>
                  </a:lnTo>
                  <a:lnTo>
                    <a:pt x="3431" y="16985"/>
                  </a:lnTo>
                  <a:lnTo>
                    <a:pt x="3708" y="16930"/>
                  </a:lnTo>
                  <a:lnTo>
                    <a:pt x="3984" y="16764"/>
                  </a:lnTo>
                  <a:lnTo>
                    <a:pt x="4150" y="16543"/>
                  </a:lnTo>
                  <a:lnTo>
                    <a:pt x="4206" y="16211"/>
                  </a:lnTo>
                  <a:lnTo>
                    <a:pt x="4150" y="15934"/>
                  </a:lnTo>
                  <a:lnTo>
                    <a:pt x="3984" y="15658"/>
                  </a:lnTo>
                  <a:lnTo>
                    <a:pt x="3708" y="15492"/>
                  </a:lnTo>
                  <a:lnTo>
                    <a:pt x="3431" y="15436"/>
                  </a:lnTo>
                  <a:close/>
                  <a:moveTo>
                    <a:pt x="6087" y="15436"/>
                  </a:moveTo>
                  <a:lnTo>
                    <a:pt x="5755" y="15492"/>
                  </a:lnTo>
                  <a:lnTo>
                    <a:pt x="5533" y="15658"/>
                  </a:lnTo>
                  <a:lnTo>
                    <a:pt x="5367" y="15934"/>
                  </a:lnTo>
                  <a:lnTo>
                    <a:pt x="5312" y="16211"/>
                  </a:lnTo>
                  <a:lnTo>
                    <a:pt x="5367" y="16543"/>
                  </a:lnTo>
                  <a:lnTo>
                    <a:pt x="5533" y="16764"/>
                  </a:lnTo>
                  <a:lnTo>
                    <a:pt x="5755" y="16930"/>
                  </a:lnTo>
                  <a:lnTo>
                    <a:pt x="6087" y="16985"/>
                  </a:lnTo>
                  <a:lnTo>
                    <a:pt x="6972" y="16985"/>
                  </a:lnTo>
                  <a:lnTo>
                    <a:pt x="7248" y="16930"/>
                  </a:lnTo>
                  <a:lnTo>
                    <a:pt x="7525" y="16764"/>
                  </a:lnTo>
                  <a:lnTo>
                    <a:pt x="7691" y="16543"/>
                  </a:lnTo>
                  <a:lnTo>
                    <a:pt x="7746" y="16211"/>
                  </a:lnTo>
                  <a:lnTo>
                    <a:pt x="7691" y="15934"/>
                  </a:lnTo>
                  <a:lnTo>
                    <a:pt x="7525" y="15658"/>
                  </a:lnTo>
                  <a:lnTo>
                    <a:pt x="7248" y="15492"/>
                  </a:lnTo>
                  <a:lnTo>
                    <a:pt x="6972" y="15436"/>
                  </a:lnTo>
                  <a:close/>
                  <a:moveTo>
                    <a:pt x="9627" y="15436"/>
                  </a:moveTo>
                  <a:lnTo>
                    <a:pt x="9295" y="15492"/>
                  </a:lnTo>
                  <a:lnTo>
                    <a:pt x="9074" y="15658"/>
                  </a:lnTo>
                  <a:lnTo>
                    <a:pt x="8908" y="15934"/>
                  </a:lnTo>
                  <a:lnTo>
                    <a:pt x="8853" y="16211"/>
                  </a:lnTo>
                  <a:lnTo>
                    <a:pt x="8908" y="16543"/>
                  </a:lnTo>
                  <a:lnTo>
                    <a:pt x="9074" y="16764"/>
                  </a:lnTo>
                  <a:lnTo>
                    <a:pt x="9295" y="16930"/>
                  </a:lnTo>
                  <a:lnTo>
                    <a:pt x="9627" y="16985"/>
                  </a:lnTo>
                  <a:lnTo>
                    <a:pt x="10513" y="16985"/>
                  </a:lnTo>
                  <a:lnTo>
                    <a:pt x="10789" y="16930"/>
                  </a:lnTo>
                  <a:lnTo>
                    <a:pt x="11010" y="16764"/>
                  </a:lnTo>
                  <a:lnTo>
                    <a:pt x="11176" y="16543"/>
                  </a:lnTo>
                  <a:lnTo>
                    <a:pt x="11287" y="16211"/>
                  </a:lnTo>
                  <a:lnTo>
                    <a:pt x="11176" y="15934"/>
                  </a:lnTo>
                  <a:lnTo>
                    <a:pt x="11010" y="15658"/>
                  </a:lnTo>
                  <a:lnTo>
                    <a:pt x="10789" y="15492"/>
                  </a:lnTo>
                  <a:lnTo>
                    <a:pt x="10513" y="15436"/>
                  </a:lnTo>
                  <a:close/>
                  <a:moveTo>
                    <a:pt x="13113" y="15436"/>
                  </a:moveTo>
                  <a:lnTo>
                    <a:pt x="12836" y="15492"/>
                  </a:lnTo>
                  <a:lnTo>
                    <a:pt x="12615" y="15658"/>
                  </a:lnTo>
                  <a:lnTo>
                    <a:pt x="12449" y="15934"/>
                  </a:lnTo>
                  <a:lnTo>
                    <a:pt x="12338" y="16211"/>
                  </a:lnTo>
                  <a:lnTo>
                    <a:pt x="12449" y="16543"/>
                  </a:lnTo>
                  <a:lnTo>
                    <a:pt x="12615" y="16764"/>
                  </a:lnTo>
                  <a:lnTo>
                    <a:pt x="12836" y="16930"/>
                  </a:lnTo>
                  <a:lnTo>
                    <a:pt x="13113" y="16985"/>
                  </a:lnTo>
                  <a:lnTo>
                    <a:pt x="13998" y="16985"/>
                  </a:lnTo>
                  <a:lnTo>
                    <a:pt x="14330" y="16930"/>
                  </a:lnTo>
                  <a:lnTo>
                    <a:pt x="14551" y="16764"/>
                  </a:lnTo>
                  <a:lnTo>
                    <a:pt x="14717" y="16543"/>
                  </a:lnTo>
                  <a:lnTo>
                    <a:pt x="14773" y="16211"/>
                  </a:lnTo>
                  <a:lnTo>
                    <a:pt x="14717" y="15934"/>
                  </a:lnTo>
                  <a:lnTo>
                    <a:pt x="14551" y="15658"/>
                  </a:lnTo>
                  <a:lnTo>
                    <a:pt x="14330" y="15492"/>
                  </a:lnTo>
                  <a:lnTo>
                    <a:pt x="13998" y="15436"/>
                  </a:lnTo>
                  <a:close/>
                  <a:moveTo>
                    <a:pt x="16654" y="15436"/>
                  </a:moveTo>
                  <a:lnTo>
                    <a:pt x="16377" y="15492"/>
                  </a:lnTo>
                  <a:lnTo>
                    <a:pt x="16100" y="15658"/>
                  </a:lnTo>
                  <a:lnTo>
                    <a:pt x="15934" y="15934"/>
                  </a:lnTo>
                  <a:lnTo>
                    <a:pt x="15879" y="16211"/>
                  </a:lnTo>
                  <a:lnTo>
                    <a:pt x="15934" y="16543"/>
                  </a:lnTo>
                  <a:lnTo>
                    <a:pt x="16100" y="16764"/>
                  </a:lnTo>
                  <a:lnTo>
                    <a:pt x="16377" y="16930"/>
                  </a:lnTo>
                  <a:lnTo>
                    <a:pt x="16654" y="16985"/>
                  </a:lnTo>
                  <a:lnTo>
                    <a:pt x="17539" y="16985"/>
                  </a:lnTo>
                  <a:lnTo>
                    <a:pt x="17871" y="16930"/>
                  </a:lnTo>
                  <a:lnTo>
                    <a:pt x="18092" y="16764"/>
                  </a:lnTo>
                  <a:lnTo>
                    <a:pt x="18258" y="16543"/>
                  </a:lnTo>
                  <a:lnTo>
                    <a:pt x="18313" y="16211"/>
                  </a:lnTo>
                  <a:lnTo>
                    <a:pt x="18258" y="15934"/>
                  </a:lnTo>
                  <a:lnTo>
                    <a:pt x="18092" y="15658"/>
                  </a:lnTo>
                  <a:lnTo>
                    <a:pt x="17871" y="15492"/>
                  </a:lnTo>
                  <a:lnTo>
                    <a:pt x="17539" y="15436"/>
                  </a:lnTo>
                  <a:close/>
                  <a:moveTo>
                    <a:pt x="16211" y="4648"/>
                  </a:moveTo>
                  <a:lnTo>
                    <a:pt x="16709" y="4704"/>
                  </a:lnTo>
                  <a:lnTo>
                    <a:pt x="17151" y="4814"/>
                  </a:lnTo>
                  <a:lnTo>
                    <a:pt x="17539" y="5035"/>
                  </a:lnTo>
                  <a:lnTo>
                    <a:pt x="17871" y="5312"/>
                  </a:lnTo>
                  <a:lnTo>
                    <a:pt x="18147" y="5644"/>
                  </a:lnTo>
                  <a:lnTo>
                    <a:pt x="18369" y="6031"/>
                  </a:lnTo>
                  <a:lnTo>
                    <a:pt x="18479" y="6474"/>
                  </a:lnTo>
                  <a:lnTo>
                    <a:pt x="18535" y="6972"/>
                  </a:lnTo>
                  <a:lnTo>
                    <a:pt x="18535" y="8355"/>
                  </a:lnTo>
                  <a:lnTo>
                    <a:pt x="15990" y="8355"/>
                  </a:lnTo>
                  <a:lnTo>
                    <a:pt x="15547" y="8410"/>
                  </a:lnTo>
                  <a:lnTo>
                    <a:pt x="15104" y="8576"/>
                  </a:lnTo>
                  <a:lnTo>
                    <a:pt x="14717" y="8797"/>
                  </a:lnTo>
                  <a:lnTo>
                    <a:pt x="14385" y="9074"/>
                  </a:lnTo>
                  <a:lnTo>
                    <a:pt x="14109" y="9461"/>
                  </a:lnTo>
                  <a:lnTo>
                    <a:pt x="13887" y="9849"/>
                  </a:lnTo>
                  <a:lnTo>
                    <a:pt x="13721" y="10347"/>
                  </a:lnTo>
                  <a:lnTo>
                    <a:pt x="13666" y="10789"/>
                  </a:lnTo>
                  <a:lnTo>
                    <a:pt x="13666" y="11896"/>
                  </a:lnTo>
                  <a:lnTo>
                    <a:pt x="13721" y="12394"/>
                  </a:lnTo>
                  <a:lnTo>
                    <a:pt x="13887" y="12836"/>
                  </a:lnTo>
                  <a:lnTo>
                    <a:pt x="14109" y="13279"/>
                  </a:lnTo>
                  <a:lnTo>
                    <a:pt x="14385" y="13611"/>
                  </a:lnTo>
                  <a:lnTo>
                    <a:pt x="14717" y="13943"/>
                  </a:lnTo>
                  <a:lnTo>
                    <a:pt x="15104" y="14164"/>
                  </a:lnTo>
                  <a:lnTo>
                    <a:pt x="15547" y="14275"/>
                  </a:lnTo>
                  <a:lnTo>
                    <a:pt x="15990" y="14330"/>
                  </a:lnTo>
                  <a:lnTo>
                    <a:pt x="18535" y="14330"/>
                  </a:lnTo>
                  <a:lnTo>
                    <a:pt x="18535" y="15768"/>
                  </a:lnTo>
                  <a:lnTo>
                    <a:pt x="18479" y="16266"/>
                  </a:lnTo>
                  <a:lnTo>
                    <a:pt x="18369" y="16653"/>
                  </a:lnTo>
                  <a:lnTo>
                    <a:pt x="18147" y="17096"/>
                  </a:lnTo>
                  <a:lnTo>
                    <a:pt x="17871" y="17428"/>
                  </a:lnTo>
                  <a:lnTo>
                    <a:pt x="17539" y="17705"/>
                  </a:lnTo>
                  <a:lnTo>
                    <a:pt x="17151" y="17926"/>
                  </a:lnTo>
                  <a:lnTo>
                    <a:pt x="16709" y="18037"/>
                  </a:lnTo>
                  <a:lnTo>
                    <a:pt x="16211" y="18092"/>
                  </a:lnTo>
                  <a:lnTo>
                    <a:pt x="2325" y="18092"/>
                  </a:lnTo>
                  <a:lnTo>
                    <a:pt x="2159" y="18037"/>
                  </a:lnTo>
                  <a:lnTo>
                    <a:pt x="1993" y="17926"/>
                  </a:lnTo>
                  <a:lnTo>
                    <a:pt x="1827" y="17815"/>
                  </a:lnTo>
                  <a:lnTo>
                    <a:pt x="1716" y="17649"/>
                  </a:lnTo>
                  <a:lnTo>
                    <a:pt x="1605" y="17483"/>
                  </a:lnTo>
                  <a:lnTo>
                    <a:pt x="1550" y="17317"/>
                  </a:lnTo>
                  <a:lnTo>
                    <a:pt x="1550" y="17096"/>
                  </a:lnTo>
                  <a:lnTo>
                    <a:pt x="1550" y="5644"/>
                  </a:lnTo>
                  <a:lnTo>
                    <a:pt x="1550" y="5423"/>
                  </a:lnTo>
                  <a:lnTo>
                    <a:pt x="1605" y="5257"/>
                  </a:lnTo>
                  <a:lnTo>
                    <a:pt x="1716" y="5091"/>
                  </a:lnTo>
                  <a:lnTo>
                    <a:pt x="1827" y="4925"/>
                  </a:lnTo>
                  <a:lnTo>
                    <a:pt x="1993" y="4814"/>
                  </a:lnTo>
                  <a:lnTo>
                    <a:pt x="2159" y="4704"/>
                  </a:lnTo>
                  <a:lnTo>
                    <a:pt x="2325" y="4648"/>
                  </a:lnTo>
                  <a:close/>
                  <a:moveTo>
                    <a:pt x="15602" y="1"/>
                  </a:moveTo>
                  <a:lnTo>
                    <a:pt x="4206" y="3099"/>
                  </a:lnTo>
                  <a:lnTo>
                    <a:pt x="2546" y="3099"/>
                  </a:lnTo>
                  <a:lnTo>
                    <a:pt x="2048" y="3154"/>
                  </a:lnTo>
                  <a:lnTo>
                    <a:pt x="1550" y="3265"/>
                  </a:lnTo>
                  <a:lnTo>
                    <a:pt x="1107" y="3542"/>
                  </a:lnTo>
                  <a:lnTo>
                    <a:pt x="775" y="3818"/>
                  </a:lnTo>
                  <a:lnTo>
                    <a:pt x="444" y="4206"/>
                  </a:lnTo>
                  <a:lnTo>
                    <a:pt x="222" y="4648"/>
                  </a:lnTo>
                  <a:lnTo>
                    <a:pt x="56" y="5091"/>
                  </a:lnTo>
                  <a:lnTo>
                    <a:pt x="1" y="5644"/>
                  </a:lnTo>
                  <a:lnTo>
                    <a:pt x="1" y="17096"/>
                  </a:lnTo>
                  <a:lnTo>
                    <a:pt x="56" y="17594"/>
                  </a:lnTo>
                  <a:lnTo>
                    <a:pt x="222" y="18092"/>
                  </a:lnTo>
                  <a:lnTo>
                    <a:pt x="444" y="18534"/>
                  </a:lnTo>
                  <a:lnTo>
                    <a:pt x="775" y="18866"/>
                  </a:lnTo>
                  <a:lnTo>
                    <a:pt x="1107" y="19198"/>
                  </a:lnTo>
                  <a:lnTo>
                    <a:pt x="1550" y="19420"/>
                  </a:lnTo>
                  <a:lnTo>
                    <a:pt x="2048" y="19586"/>
                  </a:lnTo>
                  <a:lnTo>
                    <a:pt x="2546" y="19641"/>
                  </a:lnTo>
                  <a:lnTo>
                    <a:pt x="16598" y="19641"/>
                  </a:lnTo>
                  <a:lnTo>
                    <a:pt x="16985" y="19530"/>
                  </a:lnTo>
                  <a:lnTo>
                    <a:pt x="17373" y="19475"/>
                  </a:lnTo>
                  <a:lnTo>
                    <a:pt x="17705" y="19309"/>
                  </a:lnTo>
                  <a:lnTo>
                    <a:pt x="18092" y="19143"/>
                  </a:lnTo>
                  <a:lnTo>
                    <a:pt x="18369" y="18977"/>
                  </a:lnTo>
                  <a:lnTo>
                    <a:pt x="18701" y="18756"/>
                  </a:lnTo>
                  <a:lnTo>
                    <a:pt x="18977" y="18479"/>
                  </a:lnTo>
                  <a:lnTo>
                    <a:pt x="19198" y="18203"/>
                  </a:lnTo>
                  <a:lnTo>
                    <a:pt x="19420" y="17926"/>
                  </a:lnTo>
                  <a:lnTo>
                    <a:pt x="19641" y="17594"/>
                  </a:lnTo>
                  <a:lnTo>
                    <a:pt x="19807" y="17262"/>
                  </a:lnTo>
                  <a:lnTo>
                    <a:pt x="19918" y="16930"/>
                  </a:lnTo>
                  <a:lnTo>
                    <a:pt x="20028" y="16543"/>
                  </a:lnTo>
                  <a:lnTo>
                    <a:pt x="20084" y="16156"/>
                  </a:lnTo>
                  <a:lnTo>
                    <a:pt x="20084" y="15768"/>
                  </a:lnTo>
                  <a:lnTo>
                    <a:pt x="20084" y="14275"/>
                  </a:lnTo>
                  <a:lnTo>
                    <a:pt x="20471" y="14164"/>
                  </a:lnTo>
                  <a:lnTo>
                    <a:pt x="20803" y="13943"/>
                  </a:lnTo>
                  <a:lnTo>
                    <a:pt x="21079" y="13721"/>
                  </a:lnTo>
                  <a:lnTo>
                    <a:pt x="21356" y="13445"/>
                  </a:lnTo>
                  <a:lnTo>
                    <a:pt x="21577" y="13113"/>
                  </a:lnTo>
                  <a:lnTo>
                    <a:pt x="21743" y="12725"/>
                  </a:lnTo>
                  <a:lnTo>
                    <a:pt x="21799" y="12338"/>
                  </a:lnTo>
                  <a:lnTo>
                    <a:pt x="21854" y="11896"/>
                  </a:lnTo>
                  <a:lnTo>
                    <a:pt x="21854" y="10789"/>
                  </a:lnTo>
                  <a:lnTo>
                    <a:pt x="21799" y="10402"/>
                  </a:lnTo>
                  <a:lnTo>
                    <a:pt x="21743" y="10015"/>
                  </a:lnTo>
                  <a:lnTo>
                    <a:pt x="21577" y="9627"/>
                  </a:lnTo>
                  <a:lnTo>
                    <a:pt x="21356" y="9295"/>
                  </a:lnTo>
                  <a:lnTo>
                    <a:pt x="21079" y="9019"/>
                  </a:lnTo>
                  <a:lnTo>
                    <a:pt x="20803" y="8742"/>
                  </a:lnTo>
                  <a:lnTo>
                    <a:pt x="20471" y="8576"/>
                  </a:lnTo>
                  <a:lnTo>
                    <a:pt x="20084" y="8466"/>
                  </a:lnTo>
                  <a:lnTo>
                    <a:pt x="20084" y="6972"/>
                  </a:lnTo>
                  <a:lnTo>
                    <a:pt x="20028" y="6308"/>
                  </a:lnTo>
                  <a:lnTo>
                    <a:pt x="19862" y="5644"/>
                  </a:lnTo>
                  <a:lnTo>
                    <a:pt x="19586" y="5091"/>
                  </a:lnTo>
                  <a:lnTo>
                    <a:pt x="19254" y="4593"/>
                  </a:lnTo>
                  <a:lnTo>
                    <a:pt x="18867" y="4095"/>
                  </a:lnTo>
                  <a:lnTo>
                    <a:pt x="18369" y="3763"/>
                  </a:lnTo>
                  <a:lnTo>
                    <a:pt x="17815" y="3431"/>
                  </a:lnTo>
                  <a:lnTo>
                    <a:pt x="17207" y="3210"/>
                  </a:lnTo>
                  <a:lnTo>
                    <a:pt x="16543" y="554"/>
                  </a:lnTo>
                  <a:lnTo>
                    <a:pt x="16377" y="333"/>
                  </a:lnTo>
                  <a:lnTo>
                    <a:pt x="16156" y="112"/>
                  </a:lnTo>
                  <a:lnTo>
                    <a:pt x="158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 rot="5400000">
              <a:off x="-103316" y="1625167"/>
              <a:ext cx="256839" cy="163853"/>
            </a:xfrm>
            <a:custGeom>
              <a:rect b="b" l="l" r="r" t="t"/>
              <a:pathLst>
                <a:path extrusionOk="0" h="13942" w="21854">
                  <a:moveTo>
                    <a:pt x="19309" y="1549"/>
                  </a:moveTo>
                  <a:lnTo>
                    <a:pt x="19530" y="1605"/>
                  </a:lnTo>
                  <a:lnTo>
                    <a:pt x="19696" y="1660"/>
                  </a:lnTo>
                  <a:lnTo>
                    <a:pt x="19862" y="1715"/>
                  </a:lnTo>
                  <a:lnTo>
                    <a:pt x="20028" y="1881"/>
                  </a:lnTo>
                  <a:lnTo>
                    <a:pt x="20139" y="1992"/>
                  </a:lnTo>
                  <a:lnTo>
                    <a:pt x="20249" y="2158"/>
                  </a:lnTo>
                  <a:lnTo>
                    <a:pt x="20305" y="2379"/>
                  </a:lnTo>
                  <a:lnTo>
                    <a:pt x="20305" y="2545"/>
                  </a:lnTo>
                  <a:lnTo>
                    <a:pt x="20305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605" y="2379"/>
                  </a:lnTo>
                  <a:lnTo>
                    <a:pt x="1661" y="2158"/>
                  </a:lnTo>
                  <a:lnTo>
                    <a:pt x="1716" y="1992"/>
                  </a:lnTo>
                  <a:lnTo>
                    <a:pt x="1882" y="1881"/>
                  </a:lnTo>
                  <a:lnTo>
                    <a:pt x="1992" y="1715"/>
                  </a:lnTo>
                  <a:lnTo>
                    <a:pt x="2158" y="1660"/>
                  </a:lnTo>
                  <a:lnTo>
                    <a:pt x="2380" y="1605"/>
                  </a:lnTo>
                  <a:lnTo>
                    <a:pt x="2546" y="1549"/>
                  </a:lnTo>
                  <a:close/>
                  <a:moveTo>
                    <a:pt x="3431" y="6197"/>
                  </a:moveTo>
                  <a:lnTo>
                    <a:pt x="3154" y="6252"/>
                  </a:lnTo>
                  <a:lnTo>
                    <a:pt x="2878" y="6418"/>
                  </a:lnTo>
                  <a:lnTo>
                    <a:pt x="2712" y="6694"/>
                  </a:lnTo>
                  <a:lnTo>
                    <a:pt x="2656" y="6971"/>
                  </a:lnTo>
                  <a:lnTo>
                    <a:pt x="2712" y="7248"/>
                  </a:lnTo>
                  <a:lnTo>
                    <a:pt x="2878" y="7524"/>
                  </a:lnTo>
                  <a:lnTo>
                    <a:pt x="3154" y="7690"/>
                  </a:lnTo>
                  <a:lnTo>
                    <a:pt x="3431" y="7746"/>
                  </a:lnTo>
                  <a:lnTo>
                    <a:pt x="10512" y="7746"/>
                  </a:lnTo>
                  <a:lnTo>
                    <a:pt x="10789" y="7690"/>
                  </a:lnTo>
                  <a:lnTo>
                    <a:pt x="11066" y="7524"/>
                  </a:lnTo>
                  <a:lnTo>
                    <a:pt x="11232" y="7248"/>
                  </a:lnTo>
                  <a:lnTo>
                    <a:pt x="11287" y="6971"/>
                  </a:lnTo>
                  <a:lnTo>
                    <a:pt x="11232" y="6694"/>
                  </a:lnTo>
                  <a:lnTo>
                    <a:pt x="11066" y="6418"/>
                  </a:lnTo>
                  <a:lnTo>
                    <a:pt x="10789" y="6252"/>
                  </a:lnTo>
                  <a:lnTo>
                    <a:pt x="10512" y="6197"/>
                  </a:lnTo>
                  <a:close/>
                  <a:moveTo>
                    <a:pt x="15824" y="6197"/>
                  </a:moveTo>
                  <a:lnTo>
                    <a:pt x="15492" y="6252"/>
                  </a:lnTo>
                  <a:lnTo>
                    <a:pt x="15270" y="6418"/>
                  </a:lnTo>
                  <a:lnTo>
                    <a:pt x="15104" y="6694"/>
                  </a:lnTo>
                  <a:lnTo>
                    <a:pt x="15049" y="6971"/>
                  </a:lnTo>
                  <a:lnTo>
                    <a:pt x="15104" y="7248"/>
                  </a:lnTo>
                  <a:lnTo>
                    <a:pt x="15270" y="7524"/>
                  </a:lnTo>
                  <a:lnTo>
                    <a:pt x="15492" y="7690"/>
                  </a:lnTo>
                  <a:lnTo>
                    <a:pt x="15824" y="7746"/>
                  </a:lnTo>
                  <a:lnTo>
                    <a:pt x="18424" y="7746"/>
                  </a:lnTo>
                  <a:lnTo>
                    <a:pt x="18756" y="7690"/>
                  </a:lnTo>
                  <a:lnTo>
                    <a:pt x="18977" y="7524"/>
                  </a:lnTo>
                  <a:lnTo>
                    <a:pt x="19143" y="7248"/>
                  </a:lnTo>
                  <a:lnTo>
                    <a:pt x="19198" y="6971"/>
                  </a:lnTo>
                  <a:lnTo>
                    <a:pt x="19143" y="6694"/>
                  </a:lnTo>
                  <a:lnTo>
                    <a:pt x="18977" y="6418"/>
                  </a:lnTo>
                  <a:lnTo>
                    <a:pt x="18756" y="6252"/>
                  </a:lnTo>
                  <a:lnTo>
                    <a:pt x="18424" y="6197"/>
                  </a:lnTo>
                  <a:close/>
                  <a:moveTo>
                    <a:pt x="3431" y="8852"/>
                  </a:moveTo>
                  <a:lnTo>
                    <a:pt x="3154" y="8907"/>
                  </a:lnTo>
                  <a:lnTo>
                    <a:pt x="2878" y="9073"/>
                  </a:lnTo>
                  <a:lnTo>
                    <a:pt x="2712" y="9295"/>
                  </a:lnTo>
                  <a:lnTo>
                    <a:pt x="2656" y="9627"/>
                  </a:lnTo>
                  <a:lnTo>
                    <a:pt x="2712" y="9903"/>
                  </a:lnTo>
                  <a:lnTo>
                    <a:pt x="2878" y="10180"/>
                  </a:lnTo>
                  <a:lnTo>
                    <a:pt x="3154" y="10346"/>
                  </a:lnTo>
                  <a:lnTo>
                    <a:pt x="3431" y="10401"/>
                  </a:lnTo>
                  <a:lnTo>
                    <a:pt x="6086" y="10401"/>
                  </a:lnTo>
                  <a:lnTo>
                    <a:pt x="6418" y="10346"/>
                  </a:lnTo>
                  <a:lnTo>
                    <a:pt x="6640" y="10180"/>
                  </a:lnTo>
                  <a:lnTo>
                    <a:pt x="6806" y="9903"/>
                  </a:lnTo>
                  <a:lnTo>
                    <a:pt x="6861" y="9627"/>
                  </a:lnTo>
                  <a:lnTo>
                    <a:pt x="6806" y="9295"/>
                  </a:lnTo>
                  <a:lnTo>
                    <a:pt x="6640" y="9073"/>
                  </a:lnTo>
                  <a:lnTo>
                    <a:pt x="6418" y="8907"/>
                  </a:lnTo>
                  <a:lnTo>
                    <a:pt x="6086" y="8852"/>
                  </a:lnTo>
                  <a:close/>
                  <a:moveTo>
                    <a:pt x="20305" y="5090"/>
                  </a:moveTo>
                  <a:lnTo>
                    <a:pt x="20305" y="11397"/>
                  </a:lnTo>
                  <a:lnTo>
                    <a:pt x="20305" y="11563"/>
                  </a:lnTo>
                  <a:lnTo>
                    <a:pt x="20249" y="11784"/>
                  </a:lnTo>
                  <a:lnTo>
                    <a:pt x="20139" y="11950"/>
                  </a:lnTo>
                  <a:lnTo>
                    <a:pt x="20028" y="12116"/>
                  </a:lnTo>
                  <a:lnTo>
                    <a:pt x="19862" y="12227"/>
                  </a:lnTo>
                  <a:lnTo>
                    <a:pt x="19696" y="12282"/>
                  </a:lnTo>
                  <a:lnTo>
                    <a:pt x="19530" y="12338"/>
                  </a:lnTo>
                  <a:lnTo>
                    <a:pt x="19309" y="12393"/>
                  </a:lnTo>
                  <a:lnTo>
                    <a:pt x="2546" y="12393"/>
                  </a:lnTo>
                  <a:lnTo>
                    <a:pt x="2380" y="12338"/>
                  </a:lnTo>
                  <a:lnTo>
                    <a:pt x="2158" y="12282"/>
                  </a:lnTo>
                  <a:lnTo>
                    <a:pt x="1992" y="12227"/>
                  </a:lnTo>
                  <a:lnTo>
                    <a:pt x="1882" y="12116"/>
                  </a:lnTo>
                  <a:lnTo>
                    <a:pt x="1716" y="11950"/>
                  </a:lnTo>
                  <a:lnTo>
                    <a:pt x="1661" y="11784"/>
                  </a:lnTo>
                  <a:lnTo>
                    <a:pt x="1605" y="11563"/>
                  </a:lnTo>
                  <a:lnTo>
                    <a:pt x="1550" y="11397"/>
                  </a:lnTo>
                  <a:lnTo>
                    <a:pt x="1550" y="5090"/>
                  </a:lnTo>
                  <a:close/>
                  <a:moveTo>
                    <a:pt x="2546" y="0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63" y="443"/>
                  </a:lnTo>
                  <a:lnTo>
                    <a:pt x="775" y="775"/>
                  </a:lnTo>
                  <a:lnTo>
                    <a:pt x="443" y="1162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1" y="2545"/>
                  </a:lnTo>
                  <a:lnTo>
                    <a:pt x="1" y="11397"/>
                  </a:lnTo>
                  <a:lnTo>
                    <a:pt x="56" y="11895"/>
                  </a:lnTo>
                  <a:lnTo>
                    <a:pt x="222" y="12393"/>
                  </a:lnTo>
                  <a:lnTo>
                    <a:pt x="443" y="12780"/>
                  </a:lnTo>
                  <a:lnTo>
                    <a:pt x="775" y="13167"/>
                  </a:lnTo>
                  <a:lnTo>
                    <a:pt x="1163" y="13499"/>
                  </a:lnTo>
                  <a:lnTo>
                    <a:pt x="1550" y="13721"/>
                  </a:lnTo>
                  <a:lnTo>
                    <a:pt x="2048" y="13887"/>
                  </a:lnTo>
                  <a:lnTo>
                    <a:pt x="2546" y="13942"/>
                  </a:lnTo>
                  <a:lnTo>
                    <a:pt x="19309" y="13942"/>
                  </a:lnTo>
                  <a:lnTo>
                    <a:pt x="19862" y="13887"/>
                  </a:lnTo>
                  <a:lnTo>
                    <a:pt x="20305" y="13721"/>
                  </a:lnTo>
                  <a:lnTo>
                    <a:pt x="20747" y="13499"/>
                  </a:lnTo>
                  <a:lnTo>
                    <a:pt x="21135" y="13167"/>
                  </a:lnTo>
                  <a:lnTo>
                    <a:pt x="21411" y="12780"/>
                  </a:lnTo>
                  <a:lnTo>
                    <a:pt x="21688" y="12393"/>
                  </a:lnTo>
                  <a:lnTo>
                    <a:pt x="21799" y="11895"/>
                  </a:lnTo>
                  <a:lnTo>
                    <a:pt x="21854" y="11397"/>
                  </a:lnTo>
                  <a:lnTo>
                    <a:pt x="21854" y="2545"/>
                  </a:lnTo>
                  <a:lnTo>
                    <a:pt x="21799" y="2047"/>
                  </a:lnTo>
                  <a:lnTo>
                    <a:pt x="21688" y="1549"/>
                  </a:lnTo>
                  <a:lnTo>
                    <a:pt x="21411" y="1162"/>
                  </a:lnTo>
                  <a:lnTo>
                    <a:pt x="21135" y="775"/>
                  </a:lnTo>
                  <a:lnTo>
                    <a:pt x="20747" y="443"/>
                  </a:lnTo>
                  <a:lnTo>
                    <a:pt x="20305" y="222"/>
                  </a:lnTo>
                  <a:lnTo>
                    <a:pt x="19862" y="56"/>
                  </a:lnTo>
                  <a:lnTo>
                    <a:pt x="1930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 rot="4927602">
              <a:off x="6631638" y="75292"/>
              <a:ext cx="230846" cy="230846"/>
            </a:xfrm>
            <a:custGeom>
              <a:rect b="b" l="l" r="r" t="t"/>
              <a:pathLst>
                <a:path extrusionOk="0" h="19641" w="19641">
                  <a:moveTo>
                    <a:pt x="16377" y="1826"/>
                  </a:moveTo>
                  <a:lnTo>
                    <a:pt x="17760" y="3264"/>
                  </a:lnTo>
                  <a:lnTo>
                    <a:pt x="13887" y="7137"/>
                  </a:lnTo>
                  <a:lnTo>
                    <a:pt x="12504" y="5754"/>
                  </a:lnTo>
                  <a:lnTo>
                    <a:pt x="16377" y="1826"/>
                  </a:lnTo>
                  <a:close/>
                  <a:moveTo>
                    <a:pt x="11397" y="6860"/>
                  </a:moveTo>
                  <a:lnTo>
                    <a:pt x="12780" y="8243"/>
                  </a:lnTo>
                  <a:lnTo>
                    <a:pt x="5146" y="15878"/>
                  </a:lnTo>
                  <a:lnTo>
                    <a:pt x="3763" y="14495"/>
                  </a:lnTo>
                  <a:lnTo>
                    <a:pt x="11397" y="6860"/>
                  </a:lnTo>
                  <a:close/>
                  <a:moveTo>
                    <a:pt x="2933" y="15823"/>
                  </a:moveTo>
                  <a:lnTo>
                    <a:pt x="3763" y="16708"/>
                  </a:lnTo>
                  <a:lnTo>
                    <a:pt x="2269" y="17372"/>
                  </a:lnTo>
                  <a:lnTo>
                    <a:pt x="2933" y="15823"/>
                  </a:lnTo>
                  <a:close/>
                  <a:moveTo>
                    <a:pt x="16377" y="0"/>
                  </a:moveTo>
                  <a:lnTo>
                    <a:pt x="16100" y="56"/>
                  </a:lnTo>
                  <a:lnTo>
                    <a:pt x="15823" y="222"/>
                  </a:lnTo>
                  <a:lnTo>
                    <a:pt x="15325" y="719"/>
                  </a:lnTo>
                  <a:lnTo>
                    <a:pt x="14883" y="443"/>
                  </a:lnTo>
                  <a:lnTo>
                    <a:pt x="14495" y="277"/>
                  </a:lnTo>
                  <a:lnTo>
                    <a:pt x="13998" y="111"/>
                  </a:lnTo>
                  <a:lnTo>
                    <a:pt x="13555" y="111"/>
                  </a:lnTo>
                  <a:lnTo>
                    <a:pt x="13112" y="166"/>
                  </a:lnTo>
                  <a:lnTo>
                    <a:pt x="12614" y="277"/>
                  </a:lnTo>
                  <a:lnTo>
                    <a:pt x="12227" y="498"/>
                  </a:lnTo>
                  <a:lnTo>
                    <a:pt x="11840" y="830"/>
                  </a:lnTo>
                  <a:lnTo>
                    <a:pt x="6861" y="5809"/>
                  </a:lnTo>
                  <a:lnTo>
                    <a:pt x="6639" y="6086"/>
                  </a:lnTo>
                  <a:lnTo>
                    <a:pt x="6584" y="6362"/>
                  </a:lnTo>
                  <a:lnTo>
                    <a:pt x="6639" y="6639"/>
                  </a:lnTo>
                  <a:lnTo>
                    <a:pt x="6861" y="6916"/>
                  </a:lnTo>
                  <a:lnTo>
                    <a:pt x="7082" y="7082"/>
                  </a:lnTo>
                  <a:lnTo>
                    <a:pt x="7359" y="7137"/>
                  </a:lnTo>
                  <a:lnTo>
                    <a:pt x="7691" y="7082"/>
                  </a:lnTo>
                  <a:lnTo>
                    <a:pt x="7912" y="6916"/>
                  </a:lnTo>
                  <a:lnTo>
                    <a:pt x="12946" y="1937"/>
                  </a:lnTo>
                  <a:lnTo>
                    <a:pt x="13057" y="1826"/>
                  </a:lnTo>
                  <a:lnTo>
                    <a:pt x="13223" y="1715"/>
                  </a:lnTo>
                  <a:lnTo>
                    <a:pt x="13555" y="1660"/>
                  </a:lnTo>
                  <a:lnTo>
                    <a:pt x="13887" y="1715"/>
                  </a:lnTo>
                  <a:lnTo>
                    <a:pt x="14219" y="1826"/>
                  </a:lnTo>
                  <a:lnTo>
                    <a:pt x="10844" y="5201"/>
                  </a:lnTo>
                  <a:lnTo>
                    <a:pt x="2103" y="13942"/>
                  </a:lnTo>
                  <a:lnTo>
                    <a:pt x="1937" y="14163"/>
                  </a:lnTo>
                  <a:lnTo>
                    <a:pt x="56" y="18534"/>
                  </a:lnTo>
                  <a:lnTo>
                    <a:pt x="1" y="18755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419"/>
                  </a:lnTo>
                  <a:lnTo>
                    <a:pt x="498" y="19585"/>
                  </a:lnTo>
                  <a:lnTo>
                    <a:pt x="775" y="19640"/>
                  </a:lnTo>
                  <a:lnTo>
                    <a:pt x="1052" y="19585"/>
                  </a:lnTo>
                  <a:lnTo>
                    <a:pt x="5422" y="17704"/>
                  </a:lnTo>
                  <a:lnTo>
                    <a:pt x="5478" y="17649"/>
                  </a:lnTo>
                  <a:lnTo>
                    <a:pt x="5699" y="17538"/>
                  </a:lnTo>
                  <a:lnTo>
                    <a:pt x="14440" y="8797"/>
                  </a:lnTo>
                  <a:lnTo>
                    <a:pt x="19419" y="3818"/>
                  </a:lnTo>
                  <a:lnTo>
                    <a:pt x="19585" y="3541"/>
                  </a:lnTo>
                  <a:lnTo>
                    <a:pt x="19641" y="3264"/>
                  </a:lnTo>
                  <a:lnTo>
                    <a:pt x="19585" y="2932"/>
                  </a:lnTo>
                  <a:lnTo>
                    <a:pt x="19419" y="2711"/>
                  </a:lnTo>
                  <a:lnTo>
                    <a:pt x="16930" y="222"/>
                  </a:lnTo>
                  <a:lnTo>
                    <a:pt x="16653" y="56"/>
                  </a:lnTo>
                  <a:lnTo>
                    <a:pt x="1637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 rot="-3553085">
              <a:off x="3947705" y="-134277"/>
              <a:ext cx="248406" cy="248394"/>
            </a:xfrm>
            <a:custGeom>
              <a:rect b="b" l="l" r="r" t="t"/>
              <a:pathLst>
                <a:path extrusionOk="0" h="21134" w="21135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 rot="-1984896">
              <a:off x="8641157" y="228047"/>
              <a:ext cx="252295" cy="230176"/>
            </a:xfrm>
            <a:custGeom>
              <a:rect b="b" l="l" r="r" t="t"/>
              <a:pathLst>
                <a:path extrusionOk="0" h="19585" w="21467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 rot="2331123">
              <a:off x="8385919" y="1374021"/>
              <a:ext cx="264644" cy="215224"/>
            </a:xfrm>
            <a:custGeom>
              <a:rect b="b" l="l" r="r" t="t"/>
              <a:pathLst>
                <a:path extrusionOk="0" h="18313" w="22518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7630487" y="180096"/>
              <a:ext cx="256839" cy="173620"/>
            </a:xfrm>
            <a:custGeom>
              <a:rect b="b" l="l" r="r" t="t"/>
              <a:pathLst>
                <a:path extrusionOk="0" h="14773" w="21854">
                  <a:moveTo>
                    <a:pt x="19751" y="1495"/>
                  </a:moveTo>
                  <a:lnTo>
                    <a:pt x="19973" y="1605"/>
                  </a:lnTo>
                  <a:lnTo>
                    <a:pt x="10899" y="8189"/>
                  </a:lnTo>
                  <a:lnTo>
                    <a:pt x="1826" y="1605"/>
                  </a:lnTo>
                  <a:lnTo>
                    <a:pt x="2103" y="1495"/>
                  </a:lnTo>
                  <a:close/>
                  <a:moveTo>
                    <a:pt x="20305" y="3265"/>
                  </a:moveTo>
                  <a:lnTo>
                    <a:pt x="20305" y="12670"/>
                  </a:lnTo>
                  <a:lnTo>
                    <a:pt x="20249" y="12891"/>
                  </a:lnTo>
                  <a:lnTo>
                    <a:pt x="20139" y="13057"/>
                  </a:lnTo>
                  <a:lnTo>
                    <a:pt x="19973" y="13168"/>
                  </a:lnTo>
                  <a:lnTo>
                    <a:pt x="19751" y="13223"/>
                  </a:lnTo>
                  <a:lnTo>
                    <a:pt x="2103" y="13223"/>
                  </a:lnTo>
                  <a:lnTo>
                    <a:pt x="1882" y="13168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70"/>
                  </a:lnTo>
                  <a:lnTo>
                    <a:pt x="1550" y="3265"/>
                  </a:lnTo>
                  <a:lnTo>
                    <a:pt x="10457" y="9738"/>
                  </a:lnTo>
                  <a:lnTo>
                    <a:pt x="10678" y="9849"/>
                  </a:lnTo>
                  <a:lnTo>
                    <a:pt x="10899" y="9904"/>
                  </a:lnTo>
                  <a:lnTo>
                    <a:pt x="11176" y="9849"/>
                  </a:lnTo>
                  <a:lnTo>
                    <a:pt x="11397" y="9738"/>
                  </a:lnTo>
                  <a:lnTo>
                    <a:pt x="20305" y="3265"/>
                  </a:lnTo>
                  <a:close/>
                  <a:moveTo>
                    <a:pt x="1660" y="1"/>
                  </a:moveTo>
                  <a:lnTo>
                    <a:pt x="1273" y="167"/>
                  </a:lnTo>
                  <a:lnTo>
                    <a:pt x="941" y="333"/>
                  </a:lnTo>
                  <a:lnTo>
                    <a:pt x="609" y="609"/>
                  </a:lnTo>
                  <a:lnTo>
                    <a:pt x="332" y="886"/>
                  </a:lnTo>
                  <a:lnTo>
                    <a:pt x="166" y="1273"/>
                  </a:lnTo>
                  <a:lnTo>
                    <a:pt x="56" y="1661"/>
                  </a:lnTo>
                  <a:lnTo>
                    <a:pt x="0" y="2048"/>
                  </a:lnTo>
                  <a:lnTo>
                    <a:pt x="0" y="12670"/>
                  </a:lnTo>
                  <a:lnTo>
                    <a:pt x="56" y="13113"/>
                  </a:lnTo>
                  <a:lnTo>
                    <a:pt x="166" y="13500"/>
                  </a:lnTo>
                  <a:lnTo>
                    <a:pt x="332" y="13832"/>
                  </a:lnTo>
                  <a:lnTo>
                    <a:pt x="609" y="14164"/>
                  </a:lnTo>
                  <a:lnTo>
                    <a:pt x="941" y="14385"/>
                  </a:lnTo>
                  <a:lnTo>
                    <a:pt x="1273" y="14606"/>
                  </a:lnTo>
                  <a:lnTo>
                    <a:pt x="1660" y="14717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7"/>
                  </a:lnTo>
                  <a:lnTo>
                    <a:pt x="20581" y="14606"/>
                  </a:lnTo>
                  <a:lnTo>
                    <a:pt x="20913" y="14385"/>
                  </a:lnTo>
                  <a:lnTo>
                    <a:pt x="21245" y="14164"/>
                  </a:lnTo>
                  <a:lnTo>
                    <a:pt x="21466" y="13832"/>
                  </a:lnTo>
                  <a:lnTo>
                    <a:pt x="21688" y="13500"/>
                  </a:lnTo>
                  <a:lnTo>
                    <a:pt x="21798" y="13113"/>
                  </a:lnTo>
                  <a:lnTo>
                    <a:pt x="21854" y="12670"/>
                  </a:lnTo>
                  <a:lnTo>
                    <a:pt x="21854" y="2048"/>
                  </a:lnTo>
                  <a:lnTo>
                    <a:pt x="21798" y="1661"/>
                  </a:lnTo>
                  <a:lnTo>
                    <a:pt x="21688" y="1273"/>
                  </a:lnTo>
                  <a:lnTo>
                    <a:pt x="21466" y="886"/>
                  </a:lnTo>
                  <a:lnTo>
                    <a:pt x="21245" y="609"/>
                  </a:lnTo>
                  <a:lnTo>
                    <a:pt x="20913" y="333"/>
                  </a:lnTo>
                  <a:lnTo>
                    <a:pt x="20581" y="167"/>
                  </a:lnTo>
                  <a:lnTo>
                    <a:pt x="20194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 rot="8100000">
              <a:off x="8968383" y="1844236"/>
              <a:ext cx="173602" cy="256819"/>
            </a:xfrm>
            <a:custGeom>
              <a:rect b="b" l="l" r="r" t="t"/>
              <a:pathLst>
                <a:path extrusionOk="0" h="21853" w="14772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 rot="7963969">
              <a:off x="7880180" y="1013110"/>
              <a:ext cx="121603" cy="256839"/>
            </a:xfrm>
            <a:custGeom>
              <a:rect b="b" l="l" r="r" t="t"/>
              <a:pathLst>
                <a:path extrusionOk="0" h="21854" w="10347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 rot="-1104941">
              <a:off x="7153238" y="421725"/>
              <a:ext cx="152797" cy="256824"/>
            </a:xfrm>
            <a:custGeom>
              <a:rect b="b" l="l" r="r" t="t"/>
              <a:pathLst>
                <a:path extrusionOk="0" h="21854" w="13002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8141728" y="-53915"/>
              <a:ext cx="205481" cy="256193"/>
            </a:xfrm>
            <a:custGeom>
              <a:rect b="b" l="l" r="r" t="t"/>
              <a:pathLst>
                <a:path extrusionOk="0" h="21799" w="17484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 rot="8808818">
              <a:off x="9026329" y="553339"/>
              <a:ext cx="256823" cy="256823"/>
            </a:xfrm>
            <a:custGeom>
              <a:rect b="b" l="l" r="r" t="t"/>
              <a:pathLst>
                <a:path extrusionOk="0" h="21854" w="21854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 rot="-3372917">
              <a:off x="8680750" y="969381"/>
              <a:ext cx="215215" cy="236028"/>
            </a:xfrm>
            <a:custGeom>
              <a:rect b="b" l="l" r="r" t="t"/>
              <a:pathLst>
                <a:path extrusionOk="0" h="20084" w="18313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 rot="-2281671">
              <a:off x="8539643" y="1947424"/>
              <a:ext cx="194420" cy="256837"/>
            </a:xfrm>
            <a:custGeom>
              <a:rect b="b" l="l" r="r" t="t"/>
              <a:pathLst>
                <a:path extrusionOk="0" h="21854" w="16543">
                  <a:moveTo>
                    <a:pt x="11232" y="2601"/>
                  </a:moveTo>
                  <a:lnTo>
                    <a:pt x="13887" y="5256"/>
                  </a:lnTo>
                  <a:lnTo>
                    <a:pt x="11232" y="5256"/>
                  </a:lnTo>
                  <a:lnTo>
                    <a:pt x="11232" y="2601"/>
                  </a:lnTo>
                  <a:close/>
                  <a:moveTo>
                    <a:pt x="9683" y="1550"/>
                  </a:moveTo>
                  <a:lnTo>
                    <a:pt x="9683" y="6031"/>
                  </a:lnTo>
                  <a:lnTo>
                    <a:pt x="9738" y="6363"/>
                  </a:lnTo>
                  <a:lnTo>
                    <a:pt x="9904" y="6584"/>
                  </a:lnTo>
                  <a:lnTo>
                    <a:pt x="10181" y="6750"/>
                  </a:lnTo>
                  <a:lnTo>
                    <a:pt x="10457" y="6805"/>
                  </a:lnTo>
                  <a:lnTo>
                    <a:pt x="14994" y="6805"/>
                  </a:lnTo>
                  <a:lnTo>
                    <a:pt x="14994" y="20304"/>
                  </a:lnTo>
                  <a:lnTo>
                    <a:pt x="1550" y="20304"/>
                  </a:lnTo>
                  <a:lnTo>
                    <a:pt x="1550" y="1550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43" y="21743"/>
                  </a:lnTo>
                  <a:lnTo>
                    <a:pt x="775" y="21853"/>
                  </a:lnTo>
                  <a:lnTo>
                    <a:pt x="15768" y="21853"/>
                  </a:lnTo>
                  <a:lnTo>
                    <a:pt x="16045" y="21743"/>
                  </a:lnTo>
                  <a:lnTo>
                    <a:pt x="16322" y="21577"/>
                  </a:lnTo>
                  <a:lnTo>
                    <a:pt x="16488" y="21356"/>
                  </a:lnTo>
                  <a:lnTo>
                    <a:pt x="16543" y="21079"/>
                  </a:lnTo>
                  <a:lnTo>
                    <a:pt x="16543" y="6031"/>
                  </a:lnTo>
                  <a:lnTo>
                    <a:pt x="16488" y="5754"/>
                  </a:lnTo>
                  <a:lnTo>
                    <a:pt x="16322" y="5533"/>
                  </a:lnTo>
                  <a:lnTo>
                    <a:pt x="16322" y="5478"/>
                  </a:lnTo>
                  <a:lnTo>
                    <a:pt x="11010" y="222"/>
                  </a:lnTo>
                  <a:lnTo>
                    <a:pt x="10789" y="56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 rot="-1748319">
              <a:off x="5572629" y="-99230"/>
              <a:ext cx="256835" cy="194419"/>
            </a:xfrm>
            <a:custGeom>
              <a:rect b="b" l="l" r="r" t="t"/>
              <a:pathLst>
                <a:path extrusionOk="0" h="16543" w="21854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 rot="1789591">
              <a:off x="9066422" y="16341"/>
              <a:ext cx="215209" cy="256821"/>
            </a:xfrm>
            <a:custGeom>
              <a:rect b="b" l="l" r="r" t="t"/>
              <a:pathLst>
                <a:path extrusionOk="0" h="21854" w="18313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8836715" y="1319218"/>
              <a:ext cx="246438" cy="241244"/>
            </a:xfrm>
            <a:custGeom>
              <a:rect b="b" l="l" r="r" t="t"/>
              <a:pathLst>
                <a:path extrusionOk="0" h="20527" w="20969">
                  <a:moveTo>
                    <a:pt x="14883" y="1827"/>
                  </a:moveTo>
                  <a:lnTo>
                    <a:pt x="19143" y="6086"/>
                  </a:lnTo>
                  <a:lnTo>
                    <a:pt x="10844" y="16377"/>
                  </a:lnTo>
                  <a:lnTo>
                    <a:pt x="4980" y="10512"/>
                  </a:lnTo>
                  <a:lnTo>
                    <a:pt x="14883" y="1827"/>
                  </a:lnTo>
                  <a:close/>
                  <a:moveTo>
                    <a:pt x="4316" y="12006"/>
                  </a:moveTo>
                  <a:lnTo>
                    <a:pt x="9406" y="17096"/>
                  </a:lnTo>
                  <a:lnTo>
                    <a:pt x="9406" y="17096"/>
                  </a:lnTo>
                  <a:lnTo>
                    <a:pt x="9018" y="16985"/>
                  </a:lnTo>
                  <a:lnTo>
                    <a:pt x="8687" y="16930"/>
                  </a:lnTo>
                  <a:lnTo>
                    <a:pt x="8299" y="16930"/>
                  </a:lnTo>
                  <a:lnTo>
                    <a:pt x="7912" y="16985"/>
                  </a:lnTo>
                  <a:lnTo>
                    <a:pt x="7469" y="17096"/>
                  </a:lnTo>
                  <a:lnTo>
                    <a:pt x="7027" y="17262"/>
                  </a:lnTo>
                  <a:lnTo>
                    <a:pt x="6529" y="17483"/>
                  </a:lnTo>
                  <a:lnTo>
                    <a:pt x="6086" y="17815"/>
                  </a:lnTo>
                  <a:lnTo>
                    <a:pt x="3597" y="15270"/>
                  </a:lnTo>
                  <a:lnTo>
                    <a:pt x="3873" y="14828"/>
                  </a:lnTo>
                  <a:lnTo>
                    <a:pt x="4150" y="14385"/>
                  </a:lnTo>
                  <a:lnTo>
                    <a:pt x="4316" y="13942"/>
                  </a:lnTo>
                  <a:lnTo>
                    <a:pt x="4427" y="13445"/>
                  </a:lnTo>
                  <a:lnTo>
                    <a:pt x="4482" y="13057"/>
                  </a:lnTo>
                  <a:lnTo>
                    <a:pt x="4427" y="12725"/>
                  </a:lnTo>
                  <a:lnTo>
                    <a:pt x="4371" y="12338"/>
                  </a:lnTo>
                  <a:lnTo>
                    <a:pt x="4316" y="12006"/>
                  </a:lnTo>
                  <a:close/>
                  <a:moveTo>
                    <a:pt x="3431" y="17317"/>
                  </a:moveTo>
                  <a:lnTo>
                    <a:pt x="4095" y="17981"/>
                  </a:lnTo>
                  <a:lnTo>
                    <a:pt x="3209" y="18866"/>
                  </a:lnTo>
                  <a:lnTo>
                    <a:pt x="2214" y="18534"/>
                  </a:lnTo>
                  <a:lnTo>
                    <a:pt x="3431" y="17317"/>
                  </a:lnTo>
                  <a:close/>
                  <a:moveTo>
                    <a:pt x="14938" y="1"/>
                  </a:moveTo>
                  <a:lnTo>
                    <a:pt x="14662" y="56"/>
                  </a:lnTo>
                  <a:lnTo>
                    <a:pt x="14385" y="167"/>
                  </a:lnTo>
                  <a:lnTo>
                    <a:pt x="3375" y="9904"/>
                  </a:lnTo>
                  <a:lnTo>
                    <a:pt x="3320" y="9904"/>
                  </a:lnTo>
                  <a:lnTo>
                    <a:pt x="2435" y="10789"/>
                  </a:lnTo>
                  <a:lnTo>
                    <a:pt x="2269" y="11066"/>
                  </a:lnTo>
                  <a:lnTo>
                    <a:pt x="2214" y="11342"/>
                  </a:lnTo>
                  <a:lnTo>
                    <a:pt x="2269" y="11674"/>
                  </a:lnTo>
                  <a:lnTo>
                    <a:pt x="2435" y="11896"/>
                  </a:lnTo>
                  <a:lnTo>
                    <a:pt x="2656" y="12227"/>
                  </a:lnTo>
                  <a:lnTo>
                    <a:pt x="2822" y="12504"/>
                  </a:lnTo>
                  <a:lnTo>
                    <a:pt x="2933" y="12836"/>
                  </a:lnTo>
                  <a:lnTo>
                    <a:pt x="2877" y="13223"/>
                  </a:lnTo>
                  <a:lnTo>
                    <a:pt x="2767" y="13611"/>
                  </a:lnTo>
                  <a:lnTo>
                    <a:pt x="2601" y="13998"/>
                  </a:lnTo>
                  <a:lnTo>
                    <a:pt x="2324" y="14385"/>
                  </a:lnTo>
                  <a:lnTo>
                    <a:pt x="1992" y="14772"/>
                  </a:lnTo>
                  <a:lnTo>
                    <a:pt x="1826" y="15049"/>
                  </a:lnTo>
                  <a:lnTo>
                    <a:pt x="1771" y="15326"/>
                  </a:lnTo>
                  <a:lnTo>
                    <a:pt x="1826" y="15602"/>
                  </a:lnTo>
                  <a:lnTo>
                    <a:pt x="1992" y="15879"/>
                  </a:lnTo>
                  <a:lnTo>
                    <a:pt x="2324" y="16211"/>
                  </a:lnTo>
                  <a:lnTo>
                    <a:pt x="222" y="18313"/>
                  </a:lnTo>
                  <a:lnTo>
                    <a:pt x="111" y="18479"/>
                  </a:lnTo>
                  <a:lnTo>
                    <a:pt x="1" y="18645"/>
                  </a:lnTo>
                  <a:lnTo>
                    <a:pt x="1" y="18811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364"/>
                  </a:lnTo>
                  <a:lnTo>
                    <a:pt x="333" y="19530"/>
                  </a:lnTo>
                  <a:lnTo>
                    <a:pt x="499" y="19586"/>
                  </a:lnTo>
                  <a:lnTo>
                    <a:pt x="3154" y="20471"/>
                  </a:lnTo>
                  <a:lnTo>
                    <a:pt x="3431" y="20526"/>
                  </a:lnTo>
                  <a:lnTo>
                    <a:pt x="3707" y="20471"/>
                  </a:lnTo>
                  <a:lnTo>
                    <a:pt x="3984" y="20305"/>
                  </a:lnTo>
                  <a:lnTo>
                    <a:pt x="5201" y="19088"/>
                  </a:lnTo>
                  <a:lnTo>
                    <a:pt x="5533" y="19420"/>
                  </a:lnTo>
                  <a:lnTo>
                    <a:pt x="5754" y="19586"/>
                  </a:lnTo>
                  <a:lnTo>
                    <a:pt x="6086" y="19641"/>
                  </a:lnTo>
                  <a:lnTo>
                    <a:pt x="6363" y="19586"/>
                  </a:lnTo>
                  <a:lnTo>
                    <a:pt x="6640" y="19420"/>
                  </a:lnTo>
                  <a:lnTo>
                    <a:pt x="7027" y="19032"/>
                  </a:lnTo>
                  <a:lnTo>
                    <a:pt x="7414" y="18811"/>
                  </a:lnTo>
                  <a:lnTo>
                    <a:pt x="7801" y="18590"/>
                  </a:lnTo>
                  <a:lnTo>
                    <a:pt x="8189" y="18479"/>
                  </a:lnTo>
                  <a:lnTo>
                    <a:pt x="8521" y="18479"/>
                  </a:lnTo>
                  <a:lnTo>
                    <a:pt x="8853" y="18534"/>
                  </a:lnTo>
                  <a:lnTo>
                    <a:pt x="9184" y="18700"/>
                  </a:lnTo>
                  <a:lnTo>
                    <a:pt x="9516" y="18977"/>
                  </a:lnTo>
                  <a:lnTo>
                    <a:pt x="9738" y="19143"/>
                  </a:lnTo>
                  <a:lnTo>
                    <a:pt x="10014" y="19198"/>
                  </a:lnTo>
                  <a:lnTo>
                    <a:pt x="10346" y="19143"/>
                  </a:lnTo>
                  <a:lnTo>
                    <a:pt x="10568" y="18977"/>
                  </a:lnTo>
                  <a:lnTo>
                    <a:pt x="11453" y="18092"/>
                  </a:lnTo>
                  <a:lnTo>
                    <a:pt x="11508" y="18036"/>
                  </a:lnTo>
                  <a:lnTo>
                    <a:pt x="20803" y="6529"/>
                  </a:lnTo>
                  <a:lnTo>
                    <a:pt x="20913" y="6308"/>
                  </a:lnTo>
                  <a:lnTo>
                    <a:pt x="20969" y="6031"/>
                  </a:lnTo>
                  <a:lnTo>
                    <a:pt x="20913" y="5755"/>
                  </a:lnTo>
                  <a:lnTo>
                    <a:pt x="20747" y="5533"/>
                  </a:lnTo>
                  <a:lnTo>
                    <a:pt x="15436" y="222"/>
                  </a:lnTo>
                  <a:lnTo>
                    <a:pt x="15215" y="56"/>
                  </a:lnTo>
                  <a:lnTo>
                    <a:pt x="149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4445577" y="-92335"/>
              <a:ext cx="256839" cy="256839"/>
            </a:xfrm>
            <a:custGeom>
              <a:rect b="b" l="l" r="r" t="t"/>
              <a:pathLst>
                <a:path extrusionOk="0" h="21854" w="21854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 rot="-1964817">
              <a:off x="7620084" y="553324"/>
              <a:ext cx="256848" cy="256848"/>
            </a:xfrm>
            <a:custGeom>
              <a:rect b="b" l="l" r="r" t="t"/>
              <a:pathLst>
                <a:path extrusionOk="0" h="21854" w="21854">
                  <a:moveTo>
                    <a:pt x="4205" y="11010"/>
                  </a:moveTo>
                  <a:lnTo>
                    <a:pt x="10844" y="17649"/>
                  </a:lnTo>
                  <a:lnTo>
                    <a:pt x="4205" y="17649"/>
                  </a:lnTo>
                  <a:lnTo>
                    <a:pt x="4205" y="11010"/>
                  </a:lnTo>
                  <a:close/>
                  <a:moveTo>
                    <a:pt x="3320" y="8410"/>
                  </a:moveTo>
                  <a:lnTo>
                    <a:pt x="3098" y="8465"/>
                  </a:lnTo>
                  <a:lnTo>
                    <a:pt x="2932" y="8576"/>
                  </a:lnTo>
                  <a:lnTo>
                    <a:pt x="2767" y="8742"/>
                  </a:lnTo>
                  <a:lnTo>
                    <a:pt x="2656" y="8908"/>
                  </a:lnTo>
                  <a:lnTo>
                    <a:pt x="2656" y="9129"/>
                  </a:lnTo>
                  <a:lnTo>
                    <a:pt x="2656" y="18424"/>
                  </a:lnTo>
                  <a:lnTo>
                    <a:pt x="2711" y="18700"/>
                  </a:lnTo>
                  <a:lnTo>
                    <a:pt x="2877" y="18977"/>
                  </a:lnTo>
                  <a:lnTo>
                    <a:pt x="3098" y="19143"/>
                  </a:lnTo>
                  <a:lnTo>
                    <a:pt x="3430" y="19198"/>
                  </a:lnTo>
                  <a:lnTo>
                    <a:pt x="12670" y="19198"/>
                  </a:lnTo>
                  <a:lnTo>
                    <a:pt x="12891" y="19143"/>
                  </a:lnTo>
                  <a:lnTo>
                    <a:pt x="13112" y="19088"/>
                  </a:lnTo>
                  <a:lnTo>
                    <a:pt x="13278" y="18922"/>
                  </a:lnTo>
                  <a:lnTo>
                    <a:pt x="13389" y="18700"/>
                  </a:lnTo>
                  <a:lnTo>
                    <a:pt x="13444" y="18479"/>
                  </a:lnTo>
                  <a:lnTo>
                    <a:pt x="13444" y="18258"/>
                  </a:lnTo>
                  <a:lnTo>
                    <a:pt x="13389" y="18036"/>
                  </a:lnTo>
                  <a:lnTo>
                    <a:pt x="13223" y="17870"/>
                  </a:lnTo>
                  <a:lnTo>
                    <a:pt x="3984" y="8631"/>
                  </a:lnTo>
                  <a:lnTo>
                    <a:pt x="3762" y="8465"/>
                  </a:lnTo>
                  <a:lnTo>
                    <a:pt x="3596" y="8410"/>
                  </a:lnTo>
                  <a:close/>
                  <a:moveTo>
                    <a:pt x="1549" y="2656"/>
                  </a:moveTo>
                  <a:lnTo>
                    <a:pt x="3209" y="4316"/>
                  </a:lnTo>
                  <a:lnTo>
                    <a:pt x="2877" y="4648"/>
                  </a:lnTo>
                  <a:lnTo>
                    <a:pt x="2711" y="4869"/>
                  </a:lnTo>
                  <a:lnTo>
                    <a:pt x="2656" y="5201"/>
                  </a:lnTo>
                  <a:lnTo>
                    <a:pt x="2711" y="5478"/>
                  </a:lnTo>
                  <a:lnTo>
                    <a:pt x="2877" y="5754"/>
                  </a:lnTo>
                  <a:lnTo>
                    <a:pt x="3154" y="5920"/>
                  </a:lnTo>
                  <a:lnTo>
                    <a:pt x="3430" y="5976"/>
                  </a:lnTo>
                  <a:lnTo>
                    <a:pt x="3707" y="5920"/>
                  </a:lnTo>
                  <a:lnTo>
                    <a:pt x="3984" y="5754"/>
                  </a:lnTo>
                  <a:lnTo>
                    <a:pt x="4316" y="5367"/>
                  </a:lnTo>
                  <a:lnTo>
                    <a:pt x="5422" y="6529"/>
                  </a:lnTo>
                  <a:lnTo>
                    <a:pt x="5090" y="6861"/>
                  </a:lnTo>
                  <a:lnTo>
                    <a:pt x="4924" y="7082"/>
                  </a:lnTo>
                  <a:lnTo>
                    <a:pt x="4869" y="7414"/>
                  </a:lnTo>
                  <a:lnTo>
                    <a:pt x="4924" y="7691"/>
                  </a:lnTo>
                  <a:lnTo>
                    <a:pt x="5090" y="7912"/>
                  </a:lnTo>
                  <a:lnTo>
                    <a:pt x="5311" y="8133"/>
                  </a:lnTo>
                  <a:lnTo>
                    <a:pt x="5643" y="8189"/>
                  </a:lnTo>
                  <a:lnTo>
                    <a:pt x="5920" y="8133"/>
                  </a:lnTo>
                  <a:lnTo>
                    <a:pt x="6197" y="7912"/>
                  </a:lnTo>
                  <a:lnTo>
                    <a:pt x="6529" y="7580"/>
                  </a:lnTo>
                  <a:lnTo>
                    <a:pt x="7635" y="8742"/>
                  </a:lnTo>
                  <a:lnTo>
                    <a:pt x="7303" y="9074"/>
                  </a:lnTo>
                  <a:lnTo>
                    <a:pt x="7137" y="9295"/>
                  </a:lnTo>
                  <a:lnTo>
                    <a:pt x="7082" y="9572"/>
                  </a:lnTo>
                  <a:lnTo>
                    <a:pt x="7137" y="9904"/>
                  </a:lnTo>
                  <a:lnTo>
                    <a:pt x="7303" y="10125"/>
                  </a:lnTo>
                  <a:lnTo>
                    <a:pt x="7524" y="10291"/>
                  </a:lnTo>
                  <a:lnTo>
                    <a:pt x="7856" y="10346"/>
                  </a:lnTo>
                  <a:lnTo>
                    <a:pt x="8133" y="10291"/>
                  </a:lnTo>
                  <a:lnTo>
                    <a:pt x="8354" y="10125"/>
                  </a:lnTo>
                  <a:lnTo>
                    <a:pt x="8742" y="9793"/>
                  </a:lnTo>
                  <a:lnTo>
                    <a:pt x="9848" y="10900"/>
                  </a:lnTo>
                  <a:lnTo>
                    <a:pt x="9516" y="11232"/>
                  </a:lnTo>
                  <a:lnTo>
                    <a:pt x="9350" y="11508"/>
                  </a:lnTo>
                  <a:lnTo>
                    <a:pt x="9239" y="11785"/>
                  </a:lnTo>
                  <a:lnTo>
                    <a:pt x="9350" y="12117"/>
                  </a:lnTo>
                  <a:lnTo>
                    <a:pt x="9516" y="12338"/>
                  </a:lnTo>
                  <a:lnTo>
                    <a:pt x="9737" y="12504"/>
                  </a:lnTo>
                  <a:lnTo>
                    <a:pt x="10014" y="12559"/>
                  </a:lnTo>
                  <a:lnTo>
                    <a:pt x="10346" y="12504"/>
                  </a:lnTo>
                  <a:lnTo>
                    <a:pt x="10567" y="12338"/>
                  </a:lnTo>
                  <a:lnTo>
                    <a:pt x="10899" y="12006"/>
                  </a:lnTo>
                  <a:lnTo>
                    <a:pt x="12061" y="13113"/>
                  </a:lnTo>
                  <a:lnTo>
                    <a:pt x="11674" y="13445"/>
                  </a:lnTo>
                  <a:lnTo>
                    <a:pt x="11508" y="13721"/>
                  </a:lnTo>
                  <a:lnTo>
                    <a:pt x="11452" y="13998"/>
                  </a:lnTo>
                  <a:lnTo>
                    <a:pt x="11508" y="14330"/>
                  </a:lnTo>
                  <a:lnTo>
                    <a:pt x="11674" y="14551"/>
                  </a:lnTo>
                  <a:lnTo>
                    <a:pt x="11950" y="14717"/>
                  </a:lnTo>
                  <a:lnTo>
                    <a:pt x="12227" y="14772"/>
                  </a:lnTo>
                  <a:lnTo>
                    <a:pt x="12559" y="14717"/>
                  </a:lnTo>
                  <a:lnTo>
                    <a:pt x="12780" y="14551"/>
                  </a:lnTo>
                  <a:lnTo>
                    <a:pt x="13112" y="14219"/>
                  </a:lnTo>
                  <a:lnTo>
                    <a:pt x="14219" y="15326"/>
                  </a:lnTo>
                  <a:lnTo>
                    <a:pt x="13887" y="15657"/>
                  </a:lnTo>
                  <a:lnTo>
                    <a:pt x="13721" y="15934"/>
                  </a:lnTo>
                  <a:lnTo>
                    <a:pt x="13665" y="16211"/>
                  </a:lnTo>
                  <a:lnTo>
                    <a:pt x="13721" y="16487"/>
                  </a:lnTo>
                  <a:lnTo>
                    <a:pt x="13887" y="16764"/>
                  </a:lnTo>
                  <a:lnTo>
                    <a:pt x="14163" y="16930"/>
                  </a:lnTo>
                  <a:lnTo>
                    <a:pt x="14440" y="16985"/>
                  </a:lnTo>
                  <a:lnTo>
                    <a:pt x="14717" y="16930"/>
                  </a:lnTo>
                  <a:lnTo>
                    <a:pt x="14993" y="16764"/>
                  </a:lnTo>
                  <a:lnTo>
                    <a:pt x="15325" y="16432"/>
                  </a:lnTo>
                  <a:lnTo>
                    <a:pt x="16432" y="17538"/>
                  </a:lnTo>
                  <a:lnTo>
                    <a:pt x="16100" y="17870"/>
                  </a:lnTo>
                  <a:lnTo>
                    <a:pt x="15934" y="18147"/>
                  </a:lnTo>
                  <a:lnTo>
                    <a:pt x="15878" y="18424"/>
                  </a:lnTo>
                  <a:lnTo>
                    <a:pt x="15934" y="18700"/>
                  </a:lnTo>
                  <a:lnTo>
                    <a:pt x="16100" y="18977"/>
                  </a:lnTo>
                  <a:lnTo>
                    <a:pt x="16376" y="19143"/>
                  </a:lnTo>
                  <a:lnTo>
                    <a:pt x="16653" y="19198"/>
                  </a:lnTo>
                  <a:lnTo>
                    <a:pt x="16930" y="19143"/>
                  </a:lnTo>
                  <a:lnTo>
                    <a:pt x="17206" y="18977"/>
                  </a:lnTo>
                  <a:lnTo>
                    <a:pt x="17538" y="18645"/>
                  </a:lnTo>
                  <a:lnTo>
                    <a:pt x="19198" y="20305"/>
                  </a:lnTo>
                  <a:lnTo>
                    <a:pt x="1549" y="20305"/>
                  </a:lnTo>
                  <a:lnTo>
                    <a:pt x="1549" y="2656"/>
                  </a:lnTo>
                  <a:close/>
                  <a:moveTo>
                    <a:pt x="720" y="1"/>
                  </a:moveTo>
                  <a:lnTo>
                    <a:pt x="498" y="56"/>
                  </a:lnTo>
                  <a:lnTo>
                    <a:pt x="277" y="167"/>
                  </a:lnTo>
                  <a:lnTo>
                    <a:pt x="111" y="333"/>
                  </a:lnTo>
                  <a:lnTo>
                    <a:pt x="56" y="554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21079" y="21854"/>
                  </a:lnTo>
                  <a:lnTo>
                    <a:pt x="21300" y="21798"/>
                  </a:lnTo>
                  <a:lnTo>
                    <a:pt x="21521" y="21743"/>
                  </a:lnTo>
                  <a:lnTo>
                    <a:pt x="21687" y="21577"/>
                  </a:lnTo>
                  <a:lnTo>
                    <a:pt x="21798" y="21356"/>
                  </a:lnTo>
                  <a:lnTo>
                    <a:pt x="21853" y="21135"/>
                  </a:lnTo>
                  <a:lnTo>
                    <a:pt x="21853" y="20913"/>
                  </a:lnTo>
                  <a:lnTo>
                    <a:pt x="21743" y="20692"/>
                  </a:lnTo>
                  <a:lnTo>
                    <a:pt x="21632" y="20526"/>
                  </a:lnTo>
                  <a:lnTo>
                    <a:pt x="1328" y="222"/>
                  </a:lnTo>
                  <a:lnTo>
                    <a:pt x="1107" y="111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 rot="-1447329">
              <a:off x="7082181" y="-59542"/>
              <a:ext cx="256810" cy="256163"/>
            </a:xfrm>
            <a:custGeom>
              <a:rect b="b" l="l" r="r" t="t"/>
              <a:pathLst>
                <a:path extrusionOk="0" h="21799" w="21854">
                  <a:moveTo>
                    <a:pt x="8742" y="4150"/>
                  </a:moveTo>
                  <a:lnTo>
                    <a:pt x="9018" y="4205"/>
                  </a:lnTo>
                  <a:lnTo>
                    <a:pt x="9295" y="4261"/>
                  </a:lnTo>
                  <a:lnTo>
                    <a:pt x="9516" y="4427"/>
                  </a:lnTo>
                  <a:lnTo>
                    <a:pt x="9737" y="4593"/>
                  </a:lnTo>
                  <a:lnTo>
                    <a:pt x="9903" y="4814"/>
                  </a:lnTo>
                  <a:lnTo>
                    <a:pt x="10069" y="5035"/>
                  </a:lnTo>
                  <a:lnTo>
                    <a:pt x="10125" y="5312"/>
                  </a:lnTo>
                  <a:lnTo>
                    <a:pt x="10180" y="5589"/>
                  </a:lnTo>
                  <a:lnTo>
                    <a:pt x="10125" y="5921"/>
                  </a:lnTo>
                  <a:lnTo>
                    <a:pt x="10069" y="6142"/>
                  </a:lnTo>
                  <a:lnTo>
                    <a:pt x="9903" y="6418"/>
                  </a:lnTo>
                  <a:lnTo>
                    <a:pt x="9737" y="6640"/>
                  </a:lnTo>
                  <a:lnTo>
                    <a:pt x="9516" y="6806"/>
                  </a:lnTo>
                  <a:lnTo>
                    <a:pt x="9295" y="6916"/>
                  </a:lnTo>
                  <a:lnTo>
                    <a:pt x="9018" y="7027"/>
                  </a:lnTo>
                  <a:lnTo>
                    <a:pt x="6086" y="7027"/>
                  </a:lnTo>
                  <a:lnTo>
                    <a:pt x="5865" y="6972"/>
                  </a:lnTo>
                  <a:lnTo>
                    <a:pt x="5699" y="6861"/>
                  </a:lnTo>
                  <a:lnTo>
                    <a:pt x="5588" y="6695"/>
                  </a:lnTo>
                  <a:lnTo>
                    <a:pt x="5533" y="6474"/>
                  </a:lnTo>
                  <a:lnTo>
                    <a:pt x="5588" y="6252"/>
                  </a:lnTo>
                  <a:lnTo>
                    <a:pt x="5699" y="6087"/>
                  </a:lnTo>
                  <a:lnTo>
                    <a:pt x="5865" y="5976"/>
                  </a:lnTo>
                  <a:lnTo>
                    <a:pt x="6086" y="5921"/>
                  </a:lnTo>
                  <a:lnTo>
                    <a:pt x="6307" y="5976"/>
                  </a:lnTo>
                  <a:lnTo>
                    <a:pt x="6473" y="6031"/>
                  </a:lnTo>
                  <a:lnTo>
                    <a:pt x="6639" y="6031"/>
                  </a:lnTo>
                  <a:lnTo>
                    <a:pt x="6805" y="5976"/>
                  </a:lnTo>
                  <a:lnTo>
                    <a:pt x="6971" y="5921"/>
                  </a:lnTo>
                  <a:lnTo>
                    <a:pt x="7082" y="5810"/>
                  </a:lnTo>
                  <a:lnTo>
                    <a:pt x="7192" y="5699"/>
                  </a:lnTo>
                  <a:lnTo>
                    <a:pt x="7303" y="5533"/>
                  </a:lnTo>
                  <a:lnTo>
                    <a:pt x="7303" y="5367"/>
                  </a:lnTo>
                  <a:lnTo>
                    <a:pt x="7358" y="5146"/>
                  </a:lnTo>
                  <a:lnTo>
                    <a:pt x="7469" y="4869"/>
                  </a:lnTo>
                  <a:lnTo>
                    <a:pt x="7635" y="4703"/>
                  </a:lnTo>
                  <a:lnTo>
                    <a:pt x="7801" y="4537"/>
                  </a:lnTo>
                  <a:lnTo>
                    <a:pt x="8022" y="4371"/>
                  </a:lnTo>
                  <a:lnTo>
                    <a:pt x="8244" y="4261"/>
                  </a:lnTo>
                  <a:lnTo>
                    <a:pt x="8465" y="4205"/>
                  </a:lnTo>
                  <a:lnTo>
                    <a:pt x="8742" y="4150"/>
                  </a:lnTo>
                  <a:close/>
                  <a:moveTo>
                    <a:pt x="8742" y="2601"/>
                  </a:moveTo>
                  <a:lnTo>
                    <a:pt x="8299" y="2656"/>
                  </a:lnTo>
                  <a:lnTo>
                    <a:pt x="7856" y="2767"/>
                  </a:lnTo>
                  <a:lnTo>
                    <a:pt x="7469" y="2933"/>
                  </a:lnTo>
                  <a:lnTo>
                    <a:pt x="7082" y="3099"/>
                  </a:lnTo>
                  <a:lnTo>
                    <a:pt x="6750" y="3376"/>
                  </a:lnTo>
                  <a:lnTo>
                    <a:pt x="6473" y="3652"/>
                  </a:lnTo>
                  <a:lnTo>
                    <a:pt x="6197" y="4040"/>
                  </a:lnTo>
                  <a:lnTo>
                    <a:pt x="6031" y="4371"/>
                  </a:lnTo>
                  <a:lnTo>
                    <a:pt x="5588" y="4427"/>
                  </a:lnTo>
                  <a:lnTo>
                    <a:pt x="5201" y="4593"/>
                  </a:lnTo>
                  <a:lnTo>
                    <a:pt x="4869" y="4759"/>
                  </a:lnTo>
                  <a:lnTo>
                    <a:pt x="4592" y="5035"/>
                  </a:lnTo>
                  <a:lnTo>
                    <a:pt x="4316" y="5312"/>
                  </a:lnTo>
                  <a:lnTo>
                    <a:pt x="4150" y="5699"/>
                  </a:lnTo>
                  <a:lnTo>
                    <a:pt x="4039" y="6087"/>
                  </a:lnTo>
                  <a:lnTo>
                    <a:pt x="3984" y="6474"/>
                  </a:lnTo>
                  <a:lnTo>
                    <a:pt x="4039" y="6916"/>
                  </a:lnTo>
                  <a:lnTo>
                    <a:pt x="4150" y="7304"/>
                  </a:lnTo>
                  <a:lnTo>
                    <a:pt x="4371" y="7636"/>
                  </a:lnTo>
                  <a:lnTo>
                    <a:pt x="4592" y="7968"/>
                  </a:lnTo>
                  <a:lnTo>
                    <a:pt x="4924" y="8244"/>
                  </a:lnTo>
                  <a:lnTo>
                    <a:pt x="5256" y="8410"/>
                  </a:lnTo>
                  <a:lnTo>
                    <a:pt x="5643" y="8521"/>
                  </a:lnTo>
                  <a:lnTo>
                    <a:pt x="6086" y="8576"/>
                  </a:lnTo>
                  <a:lnTo>
                    <a:pt x="8742" y="8576"/>
                  </a:lnTo>
                  <a:lnTo>
                    <a:pt x="9350" y="8521"/>
                  </a:lnTo>
                  <a:lnTo>
                    <a:pt x="9903" y="8355"/>
                  </a:lnTo>
                  <a:lnTo>
                    <a:pt x="10401" y="8078"/>
                  </a:lnTo>
                  <a:lnTo>
                    <a:pt x="10844" y="7691"/>
                  </a:lnTo>
                  <a:lnTo>
                    <a:pt x="11176" y="7248"/>
                  </a:lnTo>
                  <a:lnTo>
                    <a:pt x="11452" y="6750"/>
                  </a:lnTo>
                  <a:lnTo>
                    <a:pt x="11674" y="6197"/>
                  </a:lnTo>
                  <a:lnTo>
                    <a:pt x="11729" y="5589"/>
                  </a:lnTo>
                  <a:lnTo>
                    <a:pt x="11674" y="4980"/>
                  </a:lnTo>
                  <a:lnTo>
                    <a:pt x="11452" y="4427"/>
                  </a:lnTo>
                  <a:lnTo>
                    <a:pt x="11176" y="3929"/>
                  </a:lnTo>
                  <a:lnTo>
                    <a:pt x="10844" y="3486"/>
                  </a:lnTo>
                  <a:lnTo>
                    <a:pt x="10401" y="3154"/>
                  </a:lnTo>
                  <a:lnTo>
                    <a:pt x="9903" y="2878"/>
                  </a:lnTo>
                  <a:lnTo>
                    <a:pt x="9350" y="2712"/>
                  </a:lnTo>
                  <a:lnTo>
                    <a:pt x="8742" y="2601"/>
                  </a:lnTo>
                  <a:close/>
                  <a:moveTo>
                    <a:pt x="15546" y="9517"/>
                  </a:moveTo>
                  <a:lnTo>
                    <a:pt x="15712" y="9572"/>
                  </a:lnTo>
                  <a:lnTo>
                    <a:pt x="15823" y="9683"/>
                  </a:lnTo>
                  <a:lnTo>
                    <a:pt x="15934" y="9849"/>
                  </a:lnTo>
                  <a:lnTo>
                    <a:pt x="18534" y="14994"/>
                  </a:lnTo>
                  <a:lnTo>
                    <a:pt x="4648" y="14994"/>
                  </a:lnTo>
                  <a:lnTo>
                    <a:pt x="5256" y="13998"/>
                  </a:lnTo>
                  <a:lnTo>
                    <a:pt x="5588" y="13500"/>
                  </a:lnTo>
                  <a:lnTo>
                    <a:pt x="5920" y="13057"/>
                  </a:lnTo>
                  <a:lnTo>
                    <a:pt x="6307" y="12670"/>
                  </a:lnTo>
                  <a:lnTo>
                    <a:pt x="6639" y="12393"/>
                  </a:lnTo>
                  <a:lnTo>
                    <a:pt x="7027" y="12172"/>
                  </a:lnTo>
                  <a:lnTo>
                    <a:pt x="7248" y="12117"/>
                  </a:lnTo>
                  <a:lnTo>
                    <a:pt x="7690" y="12117"/>
                  </a:lnTo>
                  <a:lnTo>
                    <a:pt x="7967" y="12172"/>
                  </a:lnTo>
                  <a:lnTo>
                    <a:pt x="8465" y="12393"/>
                  </a:lnTo>
                  <a:lnTo>
                    <a:pt x="8963" y="12670"/>
                  </a:lnTo>
                  <a:lnTo>
                    <a:pt x="9461" y="13002"/>
                  </a:lnTo>
                  <a:lnTo>
                    <a:pt x="9903" y="13389"/>
                  </a:lnTo>
                  <a:lnTo>
                    <a:pt x="10235" y="13777"/>
                  </a:lnTo>
                  <a:lnTo>
                    <a:pt x="10733" y="14440"/>
                  </a:lnTo>
                  <a:lnTo>
                    <a:pt x="10844" y="14551"/>
                  </a:lnTo>
                  <a:lnTo>
                    <a:pt x="11010" y="14662"/>
                  </a:lnTo>
                  <a:lnTo>
                    <a:pt x="11176" y="14717"/>
                  </a:lnTo>
                  <a:lnTo>
                    <a:pt x="11397" y="14772"/>
                  </a:lnTo>
                  <a:lnTo>
                    <a:pt x="11618" y="14717"/>
                  </a:lnTo>
                  <a:lnTo>
                    <a:pt x="11784" y="14662"/>
                  </a:lnTo>
                  <a:lnTo>
                    <a:pt x="11950" y="14551"/>
                  </a:lnTo>
                  <a:lnTo>
                    <a:pt x="12061" y="14385"/>
                  </a:lnTo>
                  <a:lnTo>
                    <a:pt x="14717" y="9793"/>
                  </a:lnTo>
                  <a:lnTo>
                    <a:pt x="14827" y="9683"/>
                  </a:lnTo>
                  <a:lnTo>
                    <a:pt x="14993" y="9572"/>
                  </a:lnTo>
                  <a:lnTo>
                    <a:pt x="15159" y="9517"/>
                  </a:lnTo>
                  <a:close/>
                  <a:moveTo>
                    <a:pt x="20304" y="1550"/>
                  </a:moveTo>
                  <a:lnTo>
                    <a:pt x="20304" y="14994"/>
                  </a:lnTo>
                  <a:lnTo>
                    <a:pt x="20249" y="14994"/>
                  </a:lnTo>
                  <a:lnTo>
                    <a:pt x="17317" y="9185"/>
                  </a:lnTo>
                  <a:lnTo>
                    <a:pt x="17151" y="8908"/>
                  </a:lnTo>
                  <a:lnTo>
                    <a:pt x="16985" y="8631"/>
                  </a:lnTo>
                  <a:lnTo>
                    <a:pt x="16764" y="8410"/>
                  </a:lnTo>
                  <a:lnTo>
                    <a:pt x="16487" y="8244"/>
                  </a:lnTo>
                  <a:lnTo>
                    <a:pt x="16210" y="8133"/>
                  </a:lnTo>
                  <a:lnTo>
                    <a:pt x="15934" y="8023"/>
                  </a:lnTo>
                  <a:lnTo>
                    <a:pt x="15657" y="7968"/>
                  </a:lnTo>
                  <a:lnTo>
                    <a:pt x="15325" y="7912"/>
                  </a:lnTo>
                  <a:lnTo>
                    <a:pt x="15049" y="7968"/>
                  </a:lnTo>
                  <a:lnTo>
                    <a:pt x="14717" y="8023"/>
                  </a:lnTo>
                  <a:lnTo>
                    <a:pt x="14440" y="8078"/>
                  </a:lnTo>
                  <a:lnTo>
                    <a:pt x="14219" y="8244"/>
                  </a:lnTo>
                  <a:lnTo>
                    <a:pt x="13942" y="8410"/>
                  </a:lnTo>
                  <a:lnTo>
                    <a:pt x="13721" y="8576"/>
                  </a:lnTo>
                  <a:lnTo>
                    <a:pt x="13555" y="8797"/>
                  </a:lnTo>
                  <a:lnTo>
                    <a:pt x="13389" y="9019"/>
                  </a:lnTo>
                  <a:lnTo>
                    <a:pt x="11286" y="12615"/>
                  </a:lnTo>
                  <a:lnTo>
                    <a:pt x="10567" y="11951"/>
                  </a:lnTo>
                  <a:lnTo>
                    <a:pt x="10125" y="11619"/>
                  </a:lnTo>
                  <a:lnTo>
                    <a:pt x="9682" y="11287"/>
                  </a:lnTo>
                  <a:lnTo>
                    <a:pt x="9129" y="11010"/>
                  </a:lnTo>
                  <a:lnTo>
                    <a:pt x="8576" y="10789"/>
                  </a:lnTo>
                  <a:lnTo>
                    <a:pt x="8022" y="10623"/>
                  </a:lnTo>
                  <a:lnTo>
                    <a:pt x="7414" y="10568"/>
                  </a:lnTo>
                  <a:lnTo>
                    <a:pt x="6971" y="10623"/>
                  </a:lnTo>
                  <a:lnTo>
                    <a:pt x="6584" y="10734"/>
                  </a:lnTo>
                  <a:lnTo>
                    <a:pt x="6197" y="10844"/>
                  </a:lnTo>
                  <a:lnTo>
                    <a:pt x="5865" y="11066"/>
                  </a:lnTo>
                  <a:lnTo>
                    <a:pt x="5477" y="11342"/>
                  </a:lnTo>
                  <a:lnTo>
                    <a:pt x="5145" y="11619"/>
                  </a:lnTo>
                  <a:lnTo>
                    <a:pt x="4537" y="12283"/>
                  </a:lnTo>
                  <a:lnTo>
                    <a:pt x="3984" y="13002"/>
                  </a:lnTo>
                  <a:lnTo>
                    <a:pt x="3541" y="13777"/>
                  </a:lnTo>
                  <a:lnTo>
                    <a:pt x="3209" y="14440"/>
                  </a:lnTo>
                  <a:lnTo>
                    <a:pt x="2933" y="14994"/>
                  </a:lnTo>
                  <a:lnTo>
                    <a:pt x="1549" y="14994"/>
                  </a:lnTo>
                  <a:lnTo>
                    <a:pt x="1549" y="1550"/>
                  </a:lnTo>
                  <a:close/>
                  <a:moveTo>
                    <a:pt x="20304" y="16543"/>
                  </a:moveTo>
                  <a:lnTo>
                    <a:pt x="20304" y="20305"/>
                  </a:lnTo>
                  <a:lnTo>
                    <a:pt x="1549" y="20305"/>
                  </a:lnTo>
                  <a:lnTo>
                    <a:pt x="1549" y="16543"/>
                  </a:lnTo>
                  <a:close/>
                  <a:moveTo>
                    <a:pt x="775" y="1"/>
                  </a:moveTo>
                  <a:lnTo>
                    <a:pt x="498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98" y="21743"/>
                  </a:lnTo>
                  <a:lnTo>
                    <a:pt x="775" y="21799"/>
                  </a:lnTo>
                  <a:lnTo>
                    <a:pt x="21079" y="21799"/>
                  </a:lnTo>
                  <a:lnTo>
                    <a:pt x="21411" y="21743"/>
                  </a:lnTo>
                  <a:lnTo>
                    <a:pt x="21632" y="21577"/>
                  </a:lnTo>
                  <a:lnTo>
                    <a:pt x="21798" y="21356"/>
                  </a:lnTo>
                  <a:lnTo>
                    <a:pt x="21853" y="21079"/>
                  </a:lnTo>
                  <a:lnTo>
                    <a:pt x="21853" y="775"/>
                  </a:lnTo>
                  <a:lnTo>
                    <a:pt x="21798" y="443"/>
                  </a:lnTo>
                  <a:lnTo>
                    <a:pt x="21632" y="222"/>
                  </a:lnTo>
                  <a:lnTo>
                    <a:pt x="21411" y="56"/>
                  </a:lnTo>
                  <a:lnTo>
                    <a:pt x="210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 rot="1444061">
              <a:off x="6038695" y="166829"/>
              <a:ext cx="256820" cy="163841"/>
            </a:xfrm>
            <a:custGeom>
              <a:rect b="b" l="l" r="r" t="t"/>
              <a:pathLst>
                <a:path extrusionOk="0" h="13942" w="21854">
                  <a:moveTo>
                    <a:pt x="19309" y="1549"/>
                  </a:moveTo>
                  <a:lnTo>
                    <a:pt x="19530" y="1605"/>
                  </a:lnTo>
                  <a:lnTo>
                    <a:pt x="19696" y="1660"/>
                  </a:lnTo>
                  <a:lnTo>
                    <a:pt x="19862" y="1715"/>
                  </a:lnTo>
                  <a:lnTo>
                    <a:pt x="20028" y="1881"/>
                  </a:lnTo>
                  <a:lnTo>
                    <a:pt x="20139" y="1992"/>
                  </a:lnTo>
                  <a:lnTo>
                    <a:pt x="20249" y="2158"/>
                  </a:lnTo>
                  <a:lnTo>
                    <a:pt x="20305" y="2379"/>
                  </a:lnTo>
                  <a:lnTo>
                    <a:pt x="20305" y="2545"/>
                  </a:lnTo>
                  <a:lnTo>
                    <a:pt x="20305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605" y="2379"/>
                  </a:lnTo>
                  <a:lnTo>
                    <a:pt x="1661" y="2158"/>
                  </a:lnTo>
                  <a:lnTo>
                    <a:pt x="1716" y="1992"/>
                  </a:lnTo>
                  <a:lnTo>
                    <a:pt x="1882" y="1881"/>
                  </a:lnTo>
                  <a:lnTo>
                    <a:pt x="1992" y="1715"/>
                  </a:lnTo>
                  <a:lnTo>
                    <a:pt x="2158" y="1660"/>
                  </a:lnTo>
                  <a:lnTo>
                    <a:pt x="2380" y="1605"/>
                  </a:lnTo>
                  <a:lnTo>
                    <a:pt x="2546" y="1549"/>
                  </a:lnTo>
                  <a:close/>
                  <a:moveTo>
                    <a:pt x="3431" y="6197"/>
                  </a:moveTo>
                  <a:lnTo>
                    <a:pt x="3154" y="6252"/>
                  </a:lnTo>
                  <a:lnTo>
                    <a:pt x="2878" y="6418"/>
                  </a:lnTo>
                  <a:lnTo>
                    <a:pt x="2712" y="6694"/>
                  </a:lnTo>
                  <a:lnTo>
                    <a:pt x="2656" y="6971"/>
                  </a:lnTo>
                  <a:lnTo>
                    <a:pt x="2712" y="7248"/>
                  </a:lnTo>
                  <a:lnTo>
                    <a:pt x="2878" y="7524"/>
                  </a:lnTo>
                  <a:lnTo>
                    <a:pt x="3154" y="7690"/>
                  </a:lnTo>
                  <a:lnTo>
                    <a:pt x="3431" y="7746"/>
                  </a:lnTo>
                  <a:lnTo>
                    <a:pt x="10512" y="7746"/>
                  </a:lnTo>
                  <a:lnTo>
                    <a:pt x="10789" y="7690"/>
                  </a:lnTo>
                  <a:lnTo>
                    <a:pt x="11066" y="7524"/>
                  </a:lnTo>
                  <a:lnTo>
                    <a:pt x="11232" y="7248"/>
                  </a:lnTo>
                  <a:lnTo>
                    <a:pt x="11287" y="6971"/>
                  </a:lnTo>
                  <a:lnTo>
                    <a:pt x="11232" y="6694"/>
                  </a:lnTo>
                  <a:lnTo>
                    <a:pt x="11066" y="6418"/>
                  </a:lnTo>
                  <a:lnTo>
                    <a:pt x="10789" y="6252"/>
                  </a:lnTo>
                  <a:lnTo>
                    <a:pt x="10512" y="6197"/>
                  </a:lnTo>
                  <a:close/>
                  <a:moveTo>
                    <a:pt x="15824" y="6197"/>
                  </a:moveTo>
                  <a:lnTo>
                    <a:pt x="15492" y="6252"/>
                  </a:lnTo>
                  <a:lnTo>
                    <a:pt x="15270" y="6418"/>
                  </a:lnTo>
                  <a:lnTo>
                    <a:pt x="15104" y="6694"/>
                  </a:lnTo>
                  <a:lnTo>
                    <a:pt x="15049" y="6971"/>
                  </a:lnTo>
                  <a:lnTo>
                    <a:pt x="15104" y="7248"/>
                  </a:lnTo>
                  <a:lnTo>
                    <a:pt x="15270" y="7524"/>
                  </a:lnTo>
                  <a:lnTo>
                    <a:pt x="15492" y="7690"/>
                  </a:lnTo>
                  <a:lnTo>
                    <a:pt x="15824" y="7746"/>
                  </a:lnTo>
                  <a:lnTo>
                    <a:pt x="18424" y="7746"/>
                  </a:lnTo>
                  <a:lnTo>
                    <a:pt x="18756" y="7690"/>
                  </a:lnTo>
                  <a:lnTo>
                    <a:pt x="18977" y="7524"/>
                  </a:lnTo>
                  <a:lnTo>
                    <a:pt x="19143" y="7248"/>
                  </a:lnTo>
                  <a:lnTo>
                    <a:pt x="19198" y="6971"/>
                  </a:lnTo>
                  <a:lnTo>
                    <a:pt x="19143" y="6694"/>
                  </a:lnTo>
                  <a:lnTo>
                    <a:pt x="18977" y="6418"/>
                  </a:lnTo>
                  <a:lnTo>
                    <a:pt x="18756" y="6252"/>
                  </a:lnTo>
                  <a:lnTo>
                    <a:pt x="18424" y="6197"/>
                  </a:lnTo>
                  <a:close/>
                  <a:moveTo>
                    <a:pt x="3431" y="8852"/>
                  </a:moveTo>
                  <a:lnTo>
                    <a:pt x="3154" y="8907"/>
                  </a:lnTo>
                  <a:lnTo>
                    <a:pt x="2878" y="9073"/>
                  </a:lnTo>
                  <a:lnTo>
                    <a:pt x="2712" y="9295"/>
                  </a:lnTo>
                  <a:lnTo>
                    <a:pt x="2656" y="9627"/>
                  </a:lnTo>
                  <a:lnTo>
                    <a:pt x="2712" y="9903"/>
                  </a:lnTo>
                  <a:lnTo>
                    <a:pt x="2878" y="10180"/>
                  </a:lnTo>
                  <a:lnTo>
                    <a:pt x="3154" y="10346"/>
                  </a:lnTo>
                  <a:lnTo>
                    <a:pt x="3431" y="10401"/>
                  </a:lnTo>
                  <a:lnTo>
                    <a:pt x="6086" y="10401"/>
                  </a:lnTo>
                  <a:lnTo>
                    <a:pt x="6418" y="10346"/>
                  </a:lnTo>
                  <a:lnTo>
                    <a:pt x="6640" y="10180"/>
                  </a:lnTo>
                  <a:lnTo>
                    <a:pt x="6806" y="9903"/>
                  </a:lnTo>
                  <a:lnTo>
                    <a:pt x="6861" y="9627"/>
                  </a:lnTo>
                  <a:lnTo>
                    <a:pt x="6806" y="9295"/>
                  </a:lnTo>
                  <a:lnTo>
                    <a:pt x="6640" y="9073"/>
                  </a:lnTo>
                  <a:lnTo>
                    <a:pt x="6418" y="8907"/>
                  </a:lnTo>
                  <a:lnTo>
                    <a:pt x="6086" y="8852"/>
                  </a:lnTo>
                  <a:close/>
                  <a:moveTo>
                    <a:pt x="20305" y="5090"/>
                  </a:moveTo>
                  <a:lnTo>
                    <a:pt x="20305" y="11397"/>
                  </a:lnTo>
                  <a:lnTo>
                    <a:pt x="20305" y="11563"/>
                  </a:lnTo>
                  <a:lnTo>
                    <a:pt x="20249" y="11784"/>
                  </a:lnTo>
                  <a:lnTo>
                    <a:pt x="20139" y="11950"/>
                  </a:lnTo>
                  <a:lnTo>
                    <a:pt x="20028" y="12116"/>
                  </a:lnTo>
                  <a:lnTo>
                    <a:pt x="19862" y="12227"/>
                  </a:lnTo>
                  <a:lnTo>
                    <a:pt x="19696" y="12282"/>
                  </a:lnTo>
                  <a:lnTo>
                    <a:pt x="19530" y="12338"/>
                  </a:lnTo>
                  <a:lnTo>
                    <a:pt x="19309" y="12393"/>
                  </a:lnTo>
                  <a:lnTo>
                    <a:pt x="2546" y="12393"/>
                  </a:lnTo>
                  <a:lnTo>
                    <a:pt x="2380" y="12338"/>
                  </a:lnTo>
                  <a:lnTo>
                    <a:pt x="2158" y="12282"/>
                  </a:lnTo>
                  <a:lnTo>
                    <a:pt x="1992" y="12227"/>
                  </a:lnTo>
                  <a:lnTo>
                    <a:pt x="1882" y="12116"/>
                  </a:lnTo>
                  <a:lnTo>
                    <a:pt x="1716" y="11950"/>
                  </a:lnTo>
                  <a:lnTo>
                    <a:pt x="1661" y="11784"/>
                  </a:lnTo>
                  <a:lnTo>
                    <a:pt x="1605" y="11563"/>
                  </a:lnTo>
                  <a:lnTo>
                    <a:pt x="1550" y="11397"/>
                  </a:lnTo>
                  <a:lnTo>
                    <a:pt x="1550" y="5090"/>
                  </a:lnTo>
                  <a:close/>
                  <a:moveTo>
                    <a:pt x="2546" y="0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63" y="443"/>
                  </a:lnTo>
                  <a:lnTo>
                    <a:pt x="775" y="775"/>
                  </a:lnTo>
                  <a:lnTo>
                    <a:pt x="443" y="1162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1" y="2545"/>
                  </a:lnTo>
                  <a:lnTo>
                    <a:pt x="1" y="11397"/>
                  </a:lnTo>
                  <a:lnTo>
                    <a:pt x="56" y="11895"/>
                  </a:lnTo>
                  <a:lnTo>
                    <a:pt x="222" y="12393"/>
                  </a:lnTo>
                  <a:lnTo>
                    <a:pt x="443" y="12780"/>
                  </a:lnTo>
                  <a:lnTo>
                    <a:pt x="775" y="13167"/>
                  </a:lnTo>
                  <a:lnTo>
                    <a:pt x="1163" y="13499"/>
                  </a:lnTo>
                  <a:lnTo>
                    <a:pt x="1550" y="13721"/>
                  </a:lnTo>
                  <a:lnTo>
                    <a:pt x="2048" y="13887"/>
                  </a:lnTo>
                  <a:lnTo>
                    <a:pt x="2546" y="13942"/>
                  </a:lnTo>
                  <a:lnTo>
                    <a:pt x="19309" y="13942"/>
                  </a:lnTo>
                  <a:lnTo>
                    <a:pt x="19862" y="13887"/>
                  </a:lnTo>
                  <a:lnTo>
                    <a:pt x="20305" y="13721"/>
                  </a:lnTo>
                  <a:lnTo>
                    <a:pt x="20747" y="13499"/>
                  </a:lnTo>
                  <a:lnTo>
                    <a:pt x="21135" y="13167"/>
                  </a:lnTo>
                  <a:lnTo>
                    <a:pt x="21411" y="12780"/>
                  </a:lnTo>
                  <a:lnTo>
                    <a:pt x="21688" y="12393"/>
                  </a:lnTo>
                  <a:lnTo>
                    <a:pt x="21799" y="11895"/>
                  </a:lnTo>
                  <a:lnTo>
                    <a:pt x="21854" y="11397"/>
                  </a:lnTo>
                  <a:lnTo>
                    <a:pt x="21854" y="2545"/>
                  </a:lnTo>
                  <a:lnTo>
                    <a:pt x="21799" y="2047"/>
                  </a:lnTo>
                  <a:lnTo>
                    <a:pt x="21688" y="1549"/>
                  </a:lnTo>
                  <a:lnTo>
                    <a:pt x="21411" y="1162"/>
                  </a:lnTo>
                  <a:lnTo>
                    <a:pt x="21135" y="775"/>
                  </a:lnTo>
                  <a:lnTo>
                    <a:pt x="20747" y="443"/>
                  </a:lnTo>
                  <a:lnTo>
                    <a:pt x="20305" y="222"/>
                  </a:lnTo>
                  <a:lnTo>
                    <a:pt x="19862" y="56"/>
                  </a:lnTo>
                  <a:lnTo>
                    <a:pt x="1930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 rot="4097212">
              <a:off x="8293201" y="672399"/>
              <a:ext cx="184648" cy="256812"/>
            </a:xfrm>
            <a:custGeom>
              <a:rect b="b" l="l" r="r" t="t"/>
              <a:pathLst>
                <a:path extrusionOk="0" h="21854" w="15713">
                  <a:moveTo>
                    <a:pt x="3431" y="5312"/>
                  </a:moveTo>
                  <a:lnTo>
                    <a:pt x="3154" y="5367"/>
                  </a:lnTo>
                  <a:lnTo>
                    <a:pt x="2878" y="5533"/>
                  </a:lnTo>
                  <a:lnTo>
                    <a:pt x="2712" y="5754"/>
                  </a:lnTo>
                  <a:lnTo>
                    <a:pt x="2656" y="6031"/>
                  </a:lnTo>
                  <a:lnTo>
                    <a:pt x="2712" y="6363"/>
                  </a:lnTo>
                  <a:lnTo>
                    <a:pt x="2878" y="6584"/>
                  </a:lnTo>
                  <a:lnTo>
                    <a:pt x="3154" y="6750"/>
                  </a:lnTo>
                  <a:lnTo>
                    <a:pt x="3431" y="6805"/>
                  </a:lnTo>
                  <a:lnTo>
                    <a:pt x="8742" y="6805"/>
                  </a:lnTo>
                  <a:lnTo>
                    <a:pt x="9019" y="6750"/>
                  </a:lnTo>
                  <a:lnTo>
                    <a:pt x="9295" y="6584"/>
                  </a:lnTo>
                  <a:lnTo>
                    <a:pt x="9461" y="6363"/>
                  </a:lnTo>
                  <a:lnTo>
                    <a:pt x="9517" y="6031"/>
                  </a:lnTo>
                  <a:lnTo>
                    <a:pt x="9461" y="5754"/>
                  </a:lnTo>
                  <a:lnTo>
                    <a:pt x="9295" y="5533"/>
                  </a:lnTo>
                  <a:lnTo>
                    <a:pt x="9019" y="5367"/>
                  </a:lnTo>
                  <a:lnTo>
                    <a:pt x="8742" y="5312"/>
                  </a:lnTo>
                  <a:close/>
                  <a:moveTo>
                    <a:pt x="11398" y="5312"/>
                  </a:moveTo>
                  <a:lnTo>
                    <a:pt x="11066" y="5367"/>
                  </a:lnTo>
                  <a:lnTo>
                    <a:pt x="10844" y="5533"/>
                  </a:lnTo>
                  <a:lnTo>
                    <a:pt x="10678" y="5754"/>
                  </a:lnTo>
                  <a:lnTo>
                    <a:pt x="10623" y="6031"/>
                  </a:lnTo>
                  <a:lnTo>
                    <a:pt x="10678" y="6363"/>
                  </a:lnTo>
                  <a:lnTo>
                    <a:pt x="10844" y="6584"/>
                  </a:lnTo>
                  <a:lnTo>
                    <a:pt x="11066" y="6750"/>
                  </a:lnTo>
                  <a:lnTo>
                    <a:pt x="11398" y="6805"/>
                  </a:lnTo>
                  <a:lnTo>
                    <a:pt x="12283" y="6805"/>
                  </a:lnTo>
                  <a:lnTo>
                    <a:pt x="12559" y="6750"/>
                  </a:lnTo>
                  <a:lnTo>
                    <a:pt x="12836" y="6584"/>
                  </a:lnTo>
                  <a:lnTo>
                    <a:pt x="13002" y="6363"/>
                  </a:lnTo>
                  <a:lnTo>
                    <a:pt x="13057" y="6031"/>
                  </a:lnTo>
                  <a:lnTo>
                    <a:pt x="13002" y="5754"/>
                  </a:lnTo>
                  <a:lnTo>
                    <a:pt x="12836" y="5533"/>
                  </a:lnTo>
                  <a:lnTo>
                    <a:pt x="12559" y="5367"/>
                  </a:lnTo>
                  <a:lnTo>
                    <a:pt x="12283" y="5312"/>
                  </a:lnTo>
                  <a:close/>
                  <a:moveTo>
                    <a:pt x="3431" y="8797"/>
                  </a:moveTo>
                  <a:lnTo>
                    <a:pt x="3154" y="8852"/>
                  </a:lnTo>
                  <a:lnTo>
                    <a:pt x="2878" y="9018"/>
                  </a:lnTo>
                  <a:lnTo>
                    <a:pt x="2712" y="9295"/>
                  </a:lnTo>
                  <a:lnTo>
                    <a:pt x="2656" y="9572"/>
                  </a:lnTo>
                  <a:lnTo>
                    <a:pt x="2712" y="9904"/>
                  </a:lnTo>
                  <a:lnTo>
                    <a:pt x="2878" y="10125"/>
                  </a:lnTo>
                  <a:lnTo>
                    <a:pt x="3154" y="10291"/>
                  </a:lnTo>
                  <a:lnTo>
                    <a:pt x="3431" y="10346"/>
                  </a:lnTo>
                  <a:lnTo>
                    <a:pt x="6972" y="10346"/>
                  </a:lnTo>
                  <a:lnTo>
                    <a:pt x="7304" y="10291"/>
                  </a:lnTo>
                  <a:lnTo>
                    <a:pt x="7525" y="10125"/>
                  </a:lnTo>
                  <a:lnTo>
                    <a:pt x="7691" y="9904"/>
                  </a:lnTo>
                  <a:lnTo>
                    <a:pt x="7746" y="9572"/>
                  </a:lnTo>
                  <a:lnTo>
                    <a:pt x="7691" y="9295"/>
                  </a:lnTo>
                  <a:lnTo>
                    <a:pt x="7525" y="9018"/>
                  </a:lnTo>
                  <a:lnTo>
                    <a:pt x="7304" y="8852"/>
                  </a:lnTo>
                  <a:lnTo>
                    <a:pt x="6972" y="8797"/>
                  </a:lnTo>
                  <a:close/>
                  <a:moveTo>
                    <a:pt x="11398" y="8797"/>
                  </a:moveTo>
                  <a:lnTo>
                    <a:pt x="11066" y="8852"/>
                  </a:lnTo>
                  <a:lnTo>
                    <a:pt x="10844" y="9018"/>
                  </a:lnTo>
                  <a:lnTo>
                    <a:pt x="10678" y="9295"/>
                  </a:lnTo>
                  <a:lnTo>
                    <a:pt x="10623" y="9572"/>
                  </a:lnTo>
                  <a:lnTo>
                    <a:pt x="10678" y="9904"/>
                  </a:lnTo>
                  <a:lnTo>
                    <a:pt x="10844" y="10125"/>
                  </a:lnTo>
                  <a:lnTo>
                    <a:pt x="11066" y="10291"/>
                  </a:lnTo>
                  <a:lnTo>
                    <a:pt x="11398" y="10346"/>
                  </a:lnTo>
                  <a:lnTo>
                    <a:pt x="12283" y="10346"/>
                  </a:lnTo>
                  <a:lnTo>
                    <a:pt x="12559" y="10291"/>
                  </a:lnTo>
                  <a:lnTo>
                    <a:pt x="12836" y="10125"/>
                  </a:lnTo>
                  <a:lnTo>
                    <a:pt x="13002" y="9904"/>
                  </a:lnTo>
                  <a:lnTo>
                    <a:pt x="13057" y="9572"/>
                  </a:lnTo>
                  <a:lnTo>
                    <a:pt x="13002" y="9295"/>
                  </a:lnTo>
                  <a:lnTo>
                    <a:pt x="12836" y="9018"/>
                  </a:lnTo>
                  <a:lnTo>
                    <a:pt x="12559" y="8852"/>
                  </a:lnTo>
                  <a:lnTo>
                    <a:pt x="12283" y="8797"/>
                  </a:lnTo>
                  <a:close/>
                  <a:moveTo>
                    <a:pt x="3431" y="12338"/>
                  </a:moveTo>
                  <a:lnTo>
                    <a:pt x="3154" y="12393"/>
                  </a:lnTo>
                  <a:lnTo>
                    <a:pt x="2878" y="12559"/>
                  </a:lnTo>
                  <a:lnTo>
                    <a:pt x="2712" y="12836"/>
                  </a:lnTo>
                  <a:lnTo>
                    <a:pt x="2656" y="13112"/>
                  </a:lnTo>
                  <a:lnTo>
                    <a:pt x="2712" y="13444"/>
                  </a:lnTo>
                  <a:lnTo>
                    <a:pt x="2878" y="13666"/>
                  </a:lnTo>
                  <a:lnTo>
                    <a:pt x="3154" y="13832"/>
                  </a:lnTo>
                  <a:lnTo>
                    <a:pt x="3431" y="13887"/>
                  </a:lnTo>
                  <a:lnTo>
                    <a:pt x="7857" y="13887"/>
                  </a:lnTo>
                  <a:lnTo>
                    <a:pt x="8134" y="13832"/>
                  </a:lnTo>
                  <a:lnTo>
                    <a:pt x="8410" y="13666"/>
                  </a:lnTo>
                  <a:lnTo>
                    <a:pt x="8576" y="13444"/>
                  </a:lnTo>
                  <a:lnTo>
                    <a:pt x="8631" y="13112"/>
                  </a:lnTo>
                  <a:lnTo>
                    <a:pt x="8576" y="12836"/>
                  </a:lnTo>
                  <a:lnTo>
                    <a:pt x="8410" y="12559"/>
                  </a:lnTo>
                  <a:lnTo>
                    <a:pt x="8134" y="12393"/>
                  </a:lnTo>
                  <a:lnTo>
                    <a:pt x="7857" y="12338"/>
                  </a:lnTo>
                  <a:close/>
                  <a:moveTo>
                    <a:pt x="11398" y="12338"/>
                  </a:moveTo>
                  <a:lnTo>
                    <a:pt x="11066" y="12393"/>
                  </a:lnTo>
                  <a:lnTo>
                    <a:pt x="10844" y="12559"/>
                  </a:lnTo>
                  <a:lnTo>
                    <a:pt x="10678" y="12836"/>
                  </a:lnTo>
                  <a:lnTo>
                    <a:pt x="10623" y="13112"/>
                  </a:lnTo>
                  <a:lnTo>
                    <a:pt x="10678" y="13444"/>
                  </a:lnTo>
                  <a:lnTo>
                    <a:pt x="10844" y="13666"/>
                  </a:lnTo>
                  <a:lnTo>
                    <a:pt x="11066" y="13832"/>
                  </a:lnTo>
                  <a:lnTo>
                    <a:pt x="11398" y="13887"/>
                  </a:lnTo>
                  <a:lnTo>
                    <a:pt x="12283" y="13887"/>
                  </a:lnTo>
                  <a:lnTo>
                    <a:pt x="12559" y="13832"/>
                  </a:lnTo>
                  <a:lnTo>
                    <a:pt x="12836" y="13666"/>
                  </a:lnTo>
                  <a:lnTo>
                    <a:pt x="13002" y="13444"/>
                  </a:lnTo>
                  <a:lnTo>
                    <a:pt x="13057" y="13112"/>
                  </a:lnTo>
                  <a:lnTo>
                    <a:pt x="13002" y="12836"/>
                  </a:lnTo>
                  <a:lnTo>
                    <a:pt x="12836" y="12559"/>
                  </a:lnTo>
                  <a:lnTo>
                    <a:pt x="12559" y="12393"/>
                  </a:lnTo>
                  <a:lnTo>
                    <a:pt x="12283" y="12338"/>
                  </a:lnTo>
                  <a:close/>
                  <a:moveTo>
                    <a:pt x="11398" y="1826"/>
                  </a:moveTo>
                  <a:lnTo>
                    <a:pt x="12615" y="3099"/>
                  </a:lnTo>
                  <a:lnTo>
                    <a:pt x="12891" y="3265"/>
                  </a:lnTo>
                  <a:lnTo>
                    <a:pt x="13168" y="3320"/>
                  </a:lnTo>
                  <a:lnTo>
                    <a:pt x="13445" y="3265"/>
                  </a:lnTo>
                  <a:lnTo>
                    <a:pt x="13721" y="3099"/>
                  </a:lnTo>
                  <a:lnTo>
                    <a:pt x="14164" y="2601"/>
                  </a:lnTo>
                  <a:lnTo>
                    <a:pt x="14164" y="19198"/>
                  </a:lnTo>
                  <a:lnTo>
                    <a:pt x="13721" y="18755"/>
                  </a:lnTo>
                  <a:lnTo>
                    <a:pt x="13445" y="18589"/>
                  </a:lnTo>
                  <a:lnTo>
                    <a:pt x="13168" y="18534"/>
                  </a:lnTo>
                  <a:lnTo>
                    <a:pt x="12891" y="18589"/>
                  </a:lnTo>
                  <a:lnTo>
                    <a:pt x="12615" y="18755"/>
                  </a:lnTo>
                  <a:lnTo>
                    <a:pt x="11398" y="19972"/>
                  </a:lnTo>
                  <a:lnTo>
                    <a:pt x="10181" y="18755"/>
                  </a:lnTo>
                  <a:lnTo>
                    <a:pt x="9904" y="18589"/>
                  </a:lnTo>
                  <a:lnTo>
                    <a:pt x="9627" y="18534"/>
                  </a:lnTo>
                  <a:lnTo>
                    <a:pt x="9351" y="18589"/>
                  </a:lnTo>
                  <a:lnTo>
                    <a:pt x="9074" y="18755"/>
                  </a:lnTo>
                  <a:lnTo>
                    <a:pt x="7857" y="19972"/>
                  </a:lnTo>
                  <a:lnTo>
                    <a:pt x="6640" y="18755"/>
                  </a:lnTo>
                  <a:lnTo>
                    <a:pt x="6363" y="18589"/>
                  </a:lnTo>
                  <a:lnTo>
                    <a:pt x="6087" y="18534"/>
                  </a:lnTo>
                  <a:lnTo>
                    <a:pt x="5810" y="18589"/>
                  </a:lnTo>
                  <a:lnTo>
                    <a:pt x="5533" y="18755"/>
                  </a:lnTo>
                  <a:lnTo>
                    <a:pt x="4316" y="19972"/>
                  </a:lnTo>
                  <a:lnTo>
                    <a:pt x="3099" y="18755"/>
                  </a:lnTo>
                  <a:lnTo>
                    <a:pt x="2878" y="18589"/>
                  </a:lnTo>
                  <a:lnTo>
                    <a:pt x="2546" y="18534"/>
                  </a:lnTo>
                  <a:lnTo>
                    <a:pt x="2269" y="18589"/>
                  </a:lnTo>
                  <a:lnTo>
                    <a:pt x="1993" y="18755"/>
                  </a:lnTo>
                  <a:lnTo>
                    <a:pt x="1550" y="19198"/>
                  </a:lnTo>
                  <a:lnTo>
                    <a:pt x="1550" y="2601"/>
                  </a:lnTo>
                  <a:lnTo>
                    <a:pt x="1993" y="3099"/>
                  </a:lnTo>
                  <a:lnTo>
                    <a:pt x="2269" y="3265"/>
                  </a:lnTo>
                  <a:lnTo>
                    <a:pt x="2546" y="3320"/>
                  </a:lnTo>
                  <a:lnTo>
                    <a:pt x="2878" y="3265"/>
                  </a:lnTo>
                  <a:lnTo>
                    <a:pt x="3099" y="3099"/>
                  </a:lnTo>
                  <a:lnTo>
                    <a:pt x="4316" y="1826"/>
                  </a:lnTo>
                  <a:lnTo>
                    <a:pt x="5533" y="3099"/>
                  </a:lnTo>
                  <a:lnTo>
                    <a:pt x="5810" y="3265"/>
                  </a:lnTo>
                  <a:lnTo>
                    <a:pt x="6087" y="3320"/>
                  </a:lnTo>
                  <a:lnTo>
                    <a:pt x="6363" y="3265"/>
                  </a:lnTo>
                  <a:lnTo>
                    <a:pt x="6640" y="3099"/>
                  </a:lnTo>
                  <a:lnTo>
                    <a:pt x="7857" y="1826"/>
                  </a:lnTo>
                  <a:lnTo>
                    <a:pt x="9074" y="3099"/>
                  </a:lnTo>
                  <a:lnTo>
                    <a:pt x="9351" y="3265"/>
                  </a:lnTo>
                  <a:lnTo>
                    <a:pt x="9627" y="3320"/>
                  </a:lnTo>
                  <a:lnTo>
                    <a:pt x="9904" y="3265"/>
                  </a:lnTo>
                  <a:lnTo>
                    <a:pt x="10181" y="3099"/>
                  </a:lnTo>
                  <a:lnTo>
                    <a:pt x="11398" y="1826"/>
                  </a:lnTo>
                  <a:close/>
                  <a:moveTo>
                    <a:pt x="720" y="1"/>
                  </a:moveTo>
                  <a:lnTo>
                    <a:pt x="499" y="56"/>
                  </a:lnTo>
                  <a:lnTo>
                    <a:pt x="333" y="167"/>
                  </a:lnTo>
                  <a:lnTo>
                    <a:pt x="167" y="332"/>
                  </a:lnTo>
                  <a:lnTo>
                    <a:pt x="56" y="554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00"/>
                  </a:lnTo>
                  <a:lnTo>
                    <a:pt x="167" y="21466"/>
                  </a:lnTo>
                  <a:lnTo>
                    <a:pt x="333" y="21632"/>
                  </a:lnTo>
                  <a:lnTo>
                    <a:pt x="499" y="21798"/>
                  </a:lnTo>
                  <a:lnTo>
                    <a:pt x="720" y="21853"/>
                  </a:lnTo>
                  <a:lnTo>
                    <a:pt x="941" y="21798"/>
                  </a:lnTo>
                  <a:lnTo>
                    <a:pt x="1163" y="21743"/>
                  </a:lnTo>
                  <a:lnTo>
                    <a:pt x="1329" y="21632"/>
                  </a:lnTo>
                  <a:lnTo>
                    <a:pt x="2546" y="20415"/>
                  </a:lnTo>
                  <a:lnTo>
                    <a:pt x="3763" y="21632"/>
                  </a:lnTo>
                  <a:lnTo>
                    <a:pt x="4040" y="21798"/>
                  </a:lnTo>
                  <a:lnTo>
                    <a:pt x="4316" y="21853"/>
                  </a:lnTo>
                  <a:lnTo>
                    <a:pt x="4593" y="21798"/>
                  </a:lnTo>
                  <a:lnTo>
                    <a:pt x="4869" y="21632"/>
                  </a:lnTo>
                  <a:lnTo>
                    <a:pt x="6087" y="20415"/>
                  </a:lnTo>
                  <a:lnTo>
                    <a:pt x="7304" y="21632"/>
                  </a:lnTo>
                  <a:lnTo>
                    <a:pt x="7580" y="21798"/>
                  </a:lnTo>
                  <a:lnTo>
                    <a:pt x="7857" y="21853"/>
                  </a:lnTo>
                  <a:lnTo>
                    <a:pt x="8134" y="21798"/>
                  </a:lnTo>
                  <a:lnTo>
                    <a:pt x="8410" y="21632"/>
                  </a:lnTo>
                  <a:lnTo>
                    <a:pt x="9627" y="20415"/>
                  </a:lnTo>
                  <a:lnTo>
                    <a:pt x="10844" y="21632"/>
                  </a:lnTo>
                  <a:lnTo>
                    <a:pt x="11121" y="21798"/>
                  </a:lnTo>
                  <a:lnTo>
                    <a:pt x="11398" y="21853"/>
                  </a:lnTo>
                  <a:lnTo>
                    <a:pt x="11674" y="21798"/>
                  </a:lnTo>
                  <a:lnTo>
                    <a:pt x="11951" y="21632"/>
                  </a:lnTo>
                  <a:lnTo>
                    <a:pt x="13168" y="20415"/>
                  </a:lnTo>
                  <a:lnTo>
                    <a:pt x="14385" y="21632"/>
                  </a:lnTo>
                  <a:lnTo>
                    <a:pt x="14606" y="21798"/>
                  </a:lnTo>
                  <a:lnTo>
                    <a:pt x="14938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15547" y="21466"/>
                  </a:lnTo>
                  <a:lnTo>
                    <a:pt x="15658" y="21300"/>
                  </a:lnTo>
                  <a:lnTo>
                    <a:pt x="15713" y="21079"/>
                  </a:lnTo>
                  <a:lnTo>
                    <a:pt x="15713" y="775"/>
                  </a:lnTo>
                  <a:lnTo>
                    <a:pt x="15658" y="554"/>
                  </a:lnTo>
                  <a:lnTo>
                    <a:pt x="15547" y="332"/>
                  </a:lnTo>
                  <a:lnTo>
                    <a:pt x="15436" y="167"/>
                  </a:lnTo>
                  <a:lnTo>
                    <a:pt x="15215" y="56"/>
                  </a:lnTo>
                  <a:lnTo>
                    <a:pt x="14994" y="1"/>
                  </a:lnTo>
                  <a:lnTo>
                    <a:pt x="14772" y="1"/>
                  </a:lnTo>
                  <a:lnTo>
                    <a:pt x="14551" y="56"/>
                  </a:lnTo>
                  <a:lnTo>
                    <a:pt x="14385" y="222"/>
                  </a:lnTo>
                  <a:lnTo>
                    <a:pt x="13168" y="1439"/>
                  </a:lnTo>
                  <a:lnTo>
                    <a:pt x="11951" y="222"/>
                  </a:lnTo>
                  <a:lnTo>
                    <a:pt x="11674" y="56"/>
                  </a:lnTo>
                  <a:lnTo>
                    <a:pt x="11398" y="1"/>
                  </a:lnTo>
                  <a:lnTo>
                    <a:pt x="11121" y="56"/>
                  </a:lnTo>
                  <a:lnTo>
                    <a:pt x="10844" y="222"/>
                  </a:lnTo>
                  <a:lnTo>
                    <a:pt x="9627" y="1439"/>
                  </a:lnTo>
                  <a:lnTo>
                    <a:pt x="8410" y="222"/>
                  </a:lnTo>
                  <a:lnTo>
                    <a:pt x="8134" y="56"/>
                  </a:lnTo>
                  <a:lnTo>
                    <a:pt x="7857" y="1"/>
                  </a:lnTo>
                  <a:lnTo>
                    <a:pt x="7580" y="56"/>
                  </a:lnTo>
                  <a:lnTo>
                    <a:pt x="7304" y="222"/>
                  </a:lnTo>
                  <a:lnTo>
                    <a:pt x="6087" y="1439"/>
                  </a:lnTo>
                  <a:lnTo>
                    <a:pt x="4869" y="222"/>
                  </a:lnTo>
                  <a:lnTo>
                    <a:pt x="4593" y="56"/>
                  </a:lnTo>
                  <a:lnTo>
                    <a:pt x="4316" y="1"/>
                  </a:lnTo>
                  <a:lnTo>
                    <a:pt x="4040" y="56"/>
                  </a:lnTo>
                  <a:lnTo>
                    <a:pt x="3763" y="222"/>
                  </a:lnTo>
                  <a:lnTo>
                    <a:pt x="2546" y="1439"/>
                  </a:lnTo>
                  <a:lnTo>
                    <a:pt x="1329" y="222"/>
                  </a:lnTo>
                  <a:lnTo>
                    <a:pt x="1163" y="5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 rot="4182644">
              <a:off x="3119409" y="4732025"/>
              <a:ext cx="230814" cy="230814"/>
            </a:xfrm>
            <a:custGeom>
              <a:rect b="b" l="l" r="r" t="t"/>
              <a:pathLst>
                <a:path extrusionOk="0" h="19641" w="19641">
                  <a:moveTo>
                    <a:pt x="16377" y="1826"/>
                  </a:moveTo>
                  <a:lnTo>
                    <a:pt x="17760" y="3264"/>
                  </a:lnTo>
                  <a:lnTo>
                    <a:pt x="13887" y="7137"/>
                  </a:lnTo>
                  <a:lnTo>
                    <a:pt x="12504" y="5754"/>
                  </a:lnTo>
                  <a:lnTo>
                    <a:pt x="16377" y="1826"/>
                  </a:lnTo>
                  <a:close/>
                  <a:moveTo>
                    <a:pt x="11397" y="6860"/>
                  </a:moveTo>
                  <a:lnTo>
                    <a:pt x="12780" y="8243"/>
                  </a:lnTo>
                  <a:lnTo>
                    <a:pt x="5146" y="15878"/>
                  </a:lnTo>
                  <a:lnTo>
                    <a:pt x="3763" y="14495"/>
                  </a:lnTo>
                  <a:lnTo>
                    <a:pt x="11397" y="6860"/>
                  </a:lnTo>
                  <a:close/>
                  <a:moveTo>
                    <a:pt x="2933" y="15823"/>
                  </a:moveTo>
                  <a:lnTo>
                    <a:pt x="3763" y="16708"/>
                  </a:lnTo>
                  <a:lnTo>
                    <a:pt x="2269" y="17372"/>
                  </a:lnTo>
                  <a:lnTo>
                    <a:pt x="2933" y="15823"/>
                  </a:lnTo>
                  <a:close/>
                  <a:moveTo>
                    <a:pt x="16377" y="0"/>
                  </a:moveTo>
                  <a:lnTo>
                    <a:pt x="16100" y="56"/>
                  </a:lnTo>
                  <a:lnTo>
                    <a:pt x="15823" y="222"/>
                  </a:lnTo>
                  <a:lnTo>
                    <a:pt x="15325" y="719"/>
                  </a:lnTo>
                  <a:lnTo>
                    <a:pt x="14883" y="443"/>
                  </a:lnTo>
                  <a:lnTo>
                    <a:pt x="14495" y="277"/>
                  </a:lnTo>
                  <a:lnTo>
                    <a:pt x="13998" y="111"/>
                  </a:lnTo>
                  <a:lnTo>
                    <a:pt x="13555" y="111"/>
                  </a:lnTo>
                  <a:lnTo>
                    <a:pt x="13112" y="166"/>
                  </a:lnTo>
                  <a:lnTo>
                    <a:pt x="12614" y="277"/>
                  </a:lnTo>
                  <a:lnTo>
                    <a:pt x="12227" y="498"/>
                  </a:lnTo>
                  <a:lnTo>
                    <a:pt x="11840" y="830"/>
                  </a:lnTo>
                  <a:lnTo>
                    <a:pt x="6861" y="5809"/>
                  </a:lnTo>
                  <a:lnTo>
                    <a:pt x="6639" y="6086"/>
                  </a:lnTo>
                  <a:lnTo>
                    <a:pt x="6584" y="6362"/>
                  </a:lnTo>
                  <a:lnTo>
                    <a:pt x="6639" y="6639"/>
                  </a:lnTo>
                  <a:lnTo>
                    <a:pt x="6861" y="6916"/>
                  </a:lnTo>
                  <a:lnTo>
                    <a:pt x="7082" y="7082"/>
                  </a:lnTo>
                  <a:lnTo>
                    <a:pt x="7359" y="7137"/>
                  </a:lnTo>
                  <a:lnTo>
                    <a:pt x="7691" y="7082"/>
                  </a:lnTo>
                  <a:lnTo>
                    <a:pt x="7912" y="6916"/>
                  </a:lnTo>
                  <a:lnTo>
                    <a:pt x="12946" y="1937"/>
                  </a:lnTo>
                  <a:lnTo>
                    <a:pt x="13057" y="1826"/>
                  </a:lnTo>
                  <a:lnTo>
                    <a:pt x="13223" y="1715"/>
                  </a:lnTo>
                  <a:lnTo>
                    <a:pt x="13555" y="1660"/>
                  </a:lnTo>
                  <a:lnTo>
                    <a:pt x="13887" y="1715"/>
                  </a:lnTo>
                  <a:lnTo>
                    <a:pt x="14219" y="1826"/>
                  </a:lnTo>
                  <a:lnTo>
                    <a:pt x="10844" y="5201"/>
                  </a:lnTo>
                  <a:lnTo>
                    <a:pt x="2103" y="13942"/>
                  </a:lnTo>
                  <a:lnTo>
                    <a:pt x="1937" y="14163"/>
                  </a:lnTo>
                  <a:lnTo>
                    <a:pt x="56" y="18534"/>
                  </a:lnTo>
                  <a:lnTo>
                    <a:pt x="1" y="18755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419"/>
                  </a:lnTo>
                  <a:lnTo>
                    <a:pt x="498" y="19585"/>
                  </a:lnTo>
                  <a:lnTo>
                    <a:pt x="775" y="19640"/>
                  </a:lnTo>
                  <a:lnTo>
                    <a:pt x="1052" y="19585"/>
                  </a:lnTo>
                  <a:lnTo>
                    <a:pt x="5422" y="17704"/>
                  </a:lnTo>
                  <a:lnTo>
                    <a:pt x="5478" y="17649"/>
                  </a:lnTo>
                  <a:lnTo>
                    <a:pt x="5699" y="17538"/>
                  </a:lnTo>
                  <a:lnTo>
                    <a:pt x="14440" y="8797"/>
                  </a:lnTo>
                  <a:lnTo>
                    <a:pt x="19419" y="3818"/>
                  </a:lnTo>
                  <a:lnTo>
                    <a:pt x="19585" y="3541"/>
                  </a:lnTo>
                  <a:lnTo>
                    <a:pt x="19641" y="3264"/>
                  </a:lnTo>
                  <a:lnTo>
                    <a:pt x="19585" y="2932"/>
                  </a:lnTo>
                  <a:lnTo>
                    <a:pt x="19419" y="2711"/>
                  </a:lnTo>
                  <a:lnTo>
                    <a:pt x="16930" y="222"/>
                  </a:lnTo>
                  <a:lnTo>
                    <a:pt x="16653" y="56"/>
                  </a:lnTo>
                  <a:lnTo>
                    <a:pt x="1637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 rot="-4905368">
              <a:off x="47576" y="2593779"/>
              <a:ext cx="248366" cy="248355"/>
            </a:xfrm>
            <a:custGeom>
              <a:rect b="b" l="l" r="r" t="t"/>
              <a:pathLst>
                <a:path extrusionOk="0" h="21134" w="21135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-54609" y="3124075"/>
              <a:ext cx="252291" cy="230173"/>
            </a:xfrm>
            <a:custGeom>
              <a:rect b="b" l="l" r="r" t="t"/>
              <a:pathLst>
                <a:path extrusionOk="0" h="19585" w="21467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 rot="5756751">
              <a:off x="4508674" y="4992510"/>
              <a:ext cx="264659" cy="215237"/>
            </a:xfrm>
            <a:custGeom>
              <a:rect b="b" l="l" r="r" t="t"/>
              <a:pathLst>
                <a:path extrusionOk="0" h="18313" w="22518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 rot="-1642964">
              <a:off x="488128" y="3297298"/>
              <a:ext cx="173597" cy="256811"/>
            </a:xfrm>
            <a:custGeom>
              <a:rect b="b" l="l" r="r" t="t"/>
              <a:pathLst>
                <a:path extrusionOk="0" h="21853" w="14772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 rot="5400000">
              <a:off x="-61521" y="4642800"/>
              <a:ext cx="121603" cy="256839"/>
            </a:xfrm>
            <a:custGeom>
              <a:rect b="b" l="l" r="r" t="t"/>
              <a:pathLst>
                <a:path extrusionOk="0" h="21854" w="10347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 rot="1616468">
              <a:off x="791230" y="3789388"/>
              <a:ext cx="174274" cy="256851"/>
            </a:xfrm>
            <a:custGeom>
              <a:rect b="b" l="l" r="r" t="t"/>
              <a:pathLst>
                <a:path extrusionOk="0" h="21854" w="14828">
                  <a:moveTo>
                    <a:pt x="5201" y="2656"/>
                  </a:moveTo>
                  <a:lnTo>
                    <a:pt x="4924" y="2711"/>
                  </a:lnTo>
                  <a:lnTo>
                    <a:pt x="4648" y="2877"/>
                  </a:lnTo>
                  <a:lnTo>
                    <a:pt x="4482" y="3098"/>
                  </a:lnTo>
                  <a:lnTo>
                    <a:pt x="4426" y="3430"/>
                  </a:lnTo>
                  <a:lnTo>
                    <a:pt x="4482" y="3707"/>
                  </a:lnTo>
                  <a:lnTo>
                    <a:pt x="4648" y="3984"/>
                  </a:lnTo>
                  <a:lnTo>
                    <a:pt x="4924" y="4150"/>
                  </a:lnTo>
                  <a:lnTo>
                    <a:pt x="5201" y="4205"/>
                  </a:lnTo>
                  <a:lnTo>
                    <a:pt x="9627" y="4205"/>
                  </a:lnTo>
                  <a:lnTo>
                    <a:pt x="9904" y="4150"/>
                  </a:lnTo>
                  <a:lnTo>
                    <a:pt x="10180" y="3984"/>
                  </a:lnTo>
                  <a:lnTo>
                    <a:pt x="10346" y="3707"/>
                  </a:lnTo>
                  <a:lnTo>
                    <a:pt x="10401" y="3430"/>
                  </a:lnTo>
                  <a:lnTo>
                    <a:pt x="10346" y="3098"/>
                  </a:lnTo>
                  <a:lnTo>
                    <a:pt x="10180" y="2877"/>
                  </a:lnTo>
                  <a:lnTo>
                    <a:pt x="9904" y="2711"/>
                  </a:lnTo>
                  <a:lnTo>
                    <a:pt x="9627" y="2656"/>
                  </a:lnTo>
                  <a:close/>
                  <a:moveTo>
                    <a:pt x="10678" y="6750"/>
                  </a:moveTo>
                  <a:lnTo>
                    <a:pt x="10678" y="15546"/>
                  </a:lnTo>
                  <a:lnTo>
                    <a:pt x="4150" y="15546"/>
                  </a:lnTo>
                  <a:lnTo>
                    <a:pt x="4150" y="6750"/>
                  </a:lnTo>
                  <a:close/>
                  <a:moveTo>
                    <a:pt x="3265" y="5201"/>
                  </a:moveTo>
                  <a:lnTo>
                    <a:pt x="3099" y="5256"/>
                  </a:lnTo>
                  <a:lnTo>
                    <a:pt x="2933" y="5311"/>
                  </a:lnTo>
                  <a:lnTo>
                    <a:pt x="2822" y="5422"/>
                  </a:lnTo>
                  <a:lnTo>
                    <a:pt x="2711" y="5588"/>
                  </a:lnTo>
                  <a:lnTo>
                    <a:pt x="2601" y="5754"/>
                  </a:lnTo>
                  <a:lnTo>
                    <a:pt x="2545" y="5920"/>
                  </a:lnTo>
                  <a:lnTo>
                    <a:pt x="2545" y="6086"/>
                  </a:lnTo>
                  <a:lnTo>
                    <a:pt x="2545" y="16155"/>
                  </a:lnTo>
                  <a:lnTo>
                    <a:pt x="2545" y="16376"/>
                  </a:lnTo>
                  <a:lnTo>
                    <a:pt x="2601" y="16542"/>
                  </a:lnTo>
                  <a:lnTo>
                    <a:pt x="2711" y="16708"/>
                  </a:lnTo>
                  <a:lnTo>
                    <a:pt x="2822" y="16819"/>
                  </a:lnTo>
                  <a:lnTo>
                    <a:pt x="2933" y="16929"/>
                  </a:lnTo>
                  <a:lnTo>
                    <a:pt x="3099" y="17040"/>
                  </a:lnTo>
                  <a:lnTo>
                    <a:pt x="3265" y="17095"/>
                  </a:lnTo>
                  <a:lnTo>
                    <a:pt x="11563" y="17095"/>
                  </a:lnTo>
                  <a:lnTo>
                    <a:pt x="11729" y="17040"/>
                  </a:lnTo>
                  <a:lnTo>
                    <a:pt x="11895" y="16929"/>
                  </a:lnTo>
                  <a:lnTo>
                    <a:pt x="12006" y="16819"/>
                  </a:lnTo>
                  <a:lnTo>
                    <a:pt x="12117" y="16708"/>
                  </a:lnTo>
                  <a:lnTo>
                    <a:pt x="12172" y="16542"/>
                  </a:lnTo>
                  <a:lnTo>
                    <a:pt x="12227" y="16376"/>
                  </a:lnTo>
                  <a:lnTo>
                    <a:pt x="12282" y="16155"/>
                  </a:lnTo>
                  <a:lnTo>
                    <a:pt x="12282" y="6086"/>
                  </a:lnTo>
                  <a:lnTo>
                    <a:pt x="12227" y="5920"/>
                  </a:lnTo>
                  <a:lnTo>
                    <a:pt x="12172" y="5754"/>
                  </a:lnTo>
                  <a:lnTo>
                    <a:pt x="12117" y="5588"/>
                  </a:lnTo>
                  <a:lnTo>
                    <a:pt x="12006" y="5422"/>
                  </a:lnTo>
                  <a:lnTo>
                    <a:pt x="11895" y="5311"/>
                  </a:lnTo>
                  <a:lnTo>
                    <a:pt x="11729" y="5256"/>
                  </a:lnTo>
                  <a:lnTo>
                    <a:pt x="11563" y="5201"/>
                  </a:lnTo>
                  <a:close/>
                  <a:moveTo>
                    <a:pt x="6086" y="17538"/>
                  </a:moveTo>
                  <a:lnTo>
                    <a:pt x="6086" y="19308"/>
                  </a:lnTo>
                  <a:lnTo>
                    <a:pt x="8742" y="19308"/>
                  </a:lnTo>
                  <a:lnTo>
                    <a:pt x="8742" y="17538"/>
                  </a:lnTo>
                  <a:close/>
                  <a:moveTo>
                    <a:pt x="11785" y="1549"/>
                  </a:moveTo>
                  <a:lnTo>
                    <a:pt x="12117" y="1660"/>
                  </a:lnTo>
                  <a:lnTo>
                    <a:pt x="12448" y="1881"/>
                  </a:lnTo>
                  <a:lnTo>
                    <a:pt x="12725" y="2103"/>
                  </a:lnTo>
                  <a:lnTo>
                    <a:pt x="12946" y="2379"/>
                  </a:lnTo>
                  <a:lnTo>
                    <a:pt x="13112" y="2656"/>
                  </a:lnTo>
                  <a:lnTo>
                    <a:pt x="13223" y="3043"/>
                  </a:lnTo>
                  <a:lnTo>
                    <a:pt x="13278" y="3430"/>
                  </a:lnTo>
                  <a:lnTo>
                    <a:pt x="13278" y="18423"/>
                  </a:lnTo>
                  <a:lnTo>
                    <a:pt x="13223" y="18810"/>
                  </a:lnTo>
                  <a:lnTo>
                    <a:pt x="13112" y="19142"/>
                  </a:lnTo>
                  <a:lnTo>
                    <a:pt x="12946" y="19474"/>
                  </a:lnTo>
                  <a:lnTo>
                    <a:pt x="12725" y="19751"/>
                  </a:lnTo>
                  <a:lnTo>
                    <a:pt x="12448" y="19972"/>
                  </a:lnTo>
                  <a:lnTo>
                    <a:pt x="12117" y="20138"/>
                  </a:lnTo>
                  <a:lnTo>
                    <a:pt x="11785" y="20249"/>
                  </a:lnTo>
                  <a:lnTo>
                    <a:pt x="11397" y="20304"/>
                  </a:lnTo>
                  <a:lnTo>
                    <a:pt x="3431" y="20304"/>
                  </a:lnTo>
                  <a:lnTo>
                    <a:pt x="3043" y="20249"/>
                  </a:lnTo>
                  <a:lnTo>
                    <a:pt x="2711" y="20138"/>
                  </a:lnTo>
                  <a:lnTo>
                    <a:pt x="2379" y="19972"/>
                  </a:lnTo>
                  <a:lnTo>
                    <a:pt x="2103" y="19751"/>
                  </a:lnTo>
                  <a:lnTo>
                    <a:pt x="1882" y="19474"/>
                  </a:lnTo>
                  <a:lnTo>
                    <a:pt x="1716" y="19142"/>
                  </a:lnTo>
                  <a:lnTo>
                    <a:pt x="1605" y="18810"/>
                  </a:lnTo>
                  <a:lnTo>
                    <a:pt x="1550" y="18423"/>
                  </a:lnTo>
                  <a:lnTo>
                    <a:pt x="1550" y="3430"/>
                  </a:lnTo>
                  <a:lnTo>
                    <a:pt x="1605" y="3043"/>
                  </a:lnTo>
                  <a:lnTo>
                    <a:pt x="1716" y="2656"/>
                  </a:lnTo>
                  <a:lnTo>
                    <a:pt x="1882" y="2379"/>
                  </a:lnTo>
                  <a:lnTo>
                    <a:pt x="2103" y="2103"/>
                  </a:lnTo>
                  <a:lnTo>
                    <a:pt x="2379" y="1881"/>
                  </a:lnTo>
                  <a:lnTo>
                    <a:pt x="2711" y="1660"/>
                  </a:lnTo>
                  <a:lnTo>
                    <a:pt x="3043" y="1549"/>
                  </a:lnTo>
                  <a:close/>
                  <a:moveTo>
                    <a:pt x="3099" y="0"/>
                  </a:moveTo>
                  <a:lnTo>
                    <a:pt x="2767" y="56"/>
                  </a:lnTo>
                  <a:lnTo>
                    <a:pt x="2435" y="166"/>
                  </a:lnTo>
                  <a:lnTo>
                    <a:pt x="2103" y="277"/>
                  </a:lnTo>
                  <a:lnTo>
                    <a:pt x="1550" y="554"/>
                  </a:lnTo>
                  <a:lnTo>
                    <a:pt x="996" y="996"/>
                  </a:lnTo>
                  <a:lnTo>
                    <a:pt x="609" y="1494"/>
                  </a:lnTo>
                  <a:lnTo>
                    <a:pt x="277" y="2103"/>
                  </a:lnTo>
                  <a:lnTo>
                    <a:pt x="166" y="2379"/>
                  </a:lnTo>
                  <a:lnTo>
                    <a:pt x="111" y="2711"/>
                  </a:lnTo>
                  <a:lnTo>
                    <a:pt x="56" y="3043"/>
                  </a:lnTo>
                  <a:lnTo>
                    <a:pt x="0" y="3430"/>
                  </a:lnTo>
                  <a:lnTo>
                    <a:pt x="0" y="18423"/>
                  </a:lnTo>
                  <a:lnTo>
                    <a:pt x="56" y="18755"/>
                  </a:lnTo>
                  <a:lnTo>
                    <a:pt x="111" y="19087"/>
                  </a:lnTo>
                  <a:lnTo>
                    <a:pt x="166" y="19419"/>
                  </a:lnTo>
                  <a:lnTo>
                    <a:pt x="277" y="19751"/>
                  </a:lnTo>
                  <a:lnTo>
                    <a:pt x="609" y="20304"/>
                  </a:lnTo>
                  <a:lnTo>
                    <a:pt x="996" y="20857"/>
                  </a:lnTo>
                  <a:lnTo>
                    <a:pt x="1550" y="21245"/>
                  </a:lnTo>
                  <a:lnTo>
                    <a:pt x="2103" y="21577"/>
                  </a:lnTo>
                  <a:lnTo>
                    <a:pt x="2435" y="21687"/>
                  </a:lnTo>
                  <a:lnTo>
                    <a:pt x="2767" y="21743"/>
                  </a:lnTo>
                  <a:lnTo>
                    <a:pt x="3099" y="21798"/>
                  </a:lnTo>
                  <a:lnTo>
                    <a:pt x="3431" y="21853"/>
                  </a:lnTo>
                  <a:lnTo>
                    <a:pt x="11397" y="21853"/>
                  </a:lnTo>
                  <a:lnTo>
                    <a:pt x="11729" y="21798"/>
                  </a:lnTo>
                  <a:lnTo>
                    <a:pt x="12061" y="21743"/>
                  </a:lnTo>
                  <a:lnTo>
                    <a:pt x="12393" y="21687"/>
                  </a:lnTo>
                  <a:lnTo>
                    <a:pt x="12725" y="21577"/>
                  </a:lnTo>
                  <a:lnTo>
                    <a:pt x="13278" y="21245"/>
                  </a:lnTo>
                  <a:lnTo>
                    <a:pt x="13776" y="20857"/>
                  </a:lnTo>
                  <a:lnTo>
                    <a:pt x="14219" y="20304"/>
                  </a:lnTo>
                  <a:lnTo>
                    <a:pt x="14551" y="19751"/>
                  </a:lnTo>
                  <a:lnTo>
                    <a:pt x="14661" y="19419"/>
                  </a:lnTo>
                  <a:lnTo>
                    <a:pt x="14717" y="19087"/>
                  </a:lnTo>
                  <a:lnTo>
                    <a:pt x="14772" y="18755"/>
                  </a:lnTo>
                  <a:lnTo>
                    <a:pt x="14827" y="18423"/>
                  </a:lnTo>
                  <a:lnTo>
                    <a:pt x="14827" y="3430"/>
                  </a:lnTo>
                  <a:lnTo>
                    <a:pt x="14772" y="3043"/>
                  </a:lnTo>
                  <a:lnTo>
                    <a:pt x="14717" y="2711"/>
                  </a:lnTo>
                  <a:lnTo>
                    <a:pt x="14661" y="2379"/>
                  </a:lnTo>
                  <a:lnTo>
                    <a:pt x="14551" y="2103"/>
                  </a:lnTo>
                  <a:lnTo>
                    <a:pt x="14219" y="1494"/>
                  </a:lnTo>
                  <a:lnTo>
                    <a:pt x="13776" y="996"/>
                  </a:lnTo>
                  <a:lnTo>
                    <a:pt x="13278" y="554"/>
                  </a:lnTo>
                  <a:lnTo>
                    <a:pt x="12725" y="277"/>
                  </a:lnTo>
                  <a:lnTo>
                    <a:pt x="12393" y="166"/>
                  </a:lnTo>
                  <a:lnTo>
                    <a:pt x="12061" y="56"/>
                  </a:lnTo>
                  <a:lnTo>
                    <a:pt x="1172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 rot="1887299">
              <a:off x="95348" y="4976446"/>
              <a:ext cx="152799" cy="256827"/>
            </a:xfrm>
            <a:custGeom>
              <a:rect b="b" l="l" r="r" t="t"/>
              <a:pathLst>
                <a:path extrusionOk="0" h="21854" w="13002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 rot="-2424101">
              <a:off x="4037757" y="5015696"/>
              <a:ext cx="194427" cy="256846"/>
            </a:xfrm>
            <a:custGeom>
              <a:rect b="b" l="l" r="r" t="t"/>
              <a:pathLst>
                <a:path extrusionOk="0" h="21854" w="16543">
                  <a:moveTo>
                    <a:pt x="12504" y="4980"/>
                  </a:moveTo>
                  <a:lnTo>
                    <a:pt x="12504" y="15989"/>
                  </a:lnTo>
                  <a:lnTo>
                    <a:pt x="4095" y="15989"/>
                  </a:lnTo>
                  <a:lnTo>
                    <a:pt x="4095" y="4980"/>
                  </a:lnTo>
                  <a:close/>
                  <a:moveTo>
                    <a:pt x="2546" y="3431"/>
                  </a:moveTo>
                  <a:lnTo>
                    <a:pt x="2546" y="17538"/>
                  </a:lnTo>
                  <a:lnTo>
                    <a:pt x="13998" y="17538"/>
                  </a:lnTo>
                  <a:lnTo>
                    <a:pt x="13998" y="3431"/>
                  </a:lnTo>
                  <a:close/>
                  <a:moveTo>
                    <a:pt x="8299" y="17981"/>
                  </a:moveTo>
                  <a:lnTo>
                    <a:pt x="8133" y="18036"/>
                  </a:lnTo>
                  <a:lnTo>
                    <a:pt x="7967" y="18036"/>
                  </a:lnTo>
                  <a:lnTo>
                    <a:pt x="7636" y="18257"/>
                  </a:lnTo>
                  <a:lnTo>
                    <a:pt x="7470" y="18534"/>
                  </a:lnTo>
                  <a:lnTo>
                    <a:pt x="7414" y="18700"/>
                  </a:lnTo>
                  <a:lnTo>
                    <a:pt x="7414" y="18866"/>
                  </a:lnTo>
                  <a:lnTo>
                    <a:pt x="7414" y="19032"/>
                  </a:lnTo>
                  <a:lnTo>
                    <a:pt x="7470" y="19198"/>
                  </a:lnTo>
                  <a:lnTo>
                    <a:pt x="7636" y="19475"/>
                  </a:lnTo>
                  <a:lnTo>
                    <a:pt x="7967" y="19696"/>
                  </a:lnTo>
                  <a:lnTo>
                    <a:pt x="8133" y="19751"/>
                  </a:lnTo>
                  <a:lnTo>
                    <a:pt x="8465" y="19751"/>
                  </a:lnTo>
                  <a:lnTo>
                    <a:pt x="8631" y="19696"/>
                  </a:lnTo>
                  <a:lnTo>
                    <a:pt x="8908" y="19475"/>
                  </a:lnTo>
                  <a:lnTo>
                    <a:pt x="9074" y="19198"/>
                  </a:lnTo>
                  <a:lnTo>
                    <a:pt x="9129" y="19032"/>
                  </a:lnTo>
                  <a:lnTo>
                    <a:pt x="9185" y="18866"/>
                  </a:lnTo>
                  <a:lnTo>
                    <a:pt x="9129" y="18700"/>
                  </a:lnTo>
                  <a:lnTo>
                    <a:pt x="9074" y="18534"/>
                  </a:lnTo>
                  <a:lnTo>
                    <a:pt x="8908" y="18257"/>
                  </a:lnTo>
                  <a:lnTo>
                    <a:pt x="8631" y="18036"/>
                  </a:lnTo>
                  <a:lnTo>
                    <a:pt x="8465" y="18036"/>
                  </a:lnTo>
                  <a:lnTo>
                    <a:pt x="8299" y="17981"/>
                  </a:lnTo>
                  <a:close/>
                  <a:moveTo>
                    <a:pt x="14219" y="1550"/>
                  </a:moveTo>
                  <a:lnTo>
                    <a:pt x="14385" y="1605"/>
                  </a:lnTo>
                  <a:lnTo>
                    <a:pt x="14551" y="1716"/>
                  </a:lnTo>
                  <a:lnTo>
                    <a:pt x="14717" y="1826"/>
                  </a:lnTo>
                  <a:lnTo>
                    <a:pt x="14828" y="1992"/>
                  </a:lnTo>
                  <a:lnTo>
                    <a:pt x="14938" y="2158"/>
                  </a:lnTo>
                  <a:lnTo>
                    <a:pt x="14994" y="2324"/>
                  </a:lnTo>
                  <a:lnTo>
                    <a:pt x="14994" y="2545"/>
                  </a:lnTo>
                  <a:lnTo>
                    <a:pt x="14994" y="19309"/>
                  </a:lnTo>
                  <a:lnTo>
                    <a:pt x="14994" y="19530"/>
                  </a:lnTo>
                  <a:lnTo>
                    <a:pt x="14938" y="19696"/>
                  </a:lnTo>
                  <a:lnTo>
                    <a:pt x="14828" y="19862"/>
                  </a:lnTo>
                  <a:lnTo>
                    <a:pt x="14717" y="20028"/>
                  </a:lnTo>
                  <a:lnTo>
                    <a:pt x="14551" y="20138"/>
                  </a:lnTo>
                  <a:lnTo>
                    <a:pt x="14385" y="20249"/>
                  </a:lnTo>
                  <a:lnTo>
                    <a:pt x="14219" y="20304"/>
                  </a:lnTo>
                  <a:lnTo>
                    <a:pt x="2324" y="20304"/>
                  </a:lnTo>
                  <a:lnTo>
                    <a:pt x="2158" y="20249"/>
                  </a:lnTo>
                  <a:lnTo>
                    <a:pt x="1992" y="20138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3"/>
                  </a:lnTo>
                  <a:lnTo>
                    <a:pt x="775" y="775"/>
                  </a:lnTo>
                  <a:lnTo>
                    <a:pt x="443" y="1107"/>
                  </a:lnTo>
                  <a:lnTo>
                    <a:pt x="222" y="1550"/>
                  </a:lnTo>
                  <a:lnTo>
                    <a:pt x="56" y="2048"/>
                  </a:lnTo>
                  <a:lnTo>
                    <a:pt x="1" y="2545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75" y="21134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8" y="21798"/>
                  </a:lnTo>
                  <a:lnTo>
                    <a:pt x="2546" y="21854"/>
                  </a:lnTo>
                  <a:lnTo>
                    <a:pt x="13998" y="21854"/>
                  </a:lnTo>
                  <a:lnTo>
                    <a:pt x="14551" y="21798"/>
                  </a:lnTo>
                  <a:lnTo>
                    <a:pt x="14994" y="21632"/>
                  </a:lnTo>
                  <a:lnTo>
                    <a:pt x="15436" y="21411"/>
                  </a:lnTo>
                  <a:lnTo>
                    <a:pt x="15824" y="21134"/>
                  </a:lnTo>
                  <a:lnTo>
                    <a:pt x="16100" y="20747"/>
                  </a:lnTo>
                  <a:lnTo>
                    <a:pt x="16377" y="20304"/>
                  </a:lnTo>
                  <a:lnTo>
                    <a:pt x="16487" y="19807"/>
                  </a:lnTo>
                  <a:lnTo>
                    <a:pt x="16543" y="19309"/>
                  </a:lnTo>
                  <a:lnTo>
                    <a:pt x="16543" y="2545"/>
                  </a:lnTo>
                  <a:lnTo>
                    <a:pt x="16487" y="2048"/>
                  </a:lnTo>
                  <a:lnTo>
                    <a:pt x="16377" y="1550"/>
                  </a:lnTo>
                  <a:lnTo>
                    <a:pt x="16100" y="1107"/>
                  </a:lnTo>
                  <a:lnTo>
                    <a:pt x="15824" y="775"/>
                  </a:lnTo>
                  <a:lnTo>
                    <a:pt x="15436" y="443"/>
                  </a:lnTo>
                  <a:lnTo>
                    <a:pt x="14994" y="222"/>
                  </a:lnTo>
                  <a:lnTo>
                    <a:pt x="14551" y="56"/>
                  </a:lnTo>
                  <a:lnTo>
                    <a:pt x="1399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 rot="5074100">
              <a:off x="1795003" y="4894752"/>
              <a:ext cx="205485" cy="256199"/>
            </a:xfrm>
            <a:custGeom>
              <a:rect b="b" l="l" r="r" t="t"/>
              <a:pathLst>
                <a:path extrusionOk="0" h="21799" w="17484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3590072" y="4782944"/>
              <a:ext cx="256839" cy="256839"/>
            </a:xfrm>
            <a:custGeom>
              <a:rect b="b" l="l" r="r" t="t"/>
              <a:pathLst>
                <a:path extrusionOk="0" h="21854" w="21854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467327" y="4812897"/>
              <a:ext cx="215224" cy="236037"/>
            </a:xfrm>
            <a:custGeom>
              <a:rect b="b" l="l" r="r" t="t"/>
              <a:pathLst>
                <a:path extrusionOk="0" h="20084" w="18313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965493" y="5007315"/>
              <a:ext cx="256839" cy="195080"/>
            </a:xfrm>
            <a:custGeom>
              <a:rect b="b" l="l" r="r" t="t"/>
              <a:pathLst>
                <a:path extrusionOk="0" h="16599" w="21854">
                  <a:moveTo>
                    <a:pt x="16542" y="2656"/>
                  </a:moveTo>
                  <a:lnTo>
                    <a:pt x="19198" y="5312"/>
                  </a:lnTo>
                  <a:lnTo>
                    <a:pt x="16542" y="5312"/>
                  </a:lnTo>
                  <a:lnTo>
                    <a:pt x="16542" y="2656"/>
                  </a:lnTo>
                  <a:close/>
                  <a:moveTo>
                    <a:pt x="14993" y="1550"/>
                  </a:moveTo>
                  <a:lnTo>
                    <a:pt x="14993" y="6087"/>
                  </a:lnTo>
                  <a:lnTo>
                    <a:pt x="15048" y="6418"/>
                  </a:lnTo>
                  <a:lnTo>
                    <a:pt x="15214" y="6640"/>
                  </a:lnTo>
                  <a:lnTo>
                    <a:pt x="15436" y="6806"/>
                  </a:lnTo>
                  <a:lnTo>
                    <a:pt x="15768" y="6861"/>
                  </a:lnTo>
                  <a:lnTo>
                    <a:pt x="20304" y="6861"/>
                  </a:lnTo>
                  <a:lnTo>
                    <a:pt x="20304" y="15049"/>
                  </a:lnTo>
                  <a:lnTo>
                    <a:pt x="1549" y="15049"/>
                  </a:lnTo>
                  <a:lnTo>
                    <a:pt x="1549" y="1550"/>
                  </a:lnTo>
                  <a:close/>
                  <a:moveTo>
                    <a:pt x="775" y="1"/>
                  </a:moveTo>
                  <a:lnTo>
                    <a:pt x="443" y="112"/>
                  </a:lnTo>
                  <a:lnTo>
                    <a:pt x="221" y="278"/>
                  </a:lnTo>
                  <a:lnTo>
                    <a:pt x="55" y="499"/>
                  </a:lnTo>
                  <a:lnTo>
                    <a:pt x="0" y="775"/>
                  </a:lnTo>
                  <a:lnTo>
                    <a:pt x="0" y="15824"/>
                  </a:lnTo>
                  <a:lnTo>
                    <a:pt x="55" y="16100"/>
                  </a:lnTo>
                  <a:lnTo>
                    <a:pt x="221" y="16377"/>
                  </a:lnTo>
                  <a:lnTo>
                    <a:pt x="443" y="16543"/>
                  </a:lnTo>
                  <a:lnTo>
                    <a:pt x="775" y="16598"/>
                  </a:lnTo>
                  <a:lnTo>
                    <a:pt x="21079" y="16598"/>
                  </a:lnTo>
                  <a:lnTo>
                    <a:pt x="21355" y="16543"/>
                  </a:lnTo>
                  <a:lnTo>
                    <a:pt x="21577" y="16377"/>
                  </a:lnTo>
                  <a:lnTo>
                    <a:pt x="21743" y="16100"/>
                  </a:lnTo>
                  <a:lnTo>
                    <a:pt x="21853" y="15824"/>
                  </a:lnTo>
                  <a:lnTo>
                    <a:pt x="21853" y="6087"/>
                  </a:lnTo>
                  <a:lnTo>
                    <a:pt x="21743" y="5810"/>
                  </a:lnTo>
                  <a:lnTo>
                    <a:pt x="21632" y="5589"/>
                  </a:lnTo>
                  <a:lnTo>
                    <a:pt x="21577" y="5533"/>
                  </a:lnTo>
                  <a:lnTo>
                    <a:pt x="16321" y="278"/>
                  </a:lnTo>
                  <a:lnTo>
                    <a:pt x="16265" y="222"/>
                  </a:lnTo>
                  <a:lnTo>
                    <a:pt x="16044" y="112"/>
                  </a:lnTo>
                  <a:lnTo>
                    <a:pt x="1576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 rot="1404782">
              <a:off x="1757253" y="4478796"/>
              <a:ext cx="256843" cy="194424"/>
            </a:xfrm>
            <a:custGeom>
              <a:rect b="b" l="l" r="r" t="t"/>
              <a:pathLst>
                <a:path extrusionOk="0" h="16543" w="21854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 rot="-2889356">
              <a:off x="42222" y="3695880"/>
              <a:ext cx="215219" cy="256834"/>
            </a:xfrm>
            <a:custGeom>
              <a:rect b="b" l="l" r="r" t="t"/>
              <a:pathLst>
                <a:path extrusionOk="0" h="21854" w="18313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1325653" y="4689868"/>
              <a:ext cx="246438" cy="241244"/>
            </a:xfrm>
            <a:custGeom>
              <a:rect b="b" l="l" r="r" t="t"/>
              <a:pathLst>
                <a:path extrusionOk="0" h="20527" w="20969">
                  <a:moveTo>
                    <a:pt x="14883" y="1827"/>
                  </a:moveTo>
                  <a:lnTo>
                    <a:pt x="19143" y="6086"/>
                  </a:lnTo>
                  <a:lnTo>
                    <a:pt x="10844" y="16377"/>
                  </a:lnTo>
                  <a:lnTo>
                    <a:pt x="4980" y="10512"/>
                  </a:lnTo>
                  <a:lnTo>
                    <a:pt x="14883" y="1827"/>
                  </a:lnTo>
                  <a:close/>
                  <a:moveTo>
                    <a:pt x="4316" y="12006"/>
                  </a:moveTo>
                  <a:lnTo>
                    <a:pt x="9406" y="17096"/>
                  </a:lnTo>
                  <a:lnTo>
                    <a:pt x="9406" y="17096"/>
                  </a:lnTo>
                  <a:lnTo>
                    <a:pt x="9018" y="16985"/>
                  </a:lnTo>
                  <a:lnTo>
                    <a:pt x="8687" y="16930"/>
                  </a:lnTo>
                  <a:lnTo>
                    <a:pt x="8299" y="16930"/>
                  </a:lnTo>
                  <a:lnTo>
                    <a:pt x="7912" y="16985"/>
                  </a:lnTo>
                  <a:lnTo>
                    <a:pt x="7469" y="17096"/>
                  </a:lnTo>
                  <a:lnTo>
                    <a:pt x="7027" y="17262"/>
                  </a:lnTo>
                  <a:lnTo>
                    <a:pt x="6529" y="17483"/>
                  </a:lnTo>
                  <a:lnTo>
                    <a:pt x="6086" y="17815"/>
                  </a:lnTo>
                  <a:lnTo>
                    <a:pt x="3597" y="15270"/>
                  </a:lnTo>
                  <a:lnTo>
                    <a:pt x="3873" y="14828"/>
                  </a:lnTo>
                  <a:lnTo>
                    <a:pt x="4150" y="14385"/>
                  </a:lnTo>
                  <a:lnTo>
                    <a:pt x="4316" y="13942"/>
                  </a:lnTo>
                  <a:lnTo>
                    <a:pt x="4427" y="13445"/>
                  </a:lnTo>
                  <a:lnTo>
                    <a:pt x="4482" y="13057"/>
                  </a:lnTo>
                  <a:lnTo>
                    <a:pt x="4427" y="12725"/>
                  </a:lnTo>
                  <a:lnTo>
                    <a:pt x="4371" y="12338"/>
                  </a:lnTo>
                  <a:lnTo>
                    <a:pt x="4316" y="12006"/>
                  </a:lnTo>
                  <a:close/>
                  <a:moveTo>
                    <a:pt x="3431" y="17317"/>
                  </a:moveTo>
                  <a:lnTo>
                    <a:pt x="4095" y="17981"/>
                  </a:lnTo>
                  <a:lnTo>
                    <a:pt x="3209" y="18866"/>
                  </a:lnTo>
                  <a:lnTo>
                    <a:pt x="2214" y="18534"/>
                  </a:lnTo>
                  <a:lnTo>
                    <a:pt x="3431" y="17317"/>
                  </a:lnTo>
                  <a:close/>
                  <a:moveTo>
                    <a:pt x="14938" y="1"/>
                  </a:moveTo>
                  <a:lnTo>
                    <a:pt x="14662" y="56"/>
                  </a:lnTo>
                  <a:lnTo>
                    <a:pt x="14385" y="167"/>
                  </a:lnTo>
                  <a:lnTo>
                    <a:pt x="3375" y="9904"/>
                  </a:lnTo>
                  <a:lnTo>
                    <a:pt x="3320" y="9904"/>
                  </a:lnTo>
                  <a:lnTo>
                    <a:pt x="2435" y="10789"/>
                  </a:lnTo>
                  <a:lnTo>
                    <a:pt x="2269" y="11066"/>
                  </a:lnTo>
                  <a:lnTo>
                    <a:pt x="2214" y="11342"/>
                  </a:lnTo>
                  <a:lnTo>
                    <a:pt x="2269" y="11674"/>
                  </a:lnTo>
                  <a:lnTo>
                    <a:pt x="2435" y="11896"/>
                  </a:lnTo>
                  <a:lnTo>
                    <a:pt x="2656" y="12227"/>
                  </a:lnTo>
                  <a:lnTo>
                    <a:pt x="2822" y="12504"/>
                  </a:lnTo>
                  <a:lnTo>
                    <a:pt x="2933" y="12836"/>
                  </a:lnTo>
                  <a:lnTo>
                    <a:pt x="2877" y="13223"/>
                  </a:lnTo>
                  <a:lnTo>
                    <a:pt x="2767" y="13611"/>
                  </a:lnTo>
                  <a:lnTo>
                    <a:pt x="2601" y="13998"/>
                  </a:lnTo>
                  <a:lnTo>
                    <a:pt x="2324" y="14385"/>
                  </a:lnTo>
                  <a:lnTo>
                    <a:pt x="1992" y="14772"/>
                  </a:lnTo>
                  <a:lnTo>
                    <a:pt x="1826" y="15049"/>
                  </a:lnTo>
                  <a:lnTo>
                    <a:pt x="1771" y="15326"/>
                  </a:lnTo>
                  <a:lnTo>
                    <a:pt x="1826" y="15602"/>
                  </a:lnTo>
                  <a:lnTo>
                    <a:pt x="1992" y="15879"/>
                  </a:lnTo>
                  <a:lnTo>
                    <a:pt x="2324" y="16211"/>
                  </a:lnTo>
                  <a:lnTo>
                    <a:pt x="222" y="18313"/>
                  </a:lnTo>
                  <a:lnTo>
                    <a:pt x="111" y="18479"/>
                  </a:lnTo>
                  <a:lnTo>
                    <a:pt x="1" y="18645"/>
                  </a:lnTo>
                  <a:lnTo>
                    <a:pt x="1" y="18811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364"/>
                  </a:lnTo>
                  <a:lnTo>
                    <a:pt x="333" y="19530"/>
                  </a:lnTo>
                  <a:lnTo>
                    <a:pt x="499" y="19586"/>
                  </a:lnTo>
                  <a:lnTo>
                    <a:pt x="3154" y="20471"/>
                  </a:lnTo>
                  <a:lnTo>
                    <a:pt x="3431" y="20526"/>
                  </a:lnTo>
                  <a:lnTo>
                    <a:pt x="3707" y="20471"/>
                  </a:lnTo>
                  <a:lnTo>
                    <a:pt x="3984" y="20305"/>
                  </a:lnTo>
                  <a:lnTo>
                    <a:pt x="5201" y="19088"/>
                  </a:lnTo>
                  <a:lnTo>
                    <a:pt x="5533" y="19420"/>
                  </a:lnTo>
                  <a:lnTo>
                    <a:pt x="5754" y="19586"/>
                  </a:lnTo>
                  <a:lnTo>
                    <a:pt x="6086" y="19641"/>
                  </a:lnTo>
                  <a:lnTo>
                    <a:pt x="6363" y="19586"/>
                  </a:lnTo>
                  <a:lnTo>
                    <a:pt x="6640" y="19420"/>
                  </a:lnTo>
                  <a:lnTo>
                    <a:pt x="7027" y="19032"/>
                  </a:lnTo>
                  <a:lnTo>
                    <a:pt x="7414" y="18811"/>
                  </a:lnTo>
                  <a:lnTo>
                    <a:pt x="7801" y="18590"/>
                  </a:lnTo>
                  <a:lnTo>
                    <a:pt x="8189" y="18479"/>
                  </a:lnTo>
                  <a:lnTo>
                    <a:pt x="8521" y="18479"/>
                  </a:lnTo>
                  <a:lnTo>
                    <a:pt x="8853" y="18534"/>
                  </a:lnTo>
                  <a:lnTo>
                    <a:pt x="9184" y="18700"/>
                  </a:lnTo>
                  <a:lnTo>
                    <a:pt x="9516" y="18977"/>
                  </a:lnTo>
                  <a:lnTo>
                    <a:pt x="9738" y="19143"/>
                  </a:lnTo>
                  <a:lnTo>
                    <a:pt x="10014" y="19198"/>
                  </a:lnTo>
                  <a:lnTo>
                    <a:pt x="10346" y="19143"/>
                  </a:lnTo>
                  <a:lnTo>
                    <a:pt x="10568" y="18977"/>
                  </a:lnTo>
                  <a:lnTo>
                    <a:pt x="11453" y="18092"/>
                  </a:lnTo>
                  <a:lnTo>
                    <a:pt x="11508" y="18036"/>
                  </a:lnTo>
                  <a:lnTo>
                    <a:pt x="20803" y="6529"/>
                  </a:lnTo>
                  <a:lnTo>
                    <a:pt x="20913" y="6308"/>
                  </a:lnTo>
                  <a:lnTo>
                    <a:pt x="20969" y="6031"/>
                  </a:lnTo>
                  <a:lnTo>
                    <a:pt x="20913" y="5755"/>
                  </a:lnTo>
                  <a:lnTo>
                    <a:pt x="20747" y="5533"/>
                  </a:lnTo>
                  <a:lnTo>
                    <a:pt x="15436" y="222"/>
                  </a:lnTo>
                  <a:lnTo>
                    <a:pt x="15215" y="56"/>
                  </a:lnTo>
                  <a:lnTo>
                    <a:pt x="149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 rot="3891786">
              <a:off x="747980" y="4447574"/>
              <a:ext cx="256852" cy="256852"/>
            </a:xfrm>
            <a:custGeom>
              <a:rect b="b" l="l" r="r" t="t"/>
              <a:pathLst>
                <a:path extrusionOk="0" h="21854" w="21854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 rot="10546735">
              <a:off x="2333495" y="4819538"/>
              <a:ext cx="256826" cy="256826"/>
            </a:xfrm>
            <a:custGeom>
              <a:rect b="b" l="l" r="r" t="t"/>
              <a:pathLst>
                <a:path extrusionOk="0" h="21854" w="21854">
                  <a:moveTo>
                    <a:pt x="4205" y="11010"/>
                  </a:moveTo>
                  <a:lnTo>
                    <a:pt x="10844" y="17649"/>
                  </a:lnTo>
                  <a:lnTo>
                    <a:pt x="4205" y="17649"/>
                  </a:lnTo>
                  <a:lnTo>
                    <a:pt x="4205" y="11010"/>
                  </a:lnTo>
                  <a:close/>
                  <a:moveTo>
                    <a:pt x="3320" y="8410"/>
                  </a:moveTo>
                  <a:lnTo>
                    <a:pt x="3098" y="8465"/>
                  </a:lnTo>
                  <a:lnTo>
                    <a:pt x="2932" y="8576"/>
                  </a:lnTo>
                  <a:lnTo>
                    <a:pt x="2767" y="8742"/>
                  </a:lnTo>
                  <a:lnTo>
                    <a:pt x="2656" y="8908"/>
                  </a:lnTo>
                  <a:lnTo>
                    <a:pt x="2656" y="9129"/>
                  </a:lnTo>
                  <a:lnTo>
                    <a:pt x="2656" y="18424"/>
                  </a:lnTo>
                  <a:lnTo>
                    <a:pt x="2711" y="18700"/>
                  </a:lnTo>
                  <a:lnTo>
                    <a:pt x="2877" y="18977"/>
                  </a:lnTo>
                  <a:lnTo>
                    <a:pt x="3098" y="19143"/>
                  </a:lnTo>
                  <a:lnTo>
                    <a:pt x="3430" y="19198"/>
                  </a:lnTo>
                  <a:lnTo>
                    <a:pt x="12670" y="19198"/>
                  </a:lnTo>
                  <a:lnTo>
                    <a:pt x="12891" y="19143"/>
                  </a:lnTo>
                  <a:lnTo>
                    <a:pt x="13112" y="19088"/>
                  </a:lnTo>
                  <a:lnTo>
                    <a:pt x="13278" y="18922"/>
                  </a:lnTo>
                  <a:lnTo>
                    <a:pt x="13389" y="18700"/>
                  </a:lnTo>
                  <a:lnTo>
                    <a:pt x="13444" y="18479"/>
                  </a:lnTo>
                  <a:lnTo>
                    <a:pt x="13444" y="18258"/>
                  </a:lnTo>
                  <a:lnTo>
                    <a:pt x="13389" y="18036"/>
                  </a:lnTo>
                  <a:lnTo>
                    <a:pt x="13223" y="17870"/>
                  </a:lnTo>
                  <a:lnTo>
                    <a:pt x="3984" y="8631"/>
                  </a:lnTo>
                  <a:lnTo>
                    <a:pt x="3762" y="8465"/>
                  </a:lnTo>
                  <a:lnTo>
                    <a:pt x="3596" y="8410"/>
                  </a:lnTo>
                  <a:close/>
                  <a:moveTo>
                    <a:pt x="1549" y="2656"/>
                  </a:moveTo>
                  <a:lnTo>
                    <a:pt x="3209" y="4316"/>
                  </a:lnTo>
                  <a:lnTo>
                    <a:pt x="2877" y="4648"/>
                  </a:lnTo>
                  <a:lnTo>
                    <a:pt x="2711" y="4869"/>
                  </a:lnTo>
                  <a:lnTo>
                    <a:pt x="2656" y="5201"/>
                  </a:lnTo>
                  <a:lnTo>
                    <a:pt x="2711" y="5478"/>
                  </a:lnTo>
                  <a:lnTo>
                    <a:pt x="2877" y="5754"/>
                  </a:lnTo>
                  <a:lnTo>
                    <a:pt x="3154" y="5920"/>
                  </a:lnTo>
                  <a:lnTo>
                    <a:pt x="3430" y="5976"/>
                  </a:lnTo>
                  <a:lnTo>
                    <a:pt x="3707" y="5920"/>
                  </a:lnTo>
                  <a:lnTo>
                    <a:pt x="3984" y="5754"/>
                  </a:lnTo>
                  <a:lnTo>
                    <a:pt x="4316" y="5367"/>
                  </a:lnTo>
                  <a:lnTo>
                    <a:pt x="5422" y="6529"/>
                  </a:lnTo>
                  <a:lnTo>
                    <a:pt x="5090" y="6861"/>
                  </a:lnTo>
                  <a:lnTo>
                    <a:pt x="4924" y="7082"/>
                  </a:lnTo>
                  <a:lnTo>
                    <a:pt x="4869" y="7414"/>
                  </a:lnTo>
                  <a:lnTo>
                    <a:pt x="4924" y="7691"/>
                  </a:lnTo>
                  <a:lnTo>
                    <a:pt x="5090" y="7912"/>
                  </a:lnTo>
                  <a:lnTo>
                    <a:pt x="5311" y="8133"/>
                  </a:lnTo>
                  <a:lnTo>
                    <a:pt x="5643" y="8189"/>
                  </a:lnTo>
                  <a:lnTo>
                    <a:pt x="5920" y="8133"/>
                  </a:lnTo>
                  <a:lnTo>
                    <a:pt x="6197" y="7912"/>
                  </a:lnTo>
                  <a:lnTo>
                    <a:pt x="6529" y="7580"/>
                  </a:lnTo>
                  <a:lnTo>
                    <a:pt x="7635" y="8742"/>
                  </a:lnTo>
                  <a:lnTo>
                    <a:pt x="7303" y="9074"/>
                  </a:lnTo>
                  <a:lnTo>
                    <a:pt x="7137" y="9295"/>
                  </a:lnTo>
                  <a:lnTo>
                    <a:pt x="7082" y="9572"/>
                  </a:lnTo>
                  <a:lnTo>
                    <a:pt x="7137" y="9904"/>
                  </a:lnTo>
                  <a:lnTo>
                    <a:pt x="7303" y="10125"/>
                  </a:lnTo>
                  <a:lnTo>
                    <a:pt x="7524" y="10291"/>
                  </a:lnTo>
                  <a:lnTo>
                    <a:pt x="7856" y="10346"/>
                  </a:lnTo>
                  <a:lnTo>
                    <a:pt x="8133" y="10291"/>
                  </a:lnTo>
                  <a:lnTo>
                    <a:pt x="8354" y="10125"/>
                  </a:lnTo>
                  <a:lnTo>
                    <a:pt x="8742" y="9793"/>
                  </a:lnTo>
                  <a:lnTo>
                    <a:pt x="9848" y="10900"/>
                  </a:lnTo>
                  <a:lnTo>
                    <a:pt x="9516" y="11232"/>
                  </a:lnTo>
                  <a:lnTo>
                    <a:pt x="9350" y="11508"/>
                  </a:lnTo>
                  <a:lnTo>
                    <a:pt x="9239" y="11785"/>
                  </a:lnTo>
                  <a:lnTo>
                    <a:pt x="9350" y="12117"/>
                  </a:lnTo>
                  <a:lnTo>
                    <a:pt x="9516" y="12338"/>
                  </a:lnTo>
                  <a:lnTo>
                    <a:pt x="9737" y="12504"/>
                  </a:lnTo>
                  <a:lnTo>
                    <a:pt x="10014" y="12559"/>
                  </a:lnTo>
                  <a:lnTo>
                    <a:pt x="10346" y="12504"/>
                  </a:lnTo>
                  <a:lnTo>
                    <a:pt x="10567" y="12338"/>
                  </a:lnTo>
                  <a:lnTo>
                    <a:pt x="10899" y="12006"/>
                  </a:lnTo>
                  <a:lnTo>
                    <a:pt x="12061" y="13113"/>
                  </a:lnTo>
                  <a:lnTo>
                    <a:pt x="11674" y="13445"/>
                  </a:lnTo>
                  <a:lnTo>
                    <a:pt x="11508" y="13721"/>
                  </a:lnTo>
                  <a:lnTo>
                    <a:pt x="11452" y="13998"/>
                  </a:lnTo>
                  <a:lnTo>
                    <a:pt x="11508" y="14330"/>
                  </a:lnTo>
                  <a:lnTo>
                    <a:pt x="11674" y="14551"/>
                  </a:lnTo>
                  <a:lnTo>
                    <a:pt x="11950" y="14717"/>
                  </a:lnTo>
                  <a:lnTo>
                    <a:pt x="12227" y="14772"/>
                  </a:lnTo>
                  <a:lnTo>
                    <a:pt x="12559" y="14717"/>
                  </a:lnTo>
                  <a:lnTo>
                    <a:pt x="12780" y="14551"/>
                  </a:lnTo>
                  <a:lnTo>
                    <a:pt x="13112" y="14219"/>
                  </a:lnTo>
                  <a:lnTo>
                    <a:pt x="14219" y="15326"/>
                  </a:lnTo>
                  <a:lnTo>
                    <a:pt x="13887" y="15657"/>
                  </a:lnTo>
                  <a:lnTo>
                    <a:pt x="13721" y="15934"/>
                  </a:lnTo>
                  <a:lnTo>
                    <a:pt x="13665" y="16211"/>
                  </a:lnTo>
                  <a:lnTo>
                    <a:pt x="13721" y="16487"/>
                  </a:lnTo>
                  <a:lnTo>
                    <a:pt x="13887" y="16764"/>
                  </a:lnTo>
                  <a:lnTo>
                    <a:pt x="14163" y="16930"/>
                  </a:lnTo>
                  <a:lnTo>
                    <a:pt x="14440" y="16985"/>
                  </a:lnTo>
                  <a:lnTo>
                    <a:pt x="14717" y="16930"/>
                  </a:lnTo>
                  <a:lnTo>
                    <a:pt x="14993" y="16764"/>
                  </a:lnTo>
                  <a:lnTo>
                    <a:pt x="15325" y="16432"/>
                  </a:lnTo>
                  <a:lnTo>
                    <a:pt x="16432" y="17538"/>
                  </a:lnTo>
                  <a:lnTo>
                    <a:pt x="16100" y="17870"/>
                  </a:lnTo>
                  <a:lnTo>
                    <a:pt x="15934" y="18147"/>
                  </a:lnTo>
                  <a:lnTo>
                    <a:pt x="15878" y="18424"/>
                  </a:lnTo>
                  <a:lnTo>
                    <a:pt x="15934" y="18700"/>
                  </a:lnTo>
                  <a:lnTo>
                    <a:pt x="16100" y="18977"/>
                  </a:lnTo>
                  <a:lnTo>
                    <a:pt x="16376" y="19143"/>
                  </a:lnTo>
                  <a:lnTo>
                    <a:pt x="16653" y="19198"/>
                  </a:lnTo>
                  <a:lnTo>
                    <a:pt x="16930" y="19143"/>
                  </a:lnTo>
                  <a:lnTo>
                    <a:pt x="17206" y="18977"/>
                  </a:lnTo>
                  <a:lnTo>
                    <a:pt x="17538" y="18645"/>
                  </a:lnTo>
                  <a:lnTo>
                    <a:pt x="19198" y="20305"/>
                  </a:lnTo>
                  <a:lnTo>
                    <a:pt x="1549" y="20305"/>
                  </a:lnTo>
                  <a:lnTo>
                    <a:pt x="1549" y="2656"/>
                  </a:lnTo>
                  <a:close/>
                  <a:moveTo>
                    <a:pt x="720" y="1"/>
                  </a:moveTo>
                  <a:lnTo>
                    <a:pt x="498" y="56"/>
                  </a:lnTo>
                  <a:lnTo>
                    <a:pt x="277" y="167"/>
                  </a:lnTo>
                  <a:lnTo>
                    <a:pt x="111" y="333"/>
                  </a:lnTo>
                  <a:lnTo>
                    <a:pt x="56" y="554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21079" y="21854"/>
                  </a:lnTo>
                  <a:lnTo>
                    <a:pt x="21300" y="21798"/>
                  </a:lnTo>
                  <a:lnTo>
                    <a:pt x="21521" y="21743"/>
                  </a:lnTo>
                  <a:lnTo>
                    <a:pt x="21687" y="21577"/>
                  </a:lnTo>
                  <a:lnTo>
                    <a:pt x="21798" y="21356"/>
                  </a:lnTo>
                  <a:lnTo>
                    <a:pt x="21853" y="21135"/>
                  </a:lnTo>
                  <a:lnTo>
                    <a:pt x="21853" y="20913"/>
                  </a:lnTo>
                  <a:lnTo>
                    <a:pt x="21743" y="20692"/>
                  </a:lnTo>
                  <a:lnTo>
                    <a:pt x="21632" y="20526"/>
                  </a:lnTo>
                  <a:lnTo>
                    <a:pt x="1328" y="222"/>
                  </a:lnTo>
                  <a:lnTo>
                    <a:pt x="1107" y="111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 rot="1345434">
              <a:off x="2851762" y="5016040"/>
              <a:ext cx="256807" cy="256161"/>
            </a:xfrm>
            <a:custGeom>
              <a:rect b="b" l="l" r="r" t="t"/>
              <a:pathLst>
                <a:path extrusionOk="0" h="21799" w="21854">
                  <a:moveTo>
                    <a:pt x="8742" y="4150"/>
                  </a:moveTo>
                  <a:lnTo>
                    <a:pt x="9018" y="4205"/>
                  </a:lnTo>
                  <a:lnTo>
                    <a:pt x="9295" y="4261"/>
                  </a:lnTo>
                  <a:lnTo>
                    <a:pt x="9516" y="4427"/>
                  </a:lnTo>
                  <a:lnTo>
                    <a:pt x="9737" y="4593"/>
                  </a:lnTo>
                  <a:lnTo>
                    <a:pt x="9903" y="4814"/>
                  </a:lnTo>
                  <a:lnTo>
                    <a:pt x="10069" y="5035"/>
                  </a:lnTo>
                  <a:lnTo>
                    <a:pt x="10125" y="5312"/>
                  </a:lnTo>
                  <a:lnTo>
                    <a:pt x="10180" y="5589"/>
                  </a:lnTo>
                  <a:lnTo>
                    <a:pt x="10125" y="5921"/>
                  </a:lnTo>
                  <a:lnTo>
                    <a:pt x="10069" y="6142"/>
                  </a:lnTo>
                  <a:lnTo>
                    <a:pt x="9903" y="6418"/>
                  </a:lnTo>
                  <a:lnTo>
                    <a:pt x="9737" y="6640"/>
                  </a:lnTo>
                  <a:lnTo>
                    <a:pt x="9516" y="6806"/>
                  </a:lnTo>
                  <a:lnTo>
                    <a:pt x="9295" y="6916"/>
                  </a:lnTo>
                  <a:lnTo>
                    <a:pt x="9018" y="7027"/>
                  </a:lnTo>
                  <a:lnTo>
                    <a:pt x="6086" y="7027"/>
                  </a:lnTo>
                  <a:lnTo>
                    <a:pt x="5865" y="6972"/>
                  </a:lnTo>
                  <a:lnTo>
                    <a:pt x="5699" y="6861"/>
                  </a:lnTo>
                  <a:lnTo>
                    <a:pt x="5588" y="6695"/>
                  </a:lnTo>
                  <a:lnTo>
                    <a:pt x="5533" y="6474"/>
                  </a:lnTo>
                  <a:lnTo>
                    <a:pt x="5588" y="6252"/>
                  </a:lnTo>
                  <a:lnTo>
                    <a:pt x="5699" y="6087"/>
                  </a:lnTo>
                  <a:lnTo>
                    <a:pt x="5865" y="5976"/>
                  </a:lnTo>
                  <a:lnTo>
                    <a:pt x="6086" y="5921"/>
                  </a:lnTo>
                  <a:lnTo>
                    <a:pt x="6307" y="5976"/>
                  </a:lnTo>
                  <a:lnTo>
                    <a:pt x="6473" y="6031"/>
                  </a:lnTo>
                  <a:lnTo>
                    <a:pt x="6639" y="6031"/>
                  </a:lnTo>
                  <a:lnTo>
                    <a:pt x="6805" y="5976"/>
                  </a:lnTo>
                  <a:lnTo>
                    <a:pt x="6971" y="5921"/>
                  </a:lnTo>
                  <a:lnTo>
                    <a:pt x="7082" y="5810"/>
                  </a:lnTo>
                  <a:lnTo>
                    <a:pt x="7192" y="5699"/>
                  </a:lnTo>
                  <a:lnTo>
                    <a:pt x="7303" y="5533"/>
                  </a:lnTo>
                  <a:lnTo>
                    <a:pt x="7303" y="5367"/>
                  </a:lnTo>
                  <a:lnTo>
                    <a:pt x="7358" y="5146"/>
                  </a:lnTo>
                  <a:lnTo>
                    <a:pt x="7469" y="4869"/>
                  </a:lnTo>
                  <a:lnTo>
                    <a:pt x="7635" y="4703"/>
                  </a:lnTo>
                  <a:lnTo>
                    <a:pt x="7801" y="4537"/>
                  </a:lnTo>
                  <a:lnTo>
                    <a:pt x="8022" y="4371"/>
                  </a:lnTo>
                  <a:lnTo>
                    <a:pt x="8244" y="4261"/>
                  </a:lnTo>
                  <a:lnTo>
                    <a:pt x="8465" y="4205"/>
                  </a:lnTo>
                  <a:lnTo>
                    <a:pt x="8742" y="4150"/>
                  </a:lnTo>
                  <a:close/>
                  <a:moveTo>
                    <a:pt x="8742" y="2601"/>
                  </a:moveTo>
                  <a:lnTo>
                    <a:pt x="8299" y="2656"/>
                  </a:lnTo>
                  <a:lnTo>
                    <a:pt x="7856" y="2767"/>
                  </a:lnTo>
                  <a:lnTo>
                    <a:pt x="7469" y="2933"/>
                  </a:lnTo>
                  <a:lnTo>
                    <a:pt x="7082" y="3099"/>
                  </a:lnTo>
                  <a:lnTo>
                    <a:pt x="6750" y="3376"/>
                  </a:lnTo>
                  <a:lnTo>
                    <a:pt x="6473" y="3652"/>
                  </a:lnTo>
                  <a:lnTo>
                    <a:pt x="6197" y="4040"/>
                  </a:lnTo>
                  <a:lnTo>
                    <a:pt x="6031" y="4371"/>
                  </a:lnTo>
                  <a:lnTo>
                    <a:pt x="5588" y="4427"/>
                  </a:lnTo>
                  <a:lnTo>
                    <a:pt x="5201" y="4593"/>
                  </a:lnTo>
                  <a:lnTo>
                    <a:pt x="4869" y="4759"/>
                  </a:lnTo>
                  <a:lnTo>
                    <a:pt x="4592" y="5035"/>
                  </a:lnTo>
                  <a:lnTo>
                    <a:pt x="4316" y="5312"/>
                  </a:lnTo>
                  <a:lnTo>
                    <a:pt x="4150" y="5699"/>
                  </a:lnTo>
                  <a:lnTo>
                    <a:pt x="4039" y="6087"/>
                  </a:lnTo>
                  <a:lnTo>
                    <a:pt x="3984" y="6474"/>
                  </a:lnTo>
                  <a:lnTo>
                    <a:pt x="4039" y="6916"/>
                  </a:lnTo>
                  <a:lnTo>
                    <a:pt x="4150" y="7304"/>
                  </a:lnTo>
                  <a:lnTo>
                    <a:pt x="4371" y="7636"/>
                  </a:lnTo>
                  <a:lnTo>
                    <a:pt x="4592" y="7968"/>
                  </a:lnTo>
                  <a:lnTo>
                    <a:pt x="4924" y="8244"/>
                  </a:lnTo>
                  <a:lnTo>
                    <a:pt x="5256" y="8410"/>
                  </a:lnTo>
                  <a:lnTo>
                    <a:pt x="5643" y="8521"/>
                  </a:lnTo>
                  <a:lnTo>
                    <a:pt x="6086" y="8576"/>
                  </a:lnTo>
                  <a:lnTo>
                    <a:pt x="8742" y="8576"/>
                  </a:lnTo>
                  <a:lnTo>
                    <a:pt x="9350" y="8521"/>
                  </a:lnTo>
                  <a:lnTo>
                    <a:pt x="9903" y="8355"/>
                  </a:lnTo>
                  <a:lnTo>
                    <a:pt x="10401" y="8078"/>
                  </a:lnTo>
                  <a:lnTo>
                    <a:pt x="10844" y="7691"/>
                  </a:lnTo>
                  <a:lnTo>
                    <a:pt x="11176" y="7248"/>
                  </a:lnTo>
                  <a:lnTo>
                    <a:pt x="11452" y="6750"/>
                  </a:lnTo>
                  <a:lnTo>
                    <a:pt x="11674" y="6197"/>
                  </a:lnTo>
                  <a:lnTo>
                    <a:pt x="11729" y="5589"/>
                  </a:lnTo>
                  <a:lnTo>
                    <a:pt x="11674" y="4980"/>
                  </a:lnTo>
                  <a:lnTo>
                    <a:pt x="11452" y="4427"/>
                  </a:lnTo>
                  <a:lnTo>
                    <a:pt x="11176" y="3929"/>
                  </a:lnTo>
                  <a:lnTo>
                    <a:pt x="10844" y="3486"/>
                  </a:lnTo>
                  <a:lnTo>
                    <a:pt x="10401" y="3154"/>
                  </a:lnTo>
                  <a:lnTo>
                    <a:pt x="9903" y="2878"/>
                  </a:lnTo>
                  <a:lnTo>
                    <a:pt x="9350" y="2712"/>
                  </a:lnTo>
                  <a:lnTo>
                    <a:pt x="8742" y="2601"/>
                  </a:lnTo>
                  <a:close/>
                  <a:moveTo>
                    <a:pt x="15546" y="9517"/>
                  </a:moveTo>
                  <a:lnTo>
                    <a:pt x="15712" y="9572"/>
                  </a:lnTo>
                  <a:lnTo>
                    <a:pt x="15823" y="9683"/>
                  </a:lnTo>
                  <a:lnTo>
                    <a:pt x="15934" y="9849"/>
                  </a:lnTo>
                  <a:lnTo>
                    <a:pt x="18534" y="14994"/>
                  </a:lnTo>
                  <a:lnTo>
                    <a:pt x="4648" y="14994"/>
                  </a:lnTo>
                  <a:lnTo>
                    <a:pt x="5256" y="13998"/>
                  </a:lnTo>
                  <a:lnTo>
                    <a:pt x="5588" y="13500"/>
                  </a:lnTo>
                  <a:lnTo>
                    <a:pt x="5920" y="13057"/>
                  </a:lnTo>
                  <a:lnTo>
                    <a:pt x="6307" y="12670"/>
                  </a:lnTo>
                  <a:lnTo>
                    <a:pt x="6639" y="12393"/>
                  </a:lnTo>
                  <a:lnTo>
                    <a:pt x="7027" y="12172"/>
                  </a:lnTo>
                  <a:lnTo>
                    <a:pt x="7248" y="12117"/>
                  </a:lnTo>
                  <a:lnTo>
                    <a:pt x="7690" y="12117"/>
                  </a:lnTo>
                  <a:lnTo>
                    <a:pt x="7967" y="12172"/>
                  </a:lnTo>
                  <a:lnTo>
                    <a:pt x="8465" y="12393"/>
                  </a:lnTo>
                  <a:lnTo>
                    <a:pt x="8963" y="12670"/>
                  </a:lnTo>
                  <a:lnTo>
                    <a:pt x="9461" y="13002"/>
                  </a:lnTo>
                  <a:lnTo>
                    <a:pt x="9903" y="13389"/>
                  </a:lnTo>
                  <a:lnTo>
                    <a:pt x="10235" y="13777"/>
                  </a:lnTo>
                  <a:lnTo>
                    <a:pt x="10733" y="14440"/>
                  </a:lnTo>
                  <a:lnTo>
                    <a:pt x="10844" y="14551"/>
                  </a:lnTo>
                  <a:lnTo>
                    <a:pt x="11010" y="14662"/>
                  </a:lnTo>
                  <a:lnTo>
                    <a:pt x="11176" y="14717"/>
                  </a:lnTo>
                  <a:lnTo>
                    <a:pt x="11397" y="14772"/>
                  </a:lnTo>
                  <a:lnTo>
                    <a:pt x="11618" y="14717"/>
                  </a:lnTo>
                  <a:lnTo>
                    <a:pt x="11784" y="14662"/>
                  </a:lnTo>
                  <a:lnTo>
                    <a:pt x="11950" y="14551"/>
                  </a:lnTo>
                  <a:lnTo>
                    <a:pt x="12061" y="14385"/>
                  </a:lnTo>
                  <a:lnTo>
                    <a:pt x="14717" y="9793"/>
                  </a:lnTo>
                  <a:lnTo>
                    <a:pt x="14827" y="9683"/>
                  </a:lnTo>
                  <a:lnTo>
                    <a:pt x="14993" y="9572"/>
                  </a:lnTo>
                  <a:lnTo>
                    <a:pt x="15159" y="9517"/>
                  </a:lnTo>
                  <a:close/>
                  <a:moveTo>
                    <a:pt x="20304" y="1550"/>
                  </a:moveTo>
                  <a:lnTo>
                    <a:pt x="20304" y="14994"/>
                  </a:lnTo>
                  <a:lnTo>
                    <a:pt x="20249" y="14994"/>
                  </a:lnTo>
                  <a:lnTo>
                    <a:pt x="17317" y="9185"/>
                  </a:lnTo>
                  <a:lnTo>
                    <a:pt x="17151" y="8908"/>
                  </a:lnTo>
                  <a:lnTo>
                    <a:pt x="16985" y="8631"/>
                  </a:lnTo>
                  <a:lnTo>
                    <a:pt x="16764" y="8410"/>
                  </a:lnTo>
                  <a:lnTo>
                    <a:pt x="16487" y="8244"/>
                  </a:lnTo>
                  <a:lnTo>
                    <a:pt x="16210" y="8133"/>
                  </a:lnTo>
                  <a:lnTo>
                    <a:pt x="15934" y="8023"/>
                  </a:lnTo>
                  <a:lnTo>
                    <a:pt x="15657" y="7968"/>
                  </a:lnTo>
                  <a:lnTo>
                    <a:pt x="15325" y="7912"/>
                  </a:lnTo>
                  <a:lnTo>
                    <a:pt x="15049" y="7968"/>
                  </a:lnTo>
                  <a:lnTo>
                    <a:pt x="14717" y="8023"/>
                  </a:lnTo>
                  <a:lnTo>
                    <a:pt x="14440" y="8078"/>
                  </a:lnTo>
                  <a:lnTo>
                    <a:pt x="14219" y="8244"/>
                  </a:lnTo>
                  <a:lnTo>
                    <a:pt x="13942" y="8410"/>
                  </a:lnTo>
                  <a:lnTo>
                    <a:pt x="13721" y="8576"/>
                  </a:lnTo>
                  <a:lnTo>
                    <a:pt x="13555" y="8797"/>
                  </a:lnTo>
                  <a:lnTo>
                    <a:pt x="13389" y="9019"/>
                  </a:lnTo>
                  <a:lnTo>
                    <a:pt x="11286" y="12615"/>
                  </a:lnTo>
                  <a:lnTo>
                    <a:pt x="10567" y="11951"/>
                  </a:lnTo>
                  <a:lnTo>
                    <a:pt x="10125" y="11619"/>
                  </a:lnTo>
                  <a:lnTo>
                    <a:pt x="9682" y="11287"/>
                  </a:lnTo>
                  <a:lnTo>
                    <a:pt x="9129" y="11010"/>
                  </a:lnTo>
                  <a:lnTo>
                    <a:pt x="8576" y="10789"/>
                  </a:lnTo>
                  <a:lnTo>
                    <a:pt x="8022" y="10623"/>
                  </a:lnTo>
                  <a:lnTo>
                    <a:pt x="7414" y="10568"/>
                  </a:lnTo>
                  <a:lnTo>
                    <a:pt x="6971" y="10623"/>
                  </a:lnTo>
                  <a:lnTo>
                    <a:pt x="6584" y="10734"/>
                  </a:lnTo>
                  <a:lnTo>
                    <a:pt x="6197" y="10844"/>
                  </a:lnTo>
                  <a:lnTo>
                    <a:pt x="5865" y="11066"/>
                  </a:lnTo>
                  <a:lnTo>
                    <a:pt x="5477" y="11342"/>
                  </a:lnTo>
                  <a:lnTo>
                    <a:pt x="5145" y="11619"/>
                  </a:lnTo>
                  <a:lnTo>
                    <a:pt x="4537" y="12283"/>
                  </a:lnTo>
                  <a:lnTo>
                    <a:pt x="3984" y="13002"/>
                  </a:lnTo>
                  <a:lnTo>
                    <a:pt x="3541" y="13777"/>
                  </a:lnTo>
                  <a:lnTo>
                    <a:pt x="3209" y="14440"/>
                  </a:lnTo>
                  <a:lnTo>
                    <a:pt x="2933" y="14994"/>
                  </a:lnTo>
                  <a:lnTo>
                    <a:pt x="1549" y="14994"/>
                  </a:lnTo>
                  <a:lnTo>
                    <a:pt x="1549" y="1550"/>
                  </a:lnTo>
                  <a:close/>
                  <a:moveTo>
                    <a:pt x="20304" y="16543"/>
                  </a:moveTo>
                  <a:lnTo>
                    <a:pt x="20304" y="20305"/>
                  </a:lnTo>
                  <a:lnTo>
                    <a:pt x="1549" y="20305"/>
                  </a:lnTo>
                  <a:lnTo>
                    <a:pt x="1549" y="16543"/>
                  </a:lnTo>
                  <a:close/>
                  <a:moveTo>
                    <a:pt x="775" y="1"/>
                  </a:moveTo>
                  <a:lnTo>
                    <a:pt x="498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98" y="21743"/>
                  </a:lnTo>
                  <a:lnTo>
                    <a:pt x="775" y="21799"/>
                  </a:lnTo>
                  <a:lnTo>
                    <a:pt x="21079" y="21799"/>
                  </a:lnTo>
                  <a:lnTo>
                    <a:pt x="21411" y="21743"/>
                  </a:lnTo>
                  <a:lnTo>
                    <a:pt x="21632" y="21577"/>
                  </a:lnTo>
                  <a:lnTo>
                    <a:pt x="21798" y="21356"/>
                  </a:lnTo>
                  <a:lnTo>
                    <a:pt x="21853" y="21079"/>
                  </a:lnTo>
                  <a:lnTo>
                    <a:pt x="21853" y="775"/>
                  </a:lnTo>
                  <a:lnTo>
                    <a:pt x="21798" y="443"/>
                  </a:lnTo>
                  <a:lnTo>
                    <a:pt x="21632" y="222"/>
                  </a:lnTo>
                  <a:lnTo>
                    <a:pt x="21411" y="56"/>
                  </a:lnTo>
                  <a:lnTo>
                    <a:pt x="210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 rot="-1610580">
              <a:off x="97613" y="4374451"/>
              <a:ext cx="256873" cy="163875"/>
            </a:xfrm>
            <a:custGeom>
              <a:rect b="b" l="l" r="r" t="t"/>
              <a:pathLst>
                <a:path extrusionOk="0" h="13942" w="21854">
                  <a:moveTo>
                    <a:pt x="19309" y="1549"/>
                  </a:moveTo>
                  <a:lnTo>
                    <a:pt x="19530" y="1605"/>
                  </a:lnTo>
                  <a:lnTo>
                    <a:pt x="19696" y="1660"/>
                  </a:lnTo>
                  <a:lnTo>
                    <a:pt x="19862" y="1715"/>
                  </a:lnTo>
                  <a:lnTo>
                    <a:pt x="20028" y="1881"/>
                  </a:lnTo>
                  <a:lnTo>
                    <a:pt x="20139" y="1992"/>
                  </a:lnTo>
                  <a:lnTo>
                    <a:pt x="20249" y="2158"/>
                  </a:lnTo>
                  <a:lnTo>
                    <a:pt x="20305" y="2379"/>
                  </a:lnTo>
                  <a:lnTo>
                    <a:pt x="20305" y="2545"/>
                  </a:lnTo>
                  <a:lnTo>
                    <a:pt x="20305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605" y="2379"/>
                  </a:lnTo>
                  <a:lnTo>
                    <a:pt x="1661" y="2158"/>
                  </a:lnTo>
                  <a:lnTo>
                    <a:pt x="1716" y="1992"/>
                  </a:lnTo>
                  <a:lnTo>
                    <a:pt x="1882" y="1881"/>
                  </a:lnTo>
                  <a:lnTo>
                    <a:pt x="1992" y="1715"/>
                  </a:lnTo>
                  <a:lnTo>
                    <a:pt x="2158" y="1660"/>
                  </a:lnTo>
                  <a:lnTo>
                    <a:pt x="2380" y="1605"/>
                  </a:lnTo>
                  <a:lnTo>
                    <a:pt x="2546" y="1549"/>
                  </a:lnTo>
                  <a:close/>
                  <a:moveTo>
                    <a:pt x="3431" y="6197"/>
                  </a:moveTo>
                  <a:lnTo>
                    <a:pt x="3154" y="6252"/>
                  </a:lnTo>
                  <a:lnTo>
                    <a:pt x="2878" y="6418"/>
                  </a:lnTo>
                  <a:lnTo>
                    <a:pt x="2712" y="6694"/>
                  </a:lnTo>
                  <a:lnTo>
                    <a:pt x="2656" y="6971"/>
                  </a:lnTo>
                  <a:lnTo>
                    <a:pt x="2712" y="7248"/>
                  </a:lnTo>
                  <a:lnTo>
                    <a:pt x="2878" y="7524"/>
                  </a:lnTo>
                  <a:lnTo>
                    <a:pt x="3154" y="7690"/>
                  </a:lnTo>
                  <a:lnTo>
                    <a:pt x="3431" y="7746"/>
                  </a:lnTo>
                  <a:lnTo>
                    <a:pt x="10512" y="7746"/>
                  </a:lnTo>
                  <a:lnTo>
                    <a:pt x="10789" y="7690"/>
                  </a:lnTo>
                  <a:lnTo>
                    <a:pt x="11066" y="7524"/>
                  </a:lnTo>
                  <a:lnTo>
                    <a:pt x="11232" y="7248"/>
                  </a:lnTo>
                  <a:lnTo>
                    <a:pt x="11287" y="6971"/>
                  </a:lnTo>
                  <a:lnTo>
                    <a:pt x="11232" y="6694"/>
                  </a:lnTo>
                  <a:lnTo>
                    <a:pt x="11066" y="6418"/>
                  </a:lnTo>
                  <a:lnTo>
                    <a:pt x="10789" y="6252"/>
                  </a:lnTo>
                  <a:lnTo>
                    <a:pt x="10512" y="6197"/>
                  </a:lnTo>
                  <a:close/>
                  <a:moveTo>
                    <a:pt x="15824" y="6197"/>
                  </a:moveTo>
                  <a:lnTo>
                    <a:pt x="15492" y="6252"/>
                  </a:lnTo>
                  <a:lnTo>
                    <a:pt x="15270" y="6418"/>
                  </a:lnTo>
                  <a:lnTo>
                    <a:pt x="15104" y="6694"/>
                  </a:lnTo>
                  <a:lnTo>
                    <a:pt x="15049" y="6971"/>
                  </a:lnTo>
                  <a:lnTo>
                    <a:pt x="15104" y="7248"/>
                  </a:lnTo>
                  <a:lnTo>
                    <a:pt x="15270" y="7524"/>
                  </a:lnTo>
                  <a:lnTo>
                    <a:pt x="15492" y="7690"/>
                  </a:lnTo>
                  <a:lnTo>
                    <a:pt x="15824" y="7746"/>
                  </a:lnTo>
                  <a:lnTo>
                    <a:pt x="18424" y="7746"/>
                  </a:lnTo>
                  <a:lnTo>
                    <a:pt x="18756" y="7690"/>
                  </a:lnTo>
                  <a:lnTo>
                    <a:pt x="18977" y="7524"/>
                  </a:lnTo>
                  <a:lnTo>
                    <a:pt x="19143" y="7248"/>
                  </a:lnTo>
                  <a:lnTo>
                    <a:pt x="19198" y="6971"/>
                  </a:lnTo>
                  <a:lnTo>
                    <a:pt x="19143" y="6694"/>
                  </a:lnTo>
                  <a:lnTo>
                    <a:pt x="18977" y="6418"/>
                  </a:lnTo>
                  <a:lnTo>
                    <a:pt x="18756" y="6252"/>
                  </a:lnTo>
                  <a:lnTo>
                    <a:pt x="18424" y="6197"/>
                  </a:lnTo>
                  <a:close/>
                  <a:moveTo>
                    <a:pt x="3431" y="8852"/>
                  </a:moveTo>
                  <a:lnTo>
                    <a:pt x="3154" y="8907"/>
                  </a:lnTo>
                  <a:lnTo>
                    <a:pt x="2878" y="9073"/>
                  </a:lnTo>
                  <a:lnTo>
                    <a:pt x="2712" y="9295"/>
                  </a:lnTo>
                  <a:lnTo>
                    <a:pt x="2656" y="9627"/>
                  </a:lnTo>
                  <a:lnTo>
                    <a:pt x="2712" y="9903"/>
                  </a:lnTo>
                  <a:lnTo>
                    <a:pt x="2878" y="10180"/>
                  </a:lnTo>
                  <a:lnTo>
                    <a:pt x="3154" y="10346"/>
                  </a:lnTo>
                  <a:lnTo>
                    <a:pt x="3431" y="10401"/>
                  </a:lnTo>
                  <a:lnTo>
                    <a:pt x="6086" y="10401"/>
                  </a:lnTo>
                  <a:lnTo>
                    <a:pt x="6418" y="10346"/>
                  </a:lnTo>
                  <a:lnTo>
                    <a:pt x="6640" y="10180"/>
                  </a:lnTo>
                  <a:lnTo>
                    <a:pt x="6806" y="9903"/>
                  </a:lnTo>
                  <a:lnTo>
                    <a:pt x="6861" y="9627"/>
                  </a:lnTo>
                  <a:lnTo>
                    <a:pt x="6806" y="9295"/>
                  </a:lnTo>
                  <a:lnTo>
                    <a:pt x="6640" y="9073"/>
                  </a:lnTo>
                  <a:lnTo>
                    <a:pt x="6418" y="8907"/>
                  </a:lnTo>
                  <a:lnTo>
                    <a:pt x="6086" y="8852"/>
                  </a:lnTo>
                  <a:close/>
                  <a:moveTo>
                    <a:pt x="20305" y="5090"/>
                  </a:moveTo>
                  <a:lnTo>
                    <a:pt x="20305" y="11397"/>
                  </a:lnTo>
                  <a:lnTo>
                    <a:pt x="20305" y="11563"/>
                  </a:lnTo>
                  <a:lnTo>
                    <a:pt x="20249" y="11784"/>
                  </a:lnTo>
                  <a:lnTo>
                    <a:pt x="20139" y="11950"/>
                  </a:lnTo>
                  <a:lnTo>
                    <a:pt x="20028" y="12116"/>
                  </a:lnTo>
                  <a:lnTo>
                    <a:pt x="19862" y="12227"/>
                  </a:lnTo>
                  <a:lnTo>
                    <a:pt x="19696" y="12282"/>
                  </a:lnTo>
                  <a:lnTo>
                    <a:pt x="19530" y="12338"/>
                  </a:lnTo>
                  <a:lnTo>
                    <a:pt x="19309" y="12393"/>
                  </a:lnTo>
                  <a:lnTo>
                    <a:pt x="2546" y="12393"/>
                  </a:lnTo>
                  <a:lnTo>
                    <a:pt x="2380" y="12338"/>
                  </a:lnTo>
                  <a:lnTo>
                    <a:pt x="2158" y="12282"/>
                  </a:lnTo>
                  <a:lnTo>
                    <a:pt x="1992" y="12227"/>
                  </a:lnTo>
                  <a:lnTo>
                    <a:pt x="1882" y="12116"/>
                  </a:lnTo>
                  <a:lnTo>
                    <a:pt x="1716" y="11950"/>
                  </a:lnTo>
                  <a:lnTo>
                    <a:pt x="1661" y="11784"/>
                  </a:lnTo>
                  <a:lnTo>
                    <a:pt x="1605" y="11563"/>
                  </a:lnTo>
                  <a:lnTo>
                    <a:pt x="1550" y="11397"/>
                  </a:lnTo>
                  <a:lnTo>
                    <a:pt x="1550" y="5090"/>
                  </a:lnTo>
                  <a:close/>
                  <a:moveTo>
                    <a:pt x="2546" y="0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63" y="443"/>
                  </a:lnTo>
                  <a:lnTo>
                    <a:pt x="775" y="775"/>
                  </a:lnTo>
                  <a:lnTo>
                    <a:pt x="443" y="1162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1" y="2545"/>
                  </a:lnTo>
                  <a:lnTo>
                    <a:pt x="1" y="11397"/>
                  </a:lnTo>
                  <a:lnTo>
                    <a:pt x="56" y="11895"/>
                  </a:lnTo>
                  <a:lnTo>
                    <a:pt x="222" y="12393"/>
                  </a:lnTo>
                  <a:lnTo>
                    <a:pt x="443" y="12780"/>
                  </a:lnTo>
                  <a:lnTo>
                    <a:pt x="775" y="13167"/>
                  </a:lnTo>
                  <a:lnTo>
                    <a:pt x="1163" y="13499"/>
                  </a:lnTo>
                  <a:lnTo>
                    <a:pt x="1550" y="13721"/>
                  </a:lnTo>
                  <a:lnTo>
                    <a:pt x="2048" y="13887"/>
                  </a:lnTo>
                  <a:lnTo>
                    <a:pt x="2546" y="13942"/>
                  </a:lnTo>
                  <a:lnTo>
                    <a:pt x="19309" y="13942"/>
                  </a:lnTo>
                  <a:lnTo>
                    <a:pt x="19862" y="13887"/>
                  </a:lnTo>
                  <a:lnTo>
                    <a:pt x="20305" y="13721"/>
                  </a:lnTo>
                  <a:lnTo>
                    <a:pt x="20747" y="13499"/>
                  </a:lnTo>
                  <a:lnTo>
                    <a:pt x="21135" y="13167"/>
                  </a:lnTo>
                  <a:lnTo>
                    <a:pt x="21411" y="12780"/>
                  </a:lnTo>
                  <a:lnTo>
                    <a:pt x="21688" y="12393"/>
                  </a:lnTo>
                  <a:lnTo>
                    <a:pt x="21799" y="11895"/>
                  </a:lnTo>
                  <a:lnTo>
                    <a:pt x="21854" y="11397"/>
                  </a:lnTo>
                  <a:lnTo>
                    <a:pt x="21854" y="2545"/>
                  </a:lnTo>
                  <a:lnTo>
                    <a:pt x="21799" y="2047"/>
                  </a:lnTo>
                  <a:lnTo>
                    <a:pt x="21688" y="1549"/>
                  </a:lnTo>
                  <a:lnTo>
                    <a:pt x="21411" y="1162"/>
                  </a:lnTo>
                  <a:lnTo>
                    <a:pt x="21135" y="775"/>
                  </a:lnTo>
                  <a:lnTo>
                    <a:pt x="20747" y="443"/>
                  </a:lnTo>
                  <a:lnTo>
                    <a:pt x="20305" y="222"/>
                  </a:lnTo>
                  <a:lnTo>
                    <a:pt x="19862" y="56"/>
                  </a:lnTo>
                  <a:lnTo>
                    <a:pt x="1930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 rot="-1646234">
              <a:off x="1204270" y="4206459"/>
              <a:ext cx="184658" cy="256826"/>
            </a:xfrm>
            <a:custGeom>
              <a:rect b="b" l="l" r="r" t="t"/>
              <a:pathLst>
                <a:path extrusionOk="0" h="21854" w="15713">
                  <a:moveTo>
                    <a:pt x="3431" y="5312"/>
                  </a:moveTo>
                  <a:lnTo>
                    <a:pt x="3154" y="5367"/>
                  </a:lnTo>
                  <a:lnTo>
                    <a:pt x="2878" y="5533"/>
                  </a:lnTo>
                  <a:lnTo>
                    <a:pt x="2712" y="5754"/>
                  </a:lnTo>
                  <a:lnTo>
                    <a:pt x="2656" y="6031"/>
                  </a:lnTo>
                  <a:lnTo>
                    <a:pt x="2712" y="6363"/>
                  </a:lnTo>
                  <a:lnTo>
                    <a:pt x="2878" y="6584"/>
                  </a:lnTo>
                  <a:lnTo>
                    <a:pt x="3154" y="6750"/>
                  </a:lnTo>
                  <a:lnTo>
                    <a:pt x="3431" y="6805"/>
                  </a:lnTo>
                  <a:lnTo>
                    <a:pt x="8742" y="6805"/>
                  </a:lnTo>
                  <a:lnTo>
                    <a:pt x="9019" y="6750"/>
                  </a:lnTo>
                  <a:lnTo>
                    <a:pt x="9295" y="6584"/>
                  </a:lnTo>
                  <a:lnTo>
                    <a:pt x="9461" y="6363"/>
                  </a:lnTo>
                  <a:lnTo>
                    <a:pt x="9517" y="6031"/>
                  </a:lnTo>
                  <a:lnTo>
                    <a:pt x="9461" y="5754"/>
                  </a:lnTo>
                  <a:lnTo>
                    <a:pt x="9295" y="5533"/>
                  </a:lnTo>
                  <a:lnTo>
                    <a:pt x="9019" y="5367"/>
                  </a:lnTo>
                  <a:lnTo>
                    <a:pt x="8742" y="5312"/>
                  </a:lnTo>
                  <a:close/>
                  <a:moveTo>
                    <a:pt x="11398" y="5312"/>
                  </a:moveTo>
                  <a:lnTo>
                    <a:pt x="11066" y="5367"/>
                  </a:lnTo>
                  <a:lnTo>
                    <a:pt x="10844" y="5533"/>
                  </a:lnTo>
                  <a:lnTo>
                    <a:pt x="10678" y="5754"/>
                  </a:lnTo>
                  <a:lnTo>
                    <a:pt x="10623" y="6031"/>
                  </a:lnTo>
                  <a:lnTo>
                    <a:pt x="10678" y="6363"/>
                  </a:lnTo>
                  <a:lnTo>
                    <a:pt x="10844" y="6584"/>
                  </a:lnTo>
                  <a:lnTo>
                    <a:pt x="11066" y="6750"/>
                  </a:lnTo>
                  <a:lnTo>
                    <a:pt x="11398" y="6805"/>
                  </a:lnTo>
                  <a:lnTo>
                    <a:pt x="12283" y="6805"/>
                  </a:lnTo>
                  <a:lnTo>
                    <a:pt x="12559" y="6750"/>
                  </a:lnTo>
                  <a:lnTo>
                    <a:pt x="12836" y="6584"/>
                  </a:lnTo>
                  <a:lnTo>
                    <a:pt x="13002" y="6363"/>
                  </a:lnTo>
                  <a:lnTo>
                    <a:pt x="13057" y="6031"/>
                  </a:lnTo>
                  <a:lnTo>
                    <a:pt x="13002" y="5754"/>
                  </a:lnTo>
                  <a:lnTo>
                    <a:pt x="12836" y="5533"/>
                  </a:lnTo>
                  <a:lnTo>
                    <a:pt x="12559" y="5367"/>
                  </a:lnTo>
                  <a:lnTo>
                    <a:pt x="12283" y="5312"/>
                  </a:lnTo>
                  <a:close/>
                  <a:moveTo>
                    <a:pt x="3431" y="8797"/>
                  </a:moveTo>
                  <a:lnTo>
                    <a:pt x="3154" y="8852"/>
                  </a:lnTo>
                  <a:lnTo>
                    <a:pt x="2878" y="9018"/>
                  </a:lnTo>
                  <a:lnTo>
                    <a:pt x="2712" y="9295"/>
                  </a:lnTo>
                  <a:lnTo>
                    <a:pt x="2656" y="9572"/>
                  </a:lnTo>
                  <a:lnTo>
                    <a:pt x="2712" y="9904"/>
                  </a:lnTo>
                  <a:lnTo>
                    <a:pt x="2878" y="10125"/>
                  </a:lnTo>
                  <a:lnTo>
                    <a:pt x="3154" y="10291"/>
                  </a:lnTo>
                  <a:lnTo>
                    <a:pt x="3431" y="10346"/>
                  </a:lnTo>
                  <a:lnTo>
                    <a:pt x="6972" y="10346"/>
                  </a:lnTo>
                  <a:lnTo>
                    <a:pt x="7304" y="10291"/>
                  </a:lnTo>
                  <a:lnTo>
                    <a:pt x="7525" y="10125"/>
                  </a:lnTo>
                  <a:lnTo>
                    <a:pt x="7691" y="9904"/>
                  </a:lnTo>
                  <a:lnTo>
                    <a:pt x="7746" y="9572"/>
                  </a:lnTo>
                  <a:lnTo>
                    <a:pt x="7691" y="9295"/>
                  </a:lnTo>
                  <a:lnTo>
                    <a:pt x="7525" y="9018"/>
                  </a:lnTo>
                  <a:lnTo>
                    <a:pt x="7304" y="8852"/>
                  </a:lnTo>
                  <a:lnTo>
                    <a:pt x="6972" y="8797"/>
                  </a:lnTo>
                  <a:close/>
                  <a:moveTo>
                    <a:pt x="11398" y="8797"/>
                  </a:moveTo>
                  <a:lnTo>
                    <a:pt x="11066" y="8852"/>
                  </a:lnTo>
                  <a:lnTo>
                    <a:pt x="10844" y="9018"/>
                  </a:lnTo>
                  <a:lnTo>
                    <a:pt x="10678" y="9295"/>
                  </a:lnTo>
                  <a:lnTo>
                    <a:pt x="10623" y="9572"/>
                  </a:lnTo>
                  <a:lnTo>
                    <a:pt x="10678" y="9904"/>
                  </a:lnTo>
                  <a:lnTo>
                    <a:pt x="10844" y="10125"/>
                  </a:lnTo>
                  <a:lnTo>
                    <a:pt x="11066" y="10291"/>
                  </a:lnTo>
                  <a:lnTo>
                    <a:pt x="11398" y="10346"/>
                  </a:lnTo>
                  <a:lnTo>
                    <a:pt x="12283" y="10346"/>
                  </a:lnTo>
                  <a:lnTo>
                    <a:pt x="12559" y="10291"/>
                  </a:lnTo>
                  <a:lnTo>
                    <a:pt x="12836" y="10125"/>
                  </a:lnTo>
                  <a:lnTo>
                    <a:pt x="13002" y="9904"/>
                  </a:lnTo>
                  <a:lnTo>
                    <a:pt x="13057" y="9572"/>
                  </a:lnTo>
                  <a:lnTo>
                    <a:pt x="13002" y="9295"/>
                  </a:lnTo>
                  <a:lnTo>
                    <a:pt x="12836" y="9018"/>
                  </a:lnTo>
                  <a:lnTo>
                    <a:pt x="12559" y="8852"/>
                  </a:lnTo>
                  <a:lnTo>
                    <a:pt x="12283" y="8797"/>
                  </a:lnTo>
                  <a:close/>
                  <a:moveTo>
                    <a:pt x="3431" y="12338"/>
                  </a:moveTo>
                  <a:lnTo>
                    <a:pt x="3154" y="12393"/>
                  </a:lnTo>
                  <a:lnTo>
                    <a:pt x="2878" y="12559"/>
                  </a:lnTo>
                  <a:lnTo>
                    <a:pt x="2712" y="12836"/>
                  </a:lnTo>
                  <a:lnTo>
                    <a:pt x="2656" y="13112"/>
                  </a:lnTo>
                  <a:lnTo>
                    <a:pt x="2712" y="13444"/>
                  </a:lnTo>
                  <a:lnTo>
                    <a:pt x="2878" y="13666"/>
                  </a:lnTo>
                  <a:lnTo>
                    <a:pt x="3154" y="13832"/>
                  </a:lnTo>
                  <a:lnTo>
                    <a:pt x="3431" y="13887"/>
                  </a:lnTo>
                  <a:lnTo>
                    <a:pt x="7857" y="13887"/>
                  </a:lnTo>
                  <a:lnTo>
                    <a:pt x="8134" y="13832"/>
                  </a:lnTo>
                  <a:lnTo>
                    <a:pt x="8410" y="13666"/>
                  </a:lnTo>
                  <a:lnTo>
                    <a:pt x="8576" y="13444"/>
                  </a:lnTo>
                  <a:lnTo>
                    <a:pt x="8631" y="13112"/>
                  </a:lnTo>
                  <a:lnTo>
                    <a:pt x="8576" y="12836"/>
                  </a:lnTo>
                  <a:lnTo>
                    <a:pt x="8410" y="12559"/>
                  </a:lnTo>
                  <a:lnTo>
                    <a:pt x="8134" y="12393"/>
                  </a:lnTo>
                  <a:lnTo>
                    <a:pt x="7857" y="12338"/>
                  </a:lnTo>
                  <a:close/>
                  <a:moveTo>
                    <a:pt x="11398" y="12338"/>
                  </a:moveTo>
                  <a:lnTo>
                    <a:pt x="11066" y="12393"/>
                  </a:lnTo>
                  <a:lnTo>
                    <a:pt x="10844" y="12559"/>
                  </a:lnTo>
                  <a:lnTo>
                    <a:pt x="10678" y="12836"/>
                  </a:lnTo>
                  <a:lnTo>
                    <a:pt x="10623" y="13112"/>
                  </a:lnTo>
                  <a:lnTo>
                    <a:pt x="10678" y="13444"/>
                  </a:lnTo>
                  <a:lnTo>
                    <a:pt x="10844" y="13666"/>
                  </a:lnTo>
                  <a:lnTo>
                    <a:pt x="11066" y="13832"/>
                  </a:lnTo>
                  <a:lnTo>
                    <a:pt x="11398" y="13887"/>
                  </a:lnTo>
                  <a:lnTo>
                    <a:pt x="12283" y="13887"/>
                  </a:lnTo>
                  <a:lnTo>
                    <a:pt x="12559" y="13832"/>
                  </a:lnTo>
                  <a:lnTo>
                    <a:pt x="12836" y="13666"/>
                  </a:lnTo>
                  <a:lnTo>
                    <a:pt x="13002" y="13444"/>
                  </a:lnTo>
                  <a:lnTo>
                    <a:pt x="13057" y="13112"/>
                  </a:lnTo>
                  <a:lnTo>
                    <a:pt x="13002" y="12836"/>
                  </a:lnTo>
                  <a:lnTo>
                    <a:pt x="12836" y="12559"/>
                  </a:lnTo>
                  <a:lnTo>
                    <a:pt x="12559" y="12393"/>
                  </a:lnTo>
                  <a:lnTo>
                    <a:pt x="12283" y="12338"/>
                  </a:lnTo>
                  <a:close/>
                  <a:moveTo>
                    <a:pt x="11398" y="1826"/>
                  </a:moveTo>
                  <a:lnTo>
                    <a:pt x="12615" y="3099"/>
                  </a:lnTo>
                  <a:lnTo>
                    <a:pt x="12891" y="3265"/>
                  </a:lnTo>
                  <a:lnTo>
                    <a:pt x="13168" y="3320"/>
                  </a:lnTo>
                  <a:lnTo>
                    <a:pt x="13445" y="3265"/>
                  </a:lnTo>
                  <a:lnTo>
                    <a:pt x="13721" y="3099"/>
                  </a:lnTo>
                  <a:lnTo>
                    <a:pt x="14164" y="2601"/>
                  </a:lnTo>
                  <a:lnTo>
                    <a:pt x="14164" y="19198"/>
                  </a:lnTo>
                  <a:lnTo>
                    <a:pt x="13721" y="18755"/>
                  </a:lnTo>
                  <a:lnTo>
                    <a:pt x="13445" y="18589"/>
                  </a:lnTo>
                  <a:lnTo>
                    <a:pt x="13168" y="18534"/>
                  </a:lnTo>
                  <a:lnTo>
                    <a:pt x="12891" y="18589"/>
                  </a:lnTo>
                  <a:lnTo>
                    <a:pt x="12615" y="18755"/>
                  </a:lnTo>
                  <a:lnTo>
                    <a:pt x="11398" y="19972"/>
                  </a:lnTo>
                  <a:lnTo>
                    <a:pt x="10181" y="18755"/>
                  </a:lnTo>
                  <a:lnTo>
                    <a:pt x="9904" y="18589"/>
                  </a:lnTo>
                  <a:lnTo>
                    <a:pt x="9627" y="18534"/>
                  </a:lnTo>
                  <a:lnTo>
                    <a:pt x="9351" y="18589"/>
                  </a:lnTo>
                  <a:lnTo>
                    <a:pt x="9074" y="18755"/>
                  </a:lnTo>
                  <a:lnTo>
                    <a:pt x="7857" y="19972"/>
                  </a:lnTo>
                  <a:lnTo>
                    <a:pt x="6640" y="18755"/>
                  </a:lnTo>
                  <a:lnTo>
                    <a:pt x="6363" y="18589"/>
                  </a:lnTo>
                  <a:lnTo>
                    <a:pt x="6087" y="18534"/>
                  </a:lnTo>
                  <a:lnTo>
                    <a:pt x="5810" y="18589"/>
                  </a:lnTo>
                  <a:lnTo>
                    <a:pt x="5533" y="18755"/>
                  </a:lnTo>
                  <a:lnTo>
                    <a:pt x="4316" y="19972"/>
                  </a:lnTo>
                  <a:lnTo>
                    <a:pt x="3099" y="18755"/>
                  </a:lnTo>
                  <a:lnTo>
                    <a:pt x="2878" y="18589"/>
                  </a:lnTo>
                  <a:lnTo>
                    <a:pt x="2546" y="18534"/>
                  </a:lnTo>
                  <a:lnTo>
                    <a:pt x="2269" y="18589"/>
                  </a:lnTo>
                  <a:lnTo>
                    <a:pt x="1993" y="18755"/>
                  </a:lnTo>
                  <a:lnTo>
                    <a:pt x="1550" y="19198"/>
                  </a:lnTo>
                  <a:lnTo>
                    <a:pt x="1550" y="2601"/>
                  </a:lnTo>
                  <a:lnTo>
                    <a:pt x="1993" y="3099"/>
                  </a:lnTo>
                  <a:lnTo>
                    <a:pt x="2269" y="3265"/>
                  </a:lnTo>
                  <a:lnTo>
                    <a:pt x="2546" y="3320"/>
                  </a:lnTo>
                  <a:lnTo>
                    <a:pt x="2878" y="3265"/>
                  </a:lnTo>
                  <a:lnTo>
                    <a:pt x="3099" y="3099"/>
                  </a:lnTo>
                  <a:lnTo>
                    <a:pt x="4316" y="1826"/>
                  </a:lnTo>
                  <a:lnTo>
                    <a:pt x="5533" y="3099"/>
                  </a:lnTo>
                  <a:lnTo>
                    <a:pt x="5810" y="3265"/>
                  </a:lnTo>
                  <a:lnTo>
                    <a:pt x="6087" y="3320"/>
                  </a:lnTo>
                  <a:lnTo>
                    <a:pt x="6363" y="3265"/>
                  </a:lnTo>
                  <a:lnTo>
                    <a:pt x="6640" y="3099"/>
                  </a:lnTo>
                  <a:lnTo>
                    <a:pt x="7857" y="1826"/>
                  </a:lnTo>
                  <a:lnTo>
                    <a:pt x="9074" y="3099"/>
                  </a:lnTo>
                  <a:lnTo>
                    <a:pt x="9351" y="3265"/>
                  </a:lnTo>
                  <a:lnTo>
                    <a:pt x="9627" y="3320"/>
                  </a:lnTo>
                  <a:lnTo>
                    <a:pt x="9904" y="3265"/>
                  </a:lnTo>
                  <a:lnTo>
                    <a:pt x="10181" y="3099"/>
                  </a:lnTo>
                  <a:lnTo>
                    <a:pt x="11398" y="1826"/>
                  </a:lnTo>
                  <a:close/>
                  <a:moveTo>
                    <a:pt x="720" y="1"/>
                  </a:moveTo>
                  <a:lnTo>
                    <a:pt x="499" y="56"/>
                  </a:lnTo>
                  <a:lnTo>
                    <a:pt x="333" y="167"/>
                  </a:lnTo>
                  <a:lnTo>
                    <a:pt x="167" y="332"/>
                  </a:lnTo>
                  <a:lnTo>
                    <a:pt x="56" y="554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00"/>
                  </a:lnTo>
                  <a:lnTo>
                    <a:pt x="167" y="21466"/>
                  </a:lnTo>
                  <a:lnTo>
                    <a:pt x="333" y="21632"/>
                  </a:lnTo>
                  <a:lnTo>
                    <a:pt x="499" y="21798"/>
                  </a:lnTo>
                  <a:lnTo>
                    <a:pt x="720" y="21853"/>
                  </a:lnTo>
                  <a:lnTo>
                    <a:pt x="941" y="21798"/>
                  </a:lnTo>
                  <a:lnTo>
                    <a:pt x="1163" y="21743"/>
                  </a:lnTo>
                  <a:lnTo>
                    <a:pt x="1329" y="21632"/>
                  </a:lnTo>
                  <a:lnTo>
                    <a:pt x="2546" y="20415"/>
                  </a:lnTo>
                  <a:lnTo>
                    <a:pt x="3763" y="21632"/>
                  </a:lnTo>
                  <a:lnTo>
                    <a:pt x="4040" y="21798"/>
                  </a:lnTo>
                  <a:lnTo>
                    <a:pt x="4316" y="21853"/>
                  </a:lnTo>
                  <a:lnTo>
                    <a:pt x="4593" y="21798"/>
                  </a:lnTo>
                  <a:lnTo>
                    <a:pt x="4869" y="21632"/>
                  </a:lnTo>
                  <a:lnTo>
                    <a:pt x="6087" y="20415"/>
                  </a:lnTo>
                  <a:lnTo>
                    <a:pt x="7304" y="21632"/>
                  </a:lnTo>
                  <a:lnTo>
                    <a:pt x="7580" y="21798"/>
                  </a:lnTo>
                  <a:lnTo>
                    <a:pt x="7857" y="21853"/>
                  </a:lnTo>
                  <a:lnTo>
                    <a:pt x="8134" y="21798"/>
                  </a:lnTo>
                  <a:lnTo>
                    <a:pt x="8410" y="21632"/>
                  </a:lnTo>
                  <a:lnTo>
                    <a:pt x="9627" y="20415"/>
                  </a:lnTo>
                  <a:lnTo>
                    <a:pt x="10844" y="21632"/>
                  </a:lnTo>
                  <a:lnTo>
                    <a:pt x="11121" y="21798"/>
                  </a:lnTo>
                  <a:lnTo>
                    <a:pt x="11398" y="21853"/>
                  </a:lnTo>
                  <a:lnTo>
                    <a:pt x="11674" y="21798"/>
                  </a:lnTo>
                  <a:lnTo>
                    <a:pt x="11951" y="21632"/>
                  </a:lnTo>
                  <a:lnTo>
                    <a:pt x="13168" y="20415"/>
                  </a:lnTo>
                  <a:lnTo>
                    <a:pt x="14385" y="21632"/>
                  </a:lnTo>
                  <a:lnTo>
                    <a:pt x="14606" y="21798"/>
                  </a:lnTo>
                  <a:lnTo>
                    <a:pt x="14938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15547" y="21466"/>
                  </a:lnTo>
                  <a:lnTo>
                    <a:pt x="15658" y="21300"/>
                  </a:lnTo>
                  <a:lnTo>
                    <a:pt x="15713" y="21079"/>
                  </a:lnTo>
                  <a:lnTo>
                    <a:pt x="15713" y="775"/>
                  </a:lnTo>
                  <a:lnTo>
                    <a:pt x="15658" y="554"/>
                  </a:lnTo>
                  <a:lnTo>
                    <a:pt x="15547" y="332"/>
                  </a:lnTo>
                  <a:lnTo>
                    <a:pt x="15436" y="167"/>
                  </a:lnTo>
                  <a:lnTo>
                    <a:pt x="15215" y="56"/>
                  </a:lnTo>
                  <a:lnTo>
                    <a:pt x="14994" y="1"/>
                  </a:lnTo>
                  <a:lnTo>
                    <a:pt x="14772" y="1"/>
                  </a:lnTo>
                  <a:lnTo>
                    <a:pt x="14551" y="56"/>
                  </a:lnTo>
                  <a:lnTo>
                    <a:pt x="14385" y="222"/>
                  </a:lnTo>
                  <a:lnTo>
                    <a:pt x="13168" y="1439"/>
                  </a:lnTo>
                  <a:lnTo>
                    <a:pt x="11951" y="222"/>
                  </a:lnTo>
                  <a:lnTo>
                    <a:pt x="11674" y="56"/>
                  </a:lnTo>
                  <a:lnTo>
                    <a:pt x="11398" y="1"/>
                  </a:lnTo>
                  <a:lnTo>
                    <a:pt x="11121" y="56"/>
                  </a:lnTo>
                  <a:lnTo>
                    <a:pt x="10844" y="222"/>
                  </a:lnTo>
                  <a:lnTo>
                    <a:pt x="9627" y="1439"/>
                  </a:lnTo>
                  <a:lnTo>
                    <a:pt x="8410" y="222"/>
                  </a:lnTo>
                  <a:lnTo>
                    <a:pt x="8134" y="56"/>
                  </a:lnTo>
                  <a:lnTo>
                    <a:pt x="7857" y="1"/>
                  </a:lnTo>
                  <a:lnTo>
                    <a:pt x="7580" y="56"/>
                  </a:lnTo>
                  <a:lnTo>
                    <a:pt x="7304" y="222"/>
                  </a:lnTo>
                  <a:lnTo>
                    <a:pt x="6087" y="1439"/>
                  </a:lnTo>
                  <a:lnTo>
                    <a:pt x="4869" y="222"/>
                  </a:lnTo>
                  <a:lnTo>
                    <a:pt x="4593" y="56"/>
                  </a:lnTo>
                  <a:lnTo>
                    <a:pt x="4316" y="1"/>
                  </a:lnTo>
                  <a:lnTo>
                    <a:pt x="4040" y="56"/>
                  </a:lnTo>
                  <a:lnTo>
                    <a:pt x="3763" y="222"/>
                  </a:lnTo>
                  <a:lnTo>
                    <a:pt x="2546" y="1439"/>
                  </a:lnTo>
                  <a:lnTo>
                    <a:pt x="1329" y="222"/>
                  </a:lnTo>
                  <a:lnTo>
                    <a:pt x="1163" y="5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 rot="3799883">
              <a:off x="8874076" y="2381618"/>
              <a:ext cx="248395" cy="248384"/>
            </a:xfrm>
            <a:custGeom>
              <a:rect b="b" l="l" r="r" t="t"/>
              <a:pathLst>
                <a:path extrusionOk="0" h="21134" w="21135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 rot="8331321">
              <a:off x="8990974" y="3105466"/>
              <a:ext cx="252284" cy="230167"/>
            </a:xfrm>
            <a:custGeom>
              <a:rect b="b" l="l" r="r" t="t"/>
              <a:pathLst>
                <a:path extrusionOk="0" h="19585" w="21467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 rot="-4393353">
              <a:off x="9003600" y="4587778"/>
              <a:ext cx="264649" cy="215229"/>
            </a:xfrm>
            <a:custGeom>
              <a:rect b="b" l="l" r="r" t="t"/>
              <a:pathLst>
                <a:path extrusionOk="0" h="18313" w="22518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 rot="-1905983">
              <a:off x="8108013" y="3661290"/>
              <a:ext cx="256852" cy="173628"/>
            </a:xfrm>
            <a:custGeom>
              <a:rect b="b" l="l" r="r" t="t"/>
              <a:pathLst>
                <a:path extrusionOk="0" h="14773" w="21854">
                  <a:moveTo>
                    <a:pt x="19751" y="1495"/>
                  </a:moveTo>
                  <a:lnTo>
                    <a:pt x="19973" y="1605"/>
                  </a:lnTo>
                  <a:lnTo>
                    <a:pt x="10899" y="8189"/>
                  </a:lnTo>
                  <a:lnTo>
                    <a:pt x="1826" y="1605"/>
                  </a:lnTo>
                  <a:lnTo>
                    <a:pt x="2103" y="1495"/>
                  </a:lnTo>
                  <a:close/>
                  <a:moveTo>
                    <a:pt x="20305" y="3265"/>
                  </a:moveTo>
                  <a:lnTo>
                    <a:pt x="20305" y="12670"/>
                  </a:lnTo>
                  <a:lnTo>
                    <a:pt x="20249" y="12891"/>
                  </a:lnTo>
                  <a:lnTo>
                    <a:pt x="20139" y="13057"/>
                  </a:lnTo>
                  <a:lnTo>
                    <a:pt x="19973" y="13168"/>
                  </a:lnTo>
                  <a:lnTo>
                    <a:pt x="19751" y="13223"/>
                  </a:lnTo>
                  <a:lnTo>
                    <a:pt x="2103" y="13223"/>
                  </a:lnTo>
                  <a:lnTo>
                    <a:pt x="1882" y="13168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70"/>
                  </a:lnTo>
                  <a:lnTo>
                    <a:pt x="1550" y="3265"/>
                  </a:lnTo>
                  <a:lnTo>
                    <a:pt x="10457" y="9738"/>
                  </a:lnTo>
                  <a:lnTo>
                    <a:pt x="10678" y="9849"/>
                  </a:lnTo>
                  <a:lnTo>
                    <a:pt x="10899" y="9904"/>
                  </a:lnTo>
                  <a:lnTo>
                    <a:pt x="11176" y="9849"/>
                  </a:lnTo>
                  <a:lnTo>
                    <a:pt x="11397" y="9738"/>
                  </a:lnTo>
                  <a:lnTo>
                    <a:pt x="20305" y="3265"/>
                  </a:lnTo>
                  <a:close/>
                  <a:moveTo>
                    <a:pt x="1660" y="1"/>
                  </a:moveTo>
                  <a:lnTo>
                    <a:pt x="1273" y="167"/>
                  </a:lnTo>
                  <a:lnTo>
                    <a:pt x="941" y="333"/>
                  </a:lnTo>
                  <a:lnTo>
                    <a:pt x="609" y="609"/>
                  </a:lnTo>
                  <a:lnTo>
                    <a:pt x="332" y="886"/>
                  </a:lnTo>
                  <a:lnTo>
                    <a:pt x="166" y="1273"/>
                  </a:lnTo>
                  <a:lnTo>
                    <a:pt x="56" y="1661"/>
                  </a:lnTo>
                  <a:lnTo>
                    <a:pt x="0" y="2048"/>
                  </a:lnTo>
                  <a:lnTo>
                    <a:pt x="0" y="12670"/>
                  </a:lnTo>
                  <a:lnTo>
                    <a:pt x="56" y="13113"/>
                  </a:lnTo>
                  <a:lnTo>
                    <a:pt x="166" y="13500"/>
                  </a:lnTo>
                  <a:lnTo>
                    <a:pt x="332" y="13832"/>
                  </a:lnTo>
                  <a:lnTo>
                    <a:pt x="609" y="14164"/>
                  </a:lnTo>
                  <a:lnTo>
                    <a:pt x="941" y="14385"/>
                  </a:lnTo>
                  <a:lnTo>
                    <a:pt x="1273" y="14606"/>
                  </a:lnTo>
                  <a:lnTo>
                    <a:pt x="1660" y="14717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7"/>
                  </a:lnTo>
                  <a:lnTo>
                    <a:pt x="20581" y="14606"/>
                  </a:lnTo>
                  <a:lnTo>
                    <a:pt x="20913" y="14385"/>
                  </a:lnTo>
                  <a:lnTo>
                    <a:pt x="21245" y="14164"/>
                  </a:lnTo>
                  <a:lnTo>
                    <a:pt x="21466" y="13832"/>
                  </a:lnTo>
                  <a:lnTo>
                    <a:pt x="21688" y="13500"/>
                  </a:lnTo>
                  <a:lnTo>
                    <a:pt x="21798" y="13113"/>
                  </a:lnTo>
                  <a:lnTo>
                    <a:pt x="21854" y="12670"/>
                  </a:lnTo>
                  <a:lnTo>
                    <a:pt x="21854" y="2048"/>
                  </a:lnTo>
                  <a:lnTo>
                    <a:pt x="21798" y="1661"/>
                  </a:lnTo>
                  <a:lnTo>
                    <a:pt x="21688" y="1273"/>
                  </a:lnTo>
                  <a:lnTo>
                    <a:pt x="21466" y="886"/>
                  </a:lnTo>
                  <a:lnTo>
                    <a:pt x="21245" y="609"/>
                  </a:lnTo>
                  <a:lnTo>
                    <a:pt x="20913" y="333"/>
                  </a:lnTo>
                  <a:lnTo>
                    <a:pt x="20581" y="167"/>
                  </a:lnTo>
                  <a:lnTo>
                    <a:pt x="20194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7798113" y="4971731"/>
              <a:ext cx="173608" cy="256827"/>
            </a:xfrm>
            <a:custGeom>
              <a:rect b="b" l="l" r="r" t="t"/>
              <a:pathLst>
                <a:path extrusionOk="0" h="21853" w="14772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 rot="-2337863">
              <a:off x="8487784" y="4566973"/>
              <a:ext cx="121596" cy="256825"/>
            </a:xfrm>
            <a:custGeom>
              <a:rect b="b" l="l" r="r" t="t"/>
              <a:pathLst>
                <a:path extrusionOk="0" h="21854" w="10347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 rot="5048341">
              <a:off x="8701221" y="2754451"/>
              <a:ext cx="174250" cy="256816"/>
            </a:xfrm>
            <a:custGeom>
              <a:rect b="b" l="l" r="r" t="t"/>
              <a:pathLst>
                <a:path extrusionOk="0" h="21854" w="14828">
                  <a:moveTo>
                    <a:pt x="5201" y="2656"/>
                  </a:moveTo>
                  <a:lnTo>
                    <a:pt x="4924" y="2711"/>
                  </a:lnTo>
                  <a:lnTo>
                    <a:pt x="4648" y="2877"/>
                  </a:lnTo>
                  <a:lnTo>
                    <a:pt x="4482" y="3098"/>
                  </a:lnTo>
                  <a:lnTo>
                    <a:pt x="4426" y="3430"/>
                  </a:lnTo>
                  <a:lnTo>
                    <a:pt x="4482" y="3707"/>
                  </a:lnTo>
                  <a:lnTo>
                    <a:pt x="4648" y="3984"/>
                  </a:lnTo>
                  <a:lnTo>
                    <a:pt x="4924" y="4150"/>
                  </a:lnTo>
                  <a:lnTo>
                    <a:pt x="5201" y="4205"/>
                  </a:lnTo>
                  <a:lnTo>
                    <a:pt x="9627" y="4205"/>
                  </a:lnTo>
                  <a:lnTo>
                    <a:pt x="9904" y="4150"/>
                  </a:lnTo>
                  <a:lnTo>
                    <a:pt x="10180" y="3984"/>
                  </a:lnTo>
                  <a:lnTo>
                    <a:pt x="10346" y="3707"/>
                  </a:lnTo>
                  <a:lnTo>
                    <a:pt x="10401" y="3430"/>
                  </a:lnTo>
                  <a:lnTo>
                    <a:pt x="10346" y="3098"/>
                  </a:lnTo>
                  <a:lnTo>
                    <a:pt x="10180" y="2877"/>
                  </a:lnTo>
                  <a:lnTo>
                    <a:pt x="9904" y="2711"/>
                  </a:lnTo>
                  <a:lnTo>
                    <a:pt x="9627" y="2656"/>
                  </a:lnTo>
                  <a:close/>
                  <a:moveTo>
                    <a:pt x="10678" y="6750"/>
                  </a:moveTo>
                  <a:lnTo>
                    <a:pt x="10678" y="15546"/>
                  </a:lnTo>
                  <a:lnTo>
                    <a:pt x="4150" y="15546"/>
                  </a:lnTo>
                  <a:lnTo>
                    <a:pt x="4150" y="6750"/>
                  </a:lnTo>
                  <a:close/>
                  <a:moveTo>
                    <a:pt x="3265" y="5201"/>
                  </a:moveTo>
                  <a:lnTo>
                    <a:pt x="3099" y="5256"/>
                  </a:lnTo>
                  <a:lnTo>
                    <a:pt x="2933" y="5311"/>
                  </a:lnTo>
                  <a:lnTo>
                    <a:pt x="2822" y="5422"/>
                  </a:lnTo>
                  <a:lnTo>
                    <a:pt x="2711" y="5588"/>
                  </a:lnTo>
                  <a:lnTo>
                    <a:pt x="2601" y="5754"/>
                  </a:lnTo>
                  <a:lnTo>
                    <a:pt x="2545" y="5920"/>
                  </a:lnTo>
                  <a:lnTo>
                    <a:pt x="2545" y="6086"/>
                  </a:lnTo>
                  <a:lnTo>
                    <a:pt x="2545" y="16155"/>
                  </a:lnTo>
                  <a:lnTo>
                    <a:pt x="2545" y="16376"/>
                  </a:lnTo>
                  <a:lnTo>
                    <a:pt x="2601" y="16542"/>
                  </a:lnTo>
                  <a:lnTo>
                    <a:pt x="2711" y="16708"/>
                  </a:lnTo>
                  <a:lnTo>
                    <a:pt x="2822" y="16819"/>
                  </a:lnTo>
                  <a:lnTo>
                    <a:pt x="2933" y="16929"/>
                  </a:lnTo>
                  <a:lnTo>
                    <a:pt x="3099" y="17040"/>
                  </a:lnTo>
                  <a:lnTo>
                    <a:pt x="3265" y="17095"/>
                  </a:lnTo>
                  <a:lnTo>
                    <a:pt x="11563" y="17095"/>
                  </a:lnTo>
                  <a:lnTo>
                    <a:pt x="11729" y="17040"/>
                  </a:lnTo>
                  <a:lnTo>
                    <a:pt x="11895" y="16929"/>
                  </a:lnTo>
                  <a:lnTo>
                    <a:pt x="12006" y="16819"/>
                  </a:lnTo>
                  <a:lnTo>
                    <a:pt x="12117" y="16708"/>
                  </a:lnTo>
                  <a:lnTo>
                    <a:pt x="12172" y="16542"/>
                  </a:lnTo>
                  <a:lnTo>
                    <a:pt x="12227" y="16376"/>
                  </a:lnTo>
                  <a:lnTo>
                    <a:pt x="12282" y="16155"/>
                  </a:lnTo>
                  <a:lnTo>
                    <a:pt x="12282" y="6086"/>
                  </a:lnTo>
                  <a:lnTo>
                    <a:pt x="12227" y="5920"/>
                  </a:lnTo>
                  <a:lnTo>
                    <a:pt x="12172" y="5754"/>
                  </a:lnTo>
                  <a:lnTo>
                    <a:pt x="12117" y="5588"/>
                  </a:lnTo>
                  <a:lnTo>
                    <a:pt x="12006" y="5422"/>
                  </a:lnTo>
                  <a:lnTo>
                    <a:pt x="11895" y="5311"/>
                  </a:lnTo>
                  <a:lnTo>
                    <a:pt x="11729" y="5256"/>
                  </a:lnTo>
                  <a:lnTo>
                    <a:pt x="11563" y="5201"/>
                  </a:lnTo>
                  <a:close/>
                  <a:moveTo>
                    <a:pt x="6086" y="17538"/>
                  </a:moveTo>
                  <a:lnTo>
                    <a:pt x="6086" y="19308"/>
                  </a:lnTo>
                  <a:lnTo>
                    <a:pt x="8742" y="19308"/>
                  </a:lnTo>
                  <a:lnTo>
                    <a:pt x="8742" y="17538"/>
                  </a:lnTo>
                  <a:close/>
                  <a:moveTo>
                    <a:pt x="11785" y="1549"/>
                  </a:moveTo>
                  <a:lnTo>
                    <a:pt x="12117" y="1660"/>
                  </a:lnTo>
                  <a:lnTo>
                    <a:pt x="12448" y="1881"/>
                  </a:lnTo>
                  <a:lnTo>
                    <a:pt x="12725" y="2103"/>
                  </a:lnTo>
                  <a:lnTo>
                    <a:pt x="12946" y="2379"/>
                  </a:lnTo>
                  <a:lnTo>
                    <a:pt x="13112" y="2656"/>
                  </a:lnTo>
                  <a:lnTo>
                    <a:pt x="13223" y="3043"/>
                  </a:lnTo>
                  <a:lnTo>
                    <a:pt x="13278" y="3430"/>
                  </a:lnTo>
                  <a:lnTo>
                    <a:pt x="13278" y="18423"/>
                  </a:lnTo>
                  <a:lnTo>
                    <a:pt x="13223" y="18810"/>
                  </a:lnTo>
                  <a:lnTo>
                    <a:pt x="13112" y="19142"/>
                  </a:lnTo>
                  <a:lnTo>
                    <a:pt x="12946" y="19474"/>
                  </a:lnTo>
                  <a:lnTo>
                    <a:pt x="12725" y="19751"/>
                  </a:lnTo>
                  <a:lnTo>
                    <a:pt x="12448" y="19972"/>
                  </a:lnTo>
                  <a:lnTo>
                    <a:pt x="12117" y="20138"/>
                  </a:lnTo>
                  <a:lnTo>
                    <a:pt x="11785" y="20249"/>
                  </a:lnTo>
                  <a:lnTo>
                    <a:pt x="11397" y="20304"/>
                  </a:lnTo>
                  <a:lnTo>
                    <a:pt x="3431" y="20304"/>
                  </a:lnTo>
                  <a:lnTo>
                    <a:pt x="3043" y="20249"/>
                  </a:lnTo>
                  <a:lnTo>
                    <a:pt x="2711" y="20138"/>
                  </a:lnTo>
                  <a:lnTo>
                    <a:pt x="2379" y="19972"/>
                  </a:lnTo>
                  <a:lnTo>
                    <a:pt x="2103" y="19751"/>
                  </a:lnTo>
                  <a:lnTo>
                    <a:pt x="1882" y="19474"/>
                  </a:lnTo>
                  <a:lnTo>
                    <a:pt x="1716" y="19142"/>
                  </a:lnTo>
                  <a:lnTo>
                    <a:pt x="1605" y="18810"/>
                  </a:lnTo>
                  <a:lnTo>
                    <a:pt x="1550" y="18423"/>
                  </a:lnTo>
                  <a:lnTo>
                    <a:pt x="1550" y="3430"/>
                  </a:lnTo>
                  <a:lnTo>
                    <a:pt x="1605" y="3043"/>
                  </a:lnTo>
                  <a:lnTo>
                    <a:pt x="1716" y="2656"/>
                  </a:lnTo>
                  <a:lnTo>
                    <a:pt x="1882" y="2379"/>
                  </a:lnTo>
                  <a:lnTo>
                    <a:pt x="2103" y="2103"/>
                  </a:lnTo>
                  <a:lnTo>
                    <a:pt x="2379" y="1881"/>
                  </a:lnTo>
                  <a:lnTo>
                    <a:pt x="2711" y="1660"/>
                  </a:lnTo>
                  <a:lnTo>
                    <a:pt x="3043" y="1549"/>
                  </a:lnTo>
                  <a:close/>
                  <a:moveTo>
                    <a:pt x="3099" y="0"/>
                  </a:moveTo>
                  <a:lnTo>
                    <a:pt x="2767" y="56"/>
                  </a:lnTo>
                  <a:lnTo>
                    <a:pt x="2435" y="166"/>
                  </a:lnTo>
                  <a:lnTo>
                    <a:pt x="2103" y="277"/>
                  </a:lnTo>
                  <a:lnTo>
                    <a:pt x="1550" y="554"/>
                  </a:lnTo>
                  <a:lnTo>
                    <a:pt x="996" y="996"/>
                  </a:lnTo>
                  <a:lnTo>
                    <a:pt x="609" y="1494"/>
                  </a:lnTo>
                  <a:lnTo>
                    <a:pt x="277" y="2103"/>
                  </a:lnTo>
                  <a:lnTo>
                    <a:pt x="166" y="2379"/>
                  </a:lnTo>
                  <a:lnTo>
                    <a:pt x="111" y="2711"/>
                  </a:lnTo>
                  <a:lnTo>
                    <a:pt x="56" y="3043"/>
                  </a:lnTo>
                  <a:lnTo>
                    <a:pt x="0" y="3430"/>
                  </a:lnTo>
                  <a:lnTo>
                    <a:pt x="0" y="18423"/>
                  </a:lnTo>
                  <a:lnTo>
                    <a:pt x="56" y="18755"/>
                  </a:lnTo>
                  <a:lnTo>
                    <a:pt x="111" y="19087"/>
                  </a:lnTo>
                  <a:lnTo>
                    <a:pt x="166" y="19419"/>
                  </a:lnTo>
                  <a:lnTo>
                    <a:pt x="277" y="19751"/>
                  </a:lnTo>
                  <a:lnTo>
                    <a:pt x="609" y="20304"/>
                  </a:lnTo>
                  <a:lnTo>
                    <a:pt x="996" y="20857"/>
                  </a:lnTo>
                  <a:lnTo>
                    <a:pt x="1550" y="21245"/>
                  </a:lnTo>
                  <a:lnTo>
                    <a:pt x="2103" y="21577"/>
                  </a:lnTo>
                  <a:lnTo>
                    <a:pt x="2435" y="21687"/>
                  </a:lnTo>
                  <a:lnTo>
                    <a:pt x="2767" y="21743"/>
                  </a:lnTo>
                  <a:lnTo>
                    <a:pt x="3099" y="21798"/>
                  </a:lnTo>
                  <a:lnTo>
                    <a:pt x="3431" y="21853"/>
                  </a:lnTo>
                  <a:lnTo>
                    <a:pt x="11397" y="21853"/>
                  </a:lnTo>
                  <a:lnTo>
                    <a:pt x="11729" y="21798"/>
                  </a:lnTo>
                  <a:lnTo>
                    <a:pt x="12061" y="21743"/>
                  </a:lnTo>
                  <a:lnTo>
                    <a:pt x="12393" y="21687"/>
                  </a:lnTo>
                  <a:lnTo>
                    <a:pt x="12725" y="21577"/>
                  </a:lnTo>
                  <a:lnTo>
                    <a:pt x="13278" y="21245"/>
                  </a:lnTo>
                  <a:lnTo>
                    <a:pt x="13776" y="20857"/>
                  </a:lnTo>
                  <a:lnTo>
                    <a:pt x="14219" y="20304"/>
                  </a:lnTo>
                  <a:lnTo>
                    <a:pt x="14551" y="19751"/>
                  </a:lnTo>
                  <a:lnTo>
                    <a:pt x="14661" y="19419"/>
                  </a:lnTo>
                  <a:lnTo>
                    <a:pt x="14717" y="19087"/>
                  </a:lnTo>
                  <a:lnTo>
                    <a:pt x="14772" y="18755"/>
                  </a:lnTo>
                  <a:lnTo>
                    <a:pt x="14827" y="18423"/>
                  </a:lnTo>
                  <a:lnTo>
                    <a:pt x="14827" y="3430"/>
                  </a:lnTo>
                  <a:lnTo>
                    <a:pt x="14772" y="3043"/>
                  </a:lnTo>
                  <a:lnTo>
                    <a:pt x="14717" y="2711"/>
                  </a:lnTo>
                  <a:lnTo>
                    <a:pt x="14661" y="2379"/>
                  </a:lnTo>
                  <a:lnTo>
                    <a:pt x="14551" y="2103"/>
                  </a:lnTo>
                  <a:lnTo>
                    <a:pt x="14219" y="1494"/>
                  </a:lnTo>
                  <a:lnTo>
                    <a:pt x="13776" y="996"/>
                  </a:lnTo>
                  <a:lnTo>
                    <a:pt x="13278" y="554"/>
                  </a:lnTo>
                  <a:lnTo>
                    <a:pt x="12725" y="277"/>
                  </a:lnTo>
                  <a:lnTo>
                    <a:pt x="12393" y="166"/>
                  </a:lnTo>
                  <a:lnTo>
                    <a:pt x="12061" y="56"/>
                  </a:lnTo>
                  <a:lnTo>
                    <a:pt x="1172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 rot="9113199">
              <a:off x="6948340" y="4591271"/>
              <a:ext cx="152793" cy="256817"/>
            </a:xfrm>
            <a:custGeom>
              <a:rect b="b" l="l" r="r" t="t"/>
              <a:pathLst>
                <a:path extrusionOk="0" h="21854" w="13002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 rot="3439445">
              <a:off x="7420819" y="4599991"/>
              <a:ext cx="194421" cy="256839"/>
            </a:xfrm>
            <a:custGeom>
              <a:rect b="b" l="l" r="r" t="t"/>
              <a:pathLst>
                <a:path extrusionOk="0" h="21854" w="16543">
                  <a:moveTo>
                    <a:pt x="12504" y="4980"/>
                  </a:moveTo>
                  <a:lnTo>
                    <a:pt x="12504" y="15989"/>
                  </a:lnTo>
                  <a:lnTo>
                    <a:pt x="4095" y="15989"/>
                  </a:lnTo>
                  <a:lnTo>
                    <a:pt x="4095" y="4980"/>
                  </a:lnTo>
                  <a:close/>
                  <a:moveTo>
                    <a:pt x="2546" y="3431"/>
                  </a:moveTo>
                  <a:lnTo>
                    <a:pt x="2546" y="17538"/>
                  </a:lnTo>
                  <a:lnTo>
                    <a:pt x="13998" y="17538"/>
                  </a:lnTo>
                  <a:lnTo>
                    <a:pt x="13998" y="3431"/>
                  </a:lnTo>
                  <a:close/>
                  <a:moveTo>
                    <a:pt x="8299" y="17981"/>
                  </a:moveTo>
                  <a:lnTo>
                    <a:pt x="8133" y="18036"/>
                  </a:lnTo>
                  <a:lnTo>
                    <a:pt x="7967" y="18036"/>
                  </a:lnTo>
                  <a:lnTo>
                    <a:pt x="7636" y="18257"/>
                  </a:lnTo>
                  <a:lnTo>
                    <a:pt x="7470" y="18534"/>
                  </a:lnTo>
                  <a:lnTo>
                    <a:pt x="7414" y="18700"/>
                  </a:lnTo>
                  <a:lnTo>
                    <a:pt x="7414" y="18866"/>
                  </a:lnTo>
                  <a:lnTo>
                    <a:pt x="7414" y="19032"/>
                  </a:lnTo>
                  <a:lnTo>
                    <a:pt x="7470" y="19198"/>
                  </a:lnTo>
                  <a:lnTo>
                    <a:pt x="7636" y="19475"/>
                  </a:lnTo>
                  <a:lnTo>
                    <a:pt x="7967" y="19696"/>
                  </a:lnTo>
                  <a:lnTo>
                    <a:pt x="8133" y="19751"/>
                  </a:lnTo>
                  <a:lnTo>
                    <a:pt x="8465" y="19751"/>
                  </a:lnTo>
                  <a:lnTo>
                    <a:pt x="8631" y="19696"/>
                  </a:lnTo>
                  <a:lnTo>
                    <a:pt x="8908" y="19475"/>
                  </a:lnTo>
                  <a:lnTo>
                    <a:pt x="9074" y="19198"/>
                  </a:lnTo>
                  <a:lnTo>
                    <a:pt x="9129" y="19032"/>
                  </a:lnTo>
                  <a:lnTo>
                    <a:pt x="9185" y="18866"/>
                  </a:lnTo>
                  <a:lnTo>
                    <a:pt x="9129" y="18700"/>
                  </a:lnTo>
                  <a:lnTo>
                    <a:pt x="9074" y="18534"/>
                  </a:lnTo>
                  <a:lnTo>
                    <a:pt x="8908" y="18257"/>
                  </a:lnTo>
                  <a:lnTo>
                    <a:pt x="8631" y="18036"/>
                  </a:lnTo>
                  <a:lnTo>
                    <a:pt x="8465" y="18036"/>
                  </a:lnTo>
                  <a:lnTo>
                    <a:pt x="8299" y="17981"/>
                  </a:lnTo>
                  <a:close/>
                  <a:moveTo>
                    <a:pt x="14219" y="1550"/>
                  </a:moveTo>
                  <a:lnTo>
                    <a:pt x="14385" y="1605"/>
                  </a:lnTo>
                  <a:lnTo>
                    <a:pt x="14551" y="1716"/>
                  </a:lnTo>
                  <a:lnTo>
                    <a:pt x="14717" y="1826"/>
                  </a:lnTo>
                  <a:lnTo>
                    <a:pt x="14828" y="1992"/>
                  </a:lnTo>
                  <a:lnTo>
                    <a:pt x="14938" y="2158"/>
                  </a:lnTo>
                  <a:lnTo>
                    <a:pt x="14994" y="2324"/>
                  </a:lnTo>
                  <a:lnTo>
                    <a:pt x="14994" y="2545"/>
                  </a:lnTo>
                  <a:lnTo>
                    <a:pt x="14994" y="19309"/>
                  </a:lnTo>
                  <a:lnTo>
                    <a:pt x="14994" y="19530"/>
                  </a:lnTo>
                  <a:lnTo>
                    <a:pt x="14938" y="19696"/>
                  </a:lnTo>
                  <a:lnTo>
                    <a:pt x="14828" y="19862"/>
                  </a:lnTo>
                  <a:lnTo>
                    <a:pt x="14717" y="20028"/>
                  </a:lnTo>
                  <a:lnTo>
                    <a:pt x="14551" y="20138"/>
                  </a:lnTo>
                  <a:lnTo>
                    <a:pt x="14385" y="20249"/>
                  </a:lnTo>
                  <a:lnTo>
                    <a:pt x="14219" y="20304"/>
                  </a:lnTo>
                  <a:lnTo>
                    <a:pt x="2324" y="20304"/>
                  </a:lnTo>
                  <a:lnTo>
                    <a:pt x="2158" y="20249"/>
                  </a:lnTo>
                  <a:lnTo>
                    <a:pt x="1992" y="20138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3"/>
                  </a:lnTo>
                  <a:lnTo>
                    <a:pt x="775" y="775"/>
                  </a:lnTo>
                  <a:lnTo>
                    <a:pt x="443" y="1107"/>
                  </a:lnTo>
                  <a:lnTo>
                    <a:pt x="222" y="1550"/>
                  </a:lnTo>
                  <a:lnTo>
                    <a:pt x="56" y="2048"/>
                  </a:lnTo>
                  <a:lnTo>
                    <a:pt x="1" y="2545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75" y="21134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8" y="21798"/>
                  </a:lnTo>
                  <a:lnTo>
                    <a:pt x="2546" y="21854"/>
                  </a:lnTo>
                  <a:lnTo>
                    <a:pt x="13998" y="21854"/>
                  </a:lnTo>
                  <a:lnTo>
                    <a:pt x="14551" y="21798"/>
                  </a:lnTo>
                  <a:lnTo>
                    <a:pt x="14994" y="21632"/>
                  </a:lnTo>
                  <a:lnTo>
                    <a:pt x="15436" y="21411"/>
                  </a:lnTo>
                  <a:lnTo>
                    <a:pt x="15824" y="21134"/>
                  </a:lnTo>
                  <a:lnTo>
                    <a:pt x="16100" y="20747"/>
                  </a:lnTo>
                  <a:lnTo>
                    <a:pt x="16377" y="20304"/>
                  </a:lnTo>
                  <a:lnTo>
                    <a:pt x="16487" y="19807"/>
                  </a:lnTo>
                  <a:lnTo>
                    <a:pt x="16543" y="19309"/>
                  </a:lnTo>
                  <a:lnTo>
                    <a:pt x="16543" y="2545"/>
                  </a:lnTo>
                  <a:lnTo>
                    <a:pt x="16487" y="2048"/>
                  </a:lnTo>
                  <a:lnTo>
                    <a:pt x="16377" y="1550"/>
                  </a:lnTo>
                  <a:lnTo>
                    <a:pt x="16100" y="1107"/>
                  </a:lnTo>
                  <a:lnTo>
                    <a:pt x="15824" y="775"/>
                  </a:lnTo>
                  <a:lnTo>
                    <a:pt x="15436" y="443"/>
                  </a:lnTo>
                  <a:lnTo>
                    <a:pt x="14994" y="222"/>
                  </a:lnTo>
                  <a:lnTo>
                    <a:pt x="14551" y="56"/>
                  </a:lnTo>
                  <a:lnTo>
                    <a:pt x="1399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 rot="729362">
              <a:off x="6158941" y="4795522"/>
              <a:ext cx="205499" cy="256215"/>
            </a:xfrm>
            <a:custGeom>
              <a:rect b="b" l="l" r="r" t="t"/>
              <a:pathLst>
                <a:path extrusionOk="0" h="21799" w="17484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 rot="6577114">
              <a:off x="5012602" y="-138481"/>
              <a:ext cx="256775" cy="256775"/>
            </a:xfrm>
            <a:custGeom>
              <a:rect b="b" l="l" r="r" t="t"/>
              <a:pathLst>
                <a:path extrusionOk="0" h="21854" w="21854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 rot="9704310">
              <a:off x="9028318" y="3764788"/>
              <a:ext cx="215212" cy="236025"/>
            </a:xfrm>
            <a:custGeom>
              <a:rect b="b" l="l" r="r" t="t"/>
              <a:pathLst>
                <a:path extrusionOk="0" h="20084" w="18313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 rot="3979180">
              <a:off x="6697263" y="4971730"/>
              <a:ext cx="194414" cy="256828"/>
            </a:xfrm>
            <a:custGeom>
              <a:rect b="b" l="l" r="r" t="t"/>
              <a:pathLst>
                <a:path extrusionOk="0" h="21854" w="16543">
                  <a:moveTo>
                    <a:pt x="11232" y="2601"/>
                  </a:moveTo>
                  <a:lnTo>
                    <a:pt x="13887" y="5256"/>
                  </a:lnTo>
                  <a:lnTo>
                    <a:pt x="11232" y="5256"/>
                  </a:lnTo>
                  <a:lnTo>
                    <a:pt x="11232" y="2601"/>
                  </a:lnTo>
                  <a:close/>
                  <a:moveTo>
                    <a:pt x="9683" y="1550"/>
                  </a:moveTo>
                  <a:lnTo>
                    <a:pt x="9683" y="6031"/>
                  </a:lnTo>
                  <a:lnTo>
                    <a:pt x="9738" y="6363"/>
                  </a:lnTo>
                  <a:lnTo>
                    <a:pt x="9904" y="6584"/>
                  </a:lnTo>
                  <a:lnTo>
                    <a:pt x="10181" y="6750"/>
                  </a:lnTo>
                  <a:lnTo>
                    <a:pt x="10457" y="6805"/>
                  </a:lnTo>
                  <a:lnTo>
                    <a:pt x="14994" y="6805"/>
                  </a:lnTo>
                  <a:lnTo>
                    <a:pt x="14994" y="20304"/>
                  </a:lnTo>
                  <a:lnTo>
                    <a:pt x="1550" y="20304"/>
                  </a:lnTo>
                  <a:lnTo>
                    <a:pt x="1550" y="1550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43" y="21743"/>
                  </a:lnTo>
                  <a:lnTo>
                    <a:pt x="775" y="21853"/>
                  </a:lnTo>
                  <a:lnTo>
                    <a:pt x="15768" y="21853"/>
                  </a:lnTo>
                  <a:lnTo>
                    <a:pt x="16045" y="21743"/>
                  </a:lnTo>
                  <a:lnTo>
                    <a:pt x="16322" y="21577"/>
                  </a:lnTo>
                  <a:lnTo>
                    <a:pt x="16488" y="21356"/>
                  </a:lnTo>
                  <a:lnTo>
                    <a:pt x="16543" y="21079"/>
                  </a:lnTo>
                  <a:lnTo>
                    <a:pt x="16543" y="6031"/>
                  </a:lnTo>
                  <a:lnTo>
                    <a:pt x="16488" y="5754"/>
                  </a:lnTo>
                  <a:lnTo>
                    <a:pt x="16322" y="5533"/>
                  </a:lnTo>
                  <a:lnTo>
                    <a:pt x="16322" y="5478"/>
                  </a:lnTo>
                  <a:lnTo>
                    <a:pt x="11010" y="222"/>
                  </a:lnTo>
                  <a:lnTo>
                    <a:pt x="10789" y="56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8330018" y="5007315"/>
              <a:ext cx="256839" cy="195080"/>
            </a:xfrm>
            <a:custGeom>
              <a:rect b="b" l="l" r="r" t="t"/>
              <a:pathLst>
                <a:path extrusionOk="0" h="16599" w="21854">
                  <a:moveTo>
                    <a:pt x="16542" y="2656"/>
                  </a:moveTo>
                  <a:lnTo>
                    <a:pt x="19198" y="5312"/>
                  </a:lnTo>
                  <a:lnTo>
                    <a:pt x="16542" y="5312"/>
                  </a:lnTo>
                  <a:lnTo>
                    <a:pt x="16542" y="2656"/>
                  </a:lnTo>
                  <a:close/>
                  <a:moveTo>
                    <a:pt x="14993" y="1550"/>
                  </a:moveTo>
                  <a:lnTo>
                    <a:pt x="14993" y="6087"/>
                  </a:lnTo>
                  <a:lnTo>
                    <a:pt x="15048" y="6418"/>
                  </a:lnTo>
                  <a:lnTo>
                    <a:pt x="15214" y="6640"/>
                  </a:lnTo>
                  <a:lnTo>
                    <a:pt x="15436" y="6806"/>
                  </a:lnTo>
                  <a:lnTo>
                    <a:pt x="15768" y="6861"/>
                  </a:lnTo>
                  <a:lnTo>
                    <a:pt x="20304" y="6861"/>
                  </a:lnTo>
                  <a:lnTo>
                    <a:pt x="20304" y="15049"/>
                  </a:lnTo>
                  <a:lnTo>
                    <a:pt x="1549" y="15049"/>
                  </a:lnTo>
                  <a:lnTo>
                    <a:pt x="1549" y="1550"/>
                  </a:lnTo>
                  <a:close/>
                  <a:moveTo>
                    <a:pt x="775" y="1"/>
                  </a:moveTo>
                  <a:lnTo>
                    <a:pt x="443" y="112"/>
                  </a:lnTo>
                  <a:lnTo>
                    <a:pt x="221" y="278"/>
                  </a:lnTo>
                  <a:lnTo>
                    <a:pt x="55" y="499"/>
                  </a:lnTo>
                  <a:lnTo>
                    <a:pt x="0" y="775"/>
                  </a:lnTo>
                  <a:lnTo>
                    <a:pt x="0" y="15824"/>
                  </a:lnTo>
                  <a:lnTo>
                    <a:pt x="55" y="16100"/>
                  </a:lnTo>
                  <a:lnTo>
                    <a:pt x="221" y="16377"/>
                  </a:lnTo>
                  <a:lnTo>
                    <a:pt x="443" y="16543"/>
                  </a:lnTo>
                  <a:lnTo>
                    <a:pt x="775" y="16598"/>
                  </a:lnTo>
                  <a:lnTo>
                    <a:pt x="21079" y="16598"/>
                  </a:lnTo>
                  <a:lnTo>
                    <a:pt x="21355" y="16543"/>
                  </a:lnTo>
                  <a:lnTo>
                    <a:pt x="21577" y="16377"/>
                  </a:lnTo>
                  <a:lnTo>
                    <a:pt x="21743" y="16100"/>
                  </a:lnTo>
                  <a:lnTo>
                    <a:pt x="21853" y="15824"/>
                  </a:lnTo>
                  <a:lnTo>
                    <a:pt x="21853" y="6087"/>
                  </a:lnTo>
                  <a:lnTo>
                    <a:pt x="21743" y="5810"/>
                  </a:lnTo>
                  <a:lnTo>
                    <a:pt x="21632" y="5589"/>
                  </a:lnTo>
                  <a:lnTo>
                    <a:pt x="21577" y="5533"/>
                  </a:lnTo>
                  <a:lnTo>
                    <a:pt x="16321" y="278"/>
                  </a:lnTo>
                  <a:lnTo>
                    <a:pt x="16265" y="222"/>
                  </a:lnTo>
                  <a:lnTo>
                    <a:pt x="16044" y="112"/>
                  </a:lnTo>
                  <a:lnTo>
                    <a:pt x="1576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 rot="2419421">
              <a:off x="7180708" y="5046918"/>
              <a:ext cx="256836" cy="194419"/>
            </a:xfrm>
            <a:custGeom>
              <a:rect b="b" l="l" r="r" t="t"/>
              <a:pathLst>
                <a:path extrusionOk="0" h="16543" w="21854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 rot="-4139587">
              <a:off x="5167220" y="4895748"/>
              <a:ext cx="215196" cy="256806"/>
            </a:xfrm>
            <a:custGeom>
              <a:rect b="b" l="l" r="r" t="t"/>
              <a:pathLst>
                <a:path extrusionOk="0" h="21854" w="18313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 rot="-9294082">
              <a:off x="8608927" y="3639699"/>
              <a:ext cx="246431" cy="241236"/>
            </a:xfrm>
            <a:custGeom>
              <a:rect b="b" l="l" r="r" t="t"/>
              <a:pathLst>
                <a:path extrusionOk="0" h="20527" w="20969">
                  <a:moveTo>
                    <a:pt x="14883" y="1827"/>
                  </a:moveTo>
                  <a:lnTo>
                    <a:pt x="19143" y="6086"/>
                  </a:lnTo>
                  <a:lnTo>
                    <a:pt x="10844" y="16377"/>
                  </a:lnTo>
                  <a:lnTo>
                    <a:pt x="4980" y="10512"/>
                  </a:lnTo>
                  <a:lnTo>
                    <a:pt x="14883" y="1827"/>
                  </a:lnTo>
                  <a:close/>
                  <a:moveTo>
                    <a:pt x="4316" y="12006"/>
                  </a:moveTo>
                  <a:lnTo>
                    <a:pt x="9406" y="17096"/>
                  </a:lnTo>
                  <a:lnTo>
                    <a:pt x="9406" y="17096"/>
                  </a:lnTo>
                  <a:lnTo>
                    <a:pt x="9018" y="16985"/>
                  </a:lnTo>
                  <a:lnTo>
                    <a:pt x="8687" y="16930"/>
                  </a:lnTo>
                  <a:lnTo>
                    <a:pt x="8299" y="16930"/>
                  </a:lnTo>
                  <a:lnTo>
                    <a:pt x="7912" y="16985"/>
                  </a:lnTo>
                  <a:lnTo>
                    <a:pt x="7469" y="17096"/>
                  </a:lnTo>
                  <a:lnTo>
                    <a:pt x="7027" y="17262"/>
                  </a:lnTo>
                  <a:lnTo>
                    <a:pt x="6529" y="17483"/>
                  </a:lnTo>
                  <a:lnTo>
                    <a:pt x="6086" y="17815"/>
                  </a:lnTo>
                  <a:lnTo>
                    <a:pt x="3597" y="15270"/>
                  </a:lnTo>
                  <a:lnTo>
                    <a:pt x="3873" y="14828"/>
                  </a:lnTo>
                  <a:lnTo>
                    <a:pt x="4150" y="14385"/>
                  </a:lnTo>
                  <a:lnTo>
                    <a:pt x="4316" y="13942"/>
                  </a:lnTo>
                  <a:lnTo>
                    <a:pt x="4427" y="13445"/>
                  </a:lnTo>
                  <a:lnTo>
                    <a:pt x="4482" y="13057"/>
                  </a:lnTo>
                  <a:lnTo>
                    <a:pt x="4427" y="12725"/>
                  </a:lnTo>
                  <a:lnTo>
                    <a:pt x="4371" y="12338"/>
                  </a:lnTo>
                  <a:lnTo>
                    <a:pt x="4316" y="12006"/>
                  </a:lnTo>
                  <a:close/>
                  <a:moveTo>
                    <a:pt x="3431" y="17317"/>
                  </a:moveTo>
                  <a:lnTo>
                    <a:pt x="4095" y="17981"/>
                  </a:lnTo>
                  <a:lnTo>
                    <a:pt x="3209" y="18866"/>
                  </a:lnTo>
                  <a:lnTo>
                    <a:pt x="2214" y="18534"/>
                  </a:lnTo>
                  <a:lnTo>
                    <a:pt x="3431" y="17317"/>
                  </a:lnTo>
                  <a:close/>
                  <a:moveTo>
                    <a:pt x="14938" y="1"/>
                  </a:moveTo>
                  <a:lnTo>
                    <a:pt x="14662" y="56"/>
                  </a:lnTo>
                  <a:lnTo>
                    <a:pt x="14385" y="167"/>
                  </a:lnTo>
                  <a:lnTo>
                    <a:pt x="3375" y="9904"/>
                  </a:lnTo>
                  <a:lnTo>
                    <a:pt x="3320" y="9904"/>
                  </a:lnTo>
                  <a:lnTo>
                    <a:pt x="2435" y="10789"/>
                  </a:lnTo>
                  <a:lnTo>
                    <a:pt x="2269" y="11066"/>
                  </a:lnTo>
                  <a:lnTo>
                    <a:pt x="2214" y="11342"/>
                  </a:lnTo>
                  <a:lnTo>
                    <a:pt x="2269" y="11674"/>
                  </a:lnTo>
                  <a:lnTo>
                    <a:pt x="2435" y="11896"/>
                  </a:lnTo>
                  <a:lnTo>
                    <a:pt x="2656" y="12227"/>
                  </a:lnTo>
                  <a:lnTo>
                    <a:pt x="2822" y="12504"/>
                  </a:lnTo>
                  <a:lnTo>
                    <a:pt x="2933" y="12836"/>
                  </a:lnTo>
                  <a:lnTo>
                    <a:pt x="2877" y="13223"/>
                  </a:lnTo>
                  <a:lnTo>
                    <a:pt x="2767" y="13611"/>
                  </a:lnTo>
                  <a:lnTo>
                    <a:pt x="2601" y="13998"/>
                  </a:lnTo>
                  <a:lnTo>
                    <a:pt x="2324" y="14385"/>
                  </a:lnTo>
                  <a:lnTo>
                    <a:pt x="1992" y="14772"/>
                  </a:lnTo>
                  <a:lnTo>
                    <a:pt x="1826" y="15049"/>
                  </a:lnTo>
                  <a:lnTo>
                    <a:pt x="1771" y="15326"/>
                  </a:lnTo>
                  <a:lnTo>
                    <a:pt x="1826" y="15602"/>
                  </a:lnTo>
                  <a:lnTo>
                    <a:pt x="1992" y="15879"/>
                  </a:lnTo>
                  <a:lnTo>
                    <a:pt x="2324" y="16211"/>
                  </a:lnTo>
                  <a:lnTo>
                    <a:pt x="222" y="18313"/>
                  </a:lnTo>
                  <a:lnTo>
                    <a:pt x="111" y="18479"/>
                  </a:lnTo>
                  <a:lnTo>
                    <a:pt x="1" y="18645"/>
                  </a:lnTo>
                  <a:lnTo>
                    <a:pt x="1" y="18811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364"/>
                  </a:lnTo>
                  <a:lnTo>
                    <a:pt x="333" y="19530"/>
                  </a:lnTo>
                  <a:lnTo>
                    <a:pt x="499" y="19586"/>
                  </a:lnTo>
                  <a:lnTo>
                    <a:pt x="3154" y="20471"/>
                  </a:lnTo>
                  <a:lnTo>
                    <a:pt x="3431" y="20526"/>
                  </a:lnTo>
                  <a:lnTo>
                    <a:pt x="3707" y="20471"/>
                  </a:lnTo>
                  <a:lnTo>
                    <a:pt x="3984" y="20305"/>
                  </a:lnTo>
                  <a:lnTo>
                    <a:pt x="5201" y="19088"/>
                  </a:lnTo>
                  <a:lnTo>
                    <a:pt x="5533" y="19420"/>
                  </a:lnTo>
                  <a:lnTo>
                    <a:pt x="5754" y="19586"/>
                  </a:lnTo>
                  <a:lnTo>
                    <a:pt x="6086" y="19641"/>
                  </a:lnTo>
                  <a:lnTo>
                    <a:pt x="6363" y="19586"/>
                  </a:lnTo>
                  <a:lnTo>
                    <a:pt x="6640" y="19420"/>
                  </a:lnTo>
                  <a:lnTo>
                    <a:pt x="7027" y="19032"/>
                  </a:lnTo>
                  <a:lnTo>
                    <a:pt x="7414" y="18811"/>
                  </a:lnTo>
                  <a:lnTo>
                    <a:pt x="7801" y="18590"/>
                  </a:lnTo>
                  <a:lnTo>
                    <a:pt x="8189" y="18479"/>
                  </a:lnTo>
                  <a:lnTo>
                    <a:pt x="8521" y="18479"/>
                  </a:lnTo>
                  <a:lnTo>
                    <a:pt x="8853" y="18534"/>
                  </a:lnTo>
                  <a:lnTo>
                    <a:pt x="9184" y="18700"/>
                  </a:lnTo>
                  <a:lnTo>
                    <a:pt x="9516" y="18977"/>
                  </a:lnTo>
                  <a:lnTo>
                    <a:pt x="9738" y="19143"/>
                  </a:lnTo>
                  <a:lnTo>
                    <a:pt x="10014" y="19198"/>
                  </a:lnTo>
                  <a:lnTo>
                    <a:pt x="10346" y="19143"/>
                  </a:lnTo>
                  <a:lnTo>
                    <a:pt x="10568" y="18977"/>
                  </a:lnTo>
                  <a:lnTo>
                    <a:pt x="11453" y="18092"/>
                  </a:lnTo>
                  <a:lnTo>
                    <a:pt x="11508" y="18036"/>
                  </a:lnTo>
                  <a:lnTo>
                    <a:pt x="20803" y="6529"/>
                  </a:lnTo>
                  <a:lnTo>
                    <a:pt x="20913" y="6308"/>
                  </a:lnTo>
                  <a:lnTo>
                    <a:pt x="20969" y="6031"/>
                  </a:lnTo>
                  <a:lnTo>
                    <a:pt x="20913" y="5755"/>
                  </a:lnTo>
                  <a:lnTo>
                    <a:pt x="20747" y="5533"/>
                  </a:lnTo>
                  <a:lnTo>
                    <a:pt x="15436" y="222"/>
                  </a:lnTo>
                  <a:lnTo>
                    <a:pt x="15215" y="56"/>
                  </a:lnTo>
                  <a:lnTo>
                    <a:pt x="149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 rot="9313696">
              <a:off x="8792435" y="4260786"/>
              <a:ext cx="256873" cy="256873"/>
            </a:xfrm>
            <a:custGeom>
              <a:rect b="b" l="l" r="r" t="t"/>
              <a:pathLst>
                <a:path extrusionOk="0" h="21854" w="21854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5709170" y="4980149"/>
              <a:ext cx="184667" cy="256839"/>
            </a:xfrm>
            <a:custGeom>
              <a:rect b="b" l="l" r="r" t="t"/>
              <a:pathLst>
                <a:path extrusionOk="0" h="21854" w="15713">
                  <a:moveTo>
                    <a:pt x="3431" y="5312"/>
                  </a:moveTo>
                  <a:lnTo>
                    <a:pt x="3154" y="5367"/>
                  </a:lnTo>
                  <a:lnTo>
                    <a:pt x="2878" y="5533"/>
                  </a:lnTo>
                  <a:lnTo>
                    <a:pt x="2712" y="5754"/>
                  </a:lnTo>
                  <a:lnTo>
                    <a:pt x="2656" y="6031"/>
                  </a:lnTo>
                  <a:lnTo>
                    <a:pt x="2712" y="6363"/>
                  </a:lnTo>
                  <a:lnTo>
                    <a:pt x="2878" y="6584"/>
                  </a:lnTo>
                  <a:lnTo>
                    <a:pt x="3154" y="6750"/>
                  </a:lnTo>
                  <a:lnTo>
                    <a:pt x="3431" y="6805"/>
                  </a:lnTo>
                  <a:lnTo>
                    <a:pt x="8742" y="6805"/>
                  </a:lnTo>
                  <a:lnTo>
                    <a:pt x="9019" y="6750"/>
                  </a:lnTo>
                  <a:lnTo>
                    <a:pt x="9295" y="6584"/>
                  </a:lnTo>
                  <a:lnTo>
                    <a:pt x="9461" y="6363"/>
                  </a:lnTo>
                  <a:lnTo>
                    <a:pt x="9517" y="6031"/>
                  </a:lnTo>
                  <a:lnTo>
                    <a:pt x="9461" y="5754"/>
                  </a:lnTo>
                  <a:lnTo>
                    <a:pt x="9295" y="5533"/>
                  </a:lnTo>
                  <a:lnTo>
                    <a:pt x="9019" y="5367"/>
                  </a:lnTo>
                  <a:lnTo>
                    <a:pt x="8742" y="5312"/>
                  </a:lnTo>
                  <a:close/>
                  <a:moveTo>
                    <a:pt x="11398" y="5312"/>
                  </a:moveTo>
                  <a:lnTo>
                    <a:pt x="11066" y="5367"/>
                  </a:lnTo>
                  <a:lnTo>
                    <a:pt x="10844" y="5533"/>
                  </a:lnTo>
                  <a:lnTo>
                    <a:pt x="10678" y="5754"/>
                  </a:lnTo>
                  <a:lnTo>
                    <a:pt x="10623" y="6031"/>
                  </a:lnTo>
                  <a:lnTo>
                    <a:pt x="10678" y="6363"/>
                  </a:lnTo>
                  <a:lnTo>
                    <a:pt x="10844" y="6584"/>
                  </a:lnTo>
                  <a:lnTo>
                    <a:pt x="11066" y="6750"/>
                  </a:lnTo>
                  <a:lnTo>
                    <a:pt x="11398" y="6805"/>
                  </a:lnTo>
                  <a:lnTo>
                    <a:pt x="12283" y="6805"/>
                  </a:lnTo>
                  <a:lnTo>
                    <a:pt x="12559" y="6750"/>
                  </a:lnTo>
                  <a:lnTo>
                    <a:pt x="12836" y="6584"/>
                  </a:lnTo>
                  <a:lnTo>
                    <a:pt x="13002" y="6363"/>
                  </a:lnTo>
                  <a:lnTo>
                    <a:pt x="13057" y="6031"/>
                  </a:lnTo>
                  <a:lnTo>
                    <a:pt x="13002" y="5754"/>
                  </a:lnTo>
                  <a:lnTo>
                    <a:pt x="12836" y="5533"/>
                  </a:lnTo>
                  <a:lnTo>
                    <a:pt x="12559" y="5367"/>
                  </a:lnTo>
                  <a:lnTo>
                    <a:pt x="12283" y="5312"/>
                  </a:lnTo>
                  <a:close/>
                  <a:moveTo>
                    <a:pt x="3431" y="8797"/>
                  </a:moveTo>
                  <a:lnTo>
                    <a:pt x="3154" y="8852"/>
                  </a:lnTo>
                  <a:lnTo>
                    <a:pt x="2878" y="9018"/>
                  </a:lnTo>
                  <a:lnTo>
                    <a:pt x="2712" y="9295"/>
                  </a:lnTo>
                  <a:lnTo>
                    <a:pt x="2656" y="9572"/>
                  </a:lnTo>
                  <a:lnTo>
                    <a:pt x="2712" y="9904"/>
                  </a:lnTo>
                  <a:lnTo>
                    <a:pt x="2878" y="10125"/>
                  </a:lnTo>
                  <a:lnTo>
                    <a:pt x="3154" y="10291"/>
                  </a:lnTo>
                  <a:lnTo>
                    <a:pt x="3431" y="10346"/>
                  </a:lnTo>
                  <a:lnTo>
                    <a:pt x="6972" y="10346"/>
                  </a:lnTo>
                  <a:lnTo>
                    <a:pt x="7304" y="10291"/>
                  </a:lnTo>
                  <a:lnTo>
                    <a:pt x="7525" y="10125"/>
                  </a:lnTo>
                  <a:lnTo>
                    <a:pt x="7691" y="9904"/>
                  </a:lnTo>
                  <a:lnTo>
                    <a:pt x="7746" y="9572"/>
                  </a:lnTo>
                  <a:lnTo>
                    <a:pt x="7691" y="9295"/>
                  </a:lnTo>
                  <a:lnTo>
                    <a:pt x="7525" y="9018"/>
                  </a:lnTo>
                  <a:lnTo>
                    <a:pt x="7304" y="8852"/>
                  </a:lnTo>
                  <a:lnTo>
                    <a:pt x="6972" y="8797"/>
                  </a:lnTo>
                  <a:close/>
                  <a:moveTo>
                    <a:pt x="11398" y="8797"/>
                  </a:moveTo>
                  <a:lnTo>
                    <a:pt x="11066" y="8852"/>
                  </a:lnTo>
                  <a:lnTo>
                    <a:pt x="10844" y="9018"/>
                  </a:lnTo>
                  <a:lnTo>
                    <a:pt x="10678" y="9295"/>
                  </a:lnTo>
                  <a:lnTo>
                    <a:pt x="10623" y="9572"/>
                  </a:lnTo>
                  <a:lnTo>
                    <a:pt x="10678" y="9904"/>
                  </a:lnTo>
                  <a:lnTo>
                    <a:pt x="10844" y="10125"/>
                  </a:lnTo>
                  <a:lnTo>
                    <a:pt x="11066" y="10291"/>
                  </a:lnTo>
                  <a:lnTo>
                    <a:pt x="11398" y="10346"/>
                  </a:lnTo>
                  <a:lnTo>
                    <a:pt x="12283" y="10346"/>
                  </a:lnTo>
                  <a:lnTo>
                    <a:pt x="12559" y="10291"/>
                  </a:lnTo>
                  <a:lnTo>
                    <a:pt x="12836" y="10125"/>
                  </a:lnTo>
                  <a:lnTo>
                    <a:pt x="13002" y="9904"/>
                  </a:lnTo>
                  <a:lnTo>
                    <a:pt x="13057" y="9572"/>
                  </a:lnTo>
                  <a:lnTo>
                    <a:pt x="13002" y="9295"/>
                  </a:lnTo>
                  <a:lnTo>
                    <a:pt x="12836" y="9018"/>
                  </a:lnTo>
                  <a:lnTo>
                    <a:pt x="12559" y="8852"/>
                  </a:lnTo>
                  <a:lnTo>
                    <a:pt x="12283" y="8797"/>
                  </a:lnTo>
                  <a:close/>
                  <a:moveTo>
                    <a:pt x="3431" y="12338"/>
                  </a:moveTo>
                  <a:lnTo>
                    <a:pt x="3154" y="12393"/>
                  </a:lnTo>
                  <a:lnTo>
                    <a:pt x="2878" y="12559"/>
                  </a:lnTo>
                  <a:lnTo>
                    <a:pt x="2712" y="12836"/>
                  </a:lnTo>
                  <a:lnTo>
                    <a:pt x="2656" y="13112"/>
                  </a:lnTo>
                  <a:lnTo>
                    <a:pt x="2712" y="13444"/>
                  </a:lnTo>
                  <a:lnTo>
                    <a:pt x="2878" y="13666"/>
                  </a:lnTo>
                  <a:lnTo>
                    <a:pt x="3154" y="13832"/>
                  </a:lnTo>
                  <a:lnTo>
                    <a:pt x="3431" y="13887"/>
                  </a:lnTo>
                  <a:lnTo>
                    <a:pt x="7857" y="13887"/>
                  </a:lnTo>
                  <a:lnTo>
                    <a:pt x="8134" y="13832"/>
                  </a:lnTo>
                  <a:lnTo>
                    <a:pt x="8410" y="13666"/>
                  </a:lnTo>
                  <a:lnTo>
                    <a:pt x="8576" y="13444"/>
                  </a:lnTo>
                  <a:lnTo>
                    <a:pt x="8631" y="13112"/>
                  </a:lnTo>
                  <a:lnTo>
                    <a:pt x="8576" y="12836"/>
                  </a:lnTo>
                  <a:lnTo>
                    <a:pt x="8410" y="12559"/>
                  </a:lnTo>
                  <a:lnTo>
                    <a:pt x="8134" y="12393"/>
                  </a:lnTo>
                  <a:lnTo>
                    <a:pt x="7857" y="12338"/>
                  </a:lnTo>
                  <a:close/>
                  <a:moveTo>
                    <a:pt x="11398" y="12338"/>
                  </a:moveTo>
                  <a:lnTo>
                    <a:pt x="11066" y="12393"/>
                  </a:lnTo>
                  <a:lnTo>
                    <a:pt x="10844" y="12559"/>
                  </a:lnTo>
                  <a:lnTo>
                    <a:pt x="10678" y="12836"/>
                  </a:lnTo>
                  <a:lnTo>
                    <a:pt x="10623" y="13112"/>
                  </a:lnTo>
                  <a:lnTo>
                    <a:pt x="10678" y="13444"/>
                  </a:lnTo>
                  <a:lnTo>
                    <a:pt x="10844" y="13666"/>
                  </a:lnTo>
                  <a:lnTo>
                    <a:pt x="11066" y="13832"/>
                  </a:lnTo>
                  <a:lnTo>
                    <a:pt x="11398" y="13887"/>
                  </a:lnTo>
                  <a:lnTo>
                    <a:pt x="12283" y="13887"/>
                  </a:lnTo>
                  <a:lnTo>
                    <a:pt x="12559" y="13832"/>
                  </a:lnTo>
                  <a:lnTo>
                    <a:pt x="12836" y="13666"/>
                  </a:lnTo>
                  <a:lnTo>
                    <a:pt x="13002" y="13444"/>
                  </a:lnTo>
                  <a:lnTo>
                    <a:pt x="13057" y="13112"/>
                  </a:lnTo>
                  <a:lnTo>
                    <a:pt x="13002" y="12836"/>
                  </a:lnTo>
                  <a:lnTo>
                    <a:pt x="12836" y="12559"/>
                  </a:lnTo>
                  <a:lnTo>
                    <a:pt x="12559" y="12393"/>
                  </a:lnTo>
                  <a:lnTo>
                    <a:pt x="12283" y="12338"/>
                  </a:lnTo>
                  <a:close/>
                  <a:moveTo>
                    <a:pt x="11398" y="1826"/>
                  </a:moveTo>
                  <a:lnTo>
                    <a:pt x="12615" y="3099"/>
                  </a:lnTo>
                  <a:lnTo>
                    <a:pt x="12891" y="3265"/>
                  </a:lnTo>
                  <a:lnTo>
                    <a:pt x="13168" y="3320"/>
                  </a:lnTo>
                  <a:lnTo>
                    <a:pt x="13445" y="3265"/>
                  </a:lnTo>
                  <a:lnTo>
                    <a:pt x="13721" y="3099"/>
                  </a:lnTo>
                  <a:lnTo>
                    <a:pt x="14164" y="2601"/>
                  </a:lnTo>
                  <a:lnTo>
                    <a:pt x="14164" y="19198"/>
                  </a:lnTo>
                  <a:lnTo>
                    <a:pt x="13721" y="18755"/>
                  </a:lnTo>
                  <a:lnTo>
                    <a:pt x="13445" y="18589"/>
                  </a:lnTo>
                  <a:lnTo>
                    <a:pt x="13168" y="18534"/>
                  </a:lnTo>
                  <a:lnTo>
                    <a:pt x="12891" y="18589"/>
                  </a:lnTo>
                  <a:lnTo>
                    <a:pt x="12615" y="18755"/>
                  </a:lnTo>
                  <a:lnTo>
                    <a:pt x="11398" y="19972"/>
                  </a:lnTo>
                  <a:lnTo>
                    <a:pt x="10181" y="18755"/>
                  </a:lnTo>
                  <a:lnTo>
                    <a:pt x="9904" y="18589"/>
                  </a:lnTo>
                  <a:lnTo>
                    <a:pt x="9627" y="18534"/>
                  </a:lnTo>
                  <a:lnTo>
                    <a:pt x="9351" y="18589"/>
                  </a:lnTo>
                  <a:lnTo>
                    <a:pt x="9074" y="18755"/>
                  </a:lnTo>
                  <a:lnTo>
                    <a:pt x="7857" y="19972"/>
                  </a:lnTo>
                  <a:lnTo>
                    <a:pt x="6640" y="18755"/>
                  </a:lnTo>
                  <a:lnTo>
                    <a:pt x="6363" y="18589"/>
                  </a:lnTo>
                  <a:lnTo>
                    <a:pt x="6087" y="18534"/>
                  </a:lnTo>
                  <a:lnTo>
                    <a:pt x="5810" y="18589"/>
                  </a:lnTo>
                  <a:lnTo>
                    <a:pt x="5533" y="18755"/>
                  </a:lnTo>
                  <a:lnTo>
                    <a:pt x="4316" y="19972"/>
                  </a:lnTo>
                  <a:lnTo>
                    <a:pt x="3099" y="18755"/>
                  </a:lnTo>
                  <a:lnTo>
                    <a:pt x="2878" y="18589"/>
                  </a:lnTo>
                  <a:lnTo>
                    <a:pt x="2546" y="18534"/>
                  </a:lnTo>
                  <a:lnTo>
                    <a:pt x="2269" y="18589"/>
                  </a:lnTo>
                  <a:lnTo>
                    <a:pt x="1993" y="18755"/>
                  </a:lnTo>
                  <a:lnTo>
                    <a:pt x="1550" y="19198"/>
                  </a:lnTo>
                  <a:lnTo>
                    <a:pt x="1550" y="2601"/>
                  </a:lnTo>
                  <a:lnTo>
                    <a:pt x="1993" y="3099"/>
                  </a:lnTo>
                  <a:lnTo>
                    <a:pt x="2269" y="3265"/>
                  </a:lnTo>
                  <a:lnTo>
                    <a:pt x="2546" y="3320"/>
                  </a:lnTo>
                  <a:lnTo>
                    <a:pt x="2878" y="3265"/>
                  </a:lnTo>
                  <a:lnTo>
                    <a:pt x="3099" y="3099"/>
                  </a:lnTo>
                  <a:lnTo>
                    <a:pt x="4316" y="1826"/>
                  </a:lnTo>
                  <a:lnTo>
                    <a:pt x="5533" y="3099"/>
                  </a:lnTo>
                  <a:lnTo>
                    <a:pt x="5810" y="3265"/>
                  </a:lnTo>
                  <a:lnTo>
                    <a:pt x="6087" y="3320"/>
                  </a:lnTo>
                  <a:lnTo>
                    <a:pt x="6363" y="3265"/>
                  </a:lnTo>
                  <a:lnTo>
                    <a:pt x="6640" y="3099"/>
                  </a:lnTo>
                  <a:lnTo>
                    <a:pt x="7857" y="1826"/>
                  </a:lnTo>
                  <a:lnTo>
                    <a:pt x="9074" y="3099"/>
                  </a:lnTo>
                  <a:lnTo>
                    <a:pt x="9351" y="3265"/>
                  </a:lnTo>
                  <a:lnTo>
                    <a:pt x="9627" y="3320"/>
                  </a:lnTo>
                  <a:lnTo>
                    <a:pt x="9904" y="3265"/>
                  </a:lnTo>
                  <a:lnTo>
                    <a:pt x="10181" y="3099"/>
                  </a:lnTo>
                  <a:lnTo>
                    <a:pt x="11398" y="1826"/>
                  </a:lnTo>
                  <a:close/>
                  <a:moveTo>
                    <a:pt x="720" y="1"/>
                  </a:moveTo>
                  <a:lnTo>
                    <a:pt x="499" y="56"/>
                  </a:lnTo>
                  <a:lnTo>
                    <a:pt x="333" y="167"/>
                  </a:lnTo>
                  <a:lnTo>
                    <a:pt x="167" y="332"/>
                  </a:lnTo>
                  <a:lnTo>
                    <a:pt x="56" y="554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00"/>
                  </a:lnTo>
                  <a:lnTo>
                    <a:pt x="167" y="21466"/>
                  </a:lnTo>
                  <a:lnTo>
                    <a:pt x="333" y="21632"/>
                  </a:lnTo>
                  <a:lnTo>
                    <a:pt x="499" y="21798"/>
                  </a:lnTo>
                  <a:lnTo>
                    <a:pt x="720" y="21853"/>
                  </a:lnTo>
                  <a:lnTo>
                    <a:pt x="941" y="21798"/>
                  </a:lnTo>
                  <a:lnTo>
                    <a:pt x="1163" y="21743"/>
                  </a:lnTo>
                  <a:lnTo>
                    <a:pt x="1329" y="21632"/>
                  </a:lnTo>
                  <a:lnTo>
                    <a:pt x="2546" y="20415"/>
                  </a:lnTo>
                  <a:lnTo>
                    <a:pt x="3763" y="21632"/>
                  </a:lnTo>
                  <a:lnTo>
                    <a:pt x="4040" y="21798"/>
                  </a:lnTo>
                  <a:lnTo>
                    <a:pt x="4316" y="21853"/>
                  </a:lnTo>
                  <a:lnTo>
                    <a:pt x="4593" y="21798"/>
                  </a:lnTo>
                  <a:lnTo>
                    <a:pt x="4869" y="21632"/>
                  </a:lnTo>
                  <a:lnTo>
                    <a:pt x="6087" y="20415"/>
                  </a:lnTo>
                  <a:lnTo>
                    <a:pt x="7304" y="21632"/>
                  </a:lnTo>
                  <a:lnTo>
                    <a:pt x="7580" y="21798"/>
                  </a:lnTo>
                  <a:lnTo>
                    <a:pt x="7857" y="21853"/>
                  </a:lnTo>
                  <a:lnTo>
                    <a:pt x="8134" y="21798"/>
                  </a:lnTo>
                  <a:lnTo>
                    <a:pt x="8410" y="21632"/>
                  </a:lnTo>
                  <a:lnTo>
                    <a:pt x="9627" y="20415"/>
                  </a:lnTo>
                  <a:lnTo>
                    <a:pt x="10844" y="21632"/>
                  </a:lnTo>
                  <a:lnTo>
                    <a:pt x="11121" y="21798"/>
                  </a:lnTo>
                  <a:lnTo>
                    <a:pt x="11398" y="21853"/>
                  </a:lnTo>
                  <a:lnTo>
                    <a:pt x="11674" y="21798"/>
                  </a:lnTo>
                  <a:lnTo>
                    <a:pt x="11951" y="21632"/>
                  </a:lnTo>
                  <a:lnTo>
                    <a:pt x="13168" y="20415"/>
                  </a:lnTo>
                  <a:lnTo>
                    <a:pt x="14385" y="21632"/>
                  </a:lnTo>
                  <a:lnTo>
                    <a:pt x="14606" y="21798"/>
                  </a:lnTo>
                  <a:lnTo>
                    <a:pt x="14938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15547" y="21466"/>
                  </a:lnTo>
                  <a:lnTo>
                    <a:pt x="15658" y="21300"/>
                  </a:lnTo>
                  <a:lnTo>
                    <a:pt x="15713" y="21079"/>
                  </a:lnTo>
                  <a:lnTo>
                    <a:pt x="15713" y="775"/>
                  </a:lnTo>
                  <a:lnTo>
                    <a:pt x="15658" y="554"/>
                  </a:lnTo>
                  <a:lnTo>
                    <a:pt x="15547" y="332"/>
                  </a:lnTo>
                  <a:lnTo>
                    <a:pt x="15436" y="167"/>
                  </a:lnTo>
                  <a:lnTo>
                    <a:pt x="15215" y="56"/>
                  </a:lnTo>
                  <a:lnTo>
                    <a:pt x="14994" y="1"/>
                  </a:lnTo>
                  <a:lnTo>
                    <a:pt x="14772" y="1"/>
                  </a:lnTo>
                  <a:lnTo>
                    <a:pt x="14551" y="56"/>
                  </a:lnTo>
                  <a:lnTo>
                    <a:pt x="14385" y="222"/>
                  </a:lnTo>
                  <a:lnTo>
                    <a:pt x="13168" y="1439"/>
                  </a:lnTo>
                  <a:lnTo>
                    <a:pt x="11951" y="222"/>
                  </a:lnTo>
                  <a:lnTo>
                    <a:pt x="11674" y="56"/>
                  </a:lnTo>
                  <a:lnTo>
                    <a:pt x="11398" y="1"/>
                  </a:lnTo>
                  <a:lnTo>
                    <a:pt x="11121" y="56"/>
                  </a:lnTo>
                  <a:lnTo>
                    <a:pt x="10844" y="222"/>
                  </a:lnTo>
                  <a:lnTo>
                    <a:pt x="9627" y="1439"/>
                  </a:lnTo>
                  <a:lnTo>
                    <a:pt x="8410" y="222"/>
                  </a:lnTo>
                  <a:lnTo>
                    <a:pt x="8134" y="56"/>
                  </a:lnTo>
                  <a:lnTo>
                    <a:pt x="7857" y="1"/>
                  </a:lnTo>
                  <a:lnTo>
                    <a:pt x="7580" y="56"/>
                  </a:lnTo>
                  <a:lnTo>
                    <a:pt x="7304" y="222"/>
                  </a:lnTo>
                  <a:lnTo>
                    <a:pt x="6087" y="1439"/>
                  </a:lnTo>
                  <a:lnTo>
                    <a:pt x="4869" y="222"/>
                  </a:lnTo>
                  <a:lnTo>
                    <a:pt x="4593" y="56"/>
                  </a:lnTo>
                  <a:lnTo>
                    <a:pt x="4316" y="1"/>
                  </a:lnTo>
                  <a:lnTo>
                    <a:pt x="4040" y="56"/>
                  </a:lnTo>
                  <a:lnTo>
                    <a:pt x="3763" y="222"/>
                  </a:lnTo>
                  <a:lnTo>
                    <a:pt x="2546" y="1439"/>
                  </a:lnTo>
                  <a:lnTo>
                    <a:pt x="1329" y="222"/>
                  </a:lnTo>
                  <a:lnTo>
                    <a:pt x="1163" y="5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1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19050">
              <a:srgbClr val="003290">
                <a:alpha val="2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96" name="Google Shape;96;p1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19050">
              <a:srgbClr val="003290">
                <a:alpha val="2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bel"/>
              <a:buChar char="-"/>
              <a:defRPr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bel"/>
              <a:buChar char="-"/>
              <a:defRPr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bel"/>
              <a:buChar char="-"/>
              <a:defRPr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bel"/>
              <a:buChar char="-"/>
              <a:defRPr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bel"/>
              <a:buChar char="-"/>
              <a:defRPr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bel"/>
              <a:buChar char="-"/>
              <a:defRPr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bel"/>
              <a:buChar char="-"/>
              <a:defRPr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bel"/>
              <a:buChar char="-"/>
              <a:defRPr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bel"/>
              <a:buChar char="-"/>
              <a:defRPr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97" name="Google Shape;97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roboto-slab" TargetMode="External"/><Relationship Id="rId4" Type="http://schemas.openxmlformats.org/officeDocument/2006/relationships/hyperlink" Target="https://www.fontsquirrel.com/fonts/abel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 txBox="1"/>
          <p:nvPr>
            <p:ph type="ctrTitle"/>
          </p:nvPr>
        </p:nvSpPr>
        <p:spPr>
          <a:xfrm>
            <a:off x="1638300" y="1991825"/>
            <a:ext cx="5867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19" name="Google Shape;219;p20"/>
          <p:cNvSpPr txBox="1"/>
          <p:nvPr>
            <p:ph idx="1" type="body"/>
          </p:nvPr>
        </p:nvSpPr>
        <p:spPr>
          <a:xfrm>
            <a:off x="1276350" y="1415775"/>
            <a:ext cx="3336000" cy="27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220" name="Google Shape;220;p20"/>
          <p:cNvPicPr preferRelativeResize="0"/>
          <p:nvPr/>
        </p:nvPicPr>
        <p:blipFill rotWithShape="1">
          <a:blip r:embed="rId3">
            <a:alphaModFix/>
          </a:blip>
          <a:srcRect b="0" l="17497" r="17504" t="0"/>
          <a:stretch/>
        </p:blipFill>
        <p:spPr>
          <a:xfrm>
            <a:off x="4957150" y="1458131"/>
            <a:ext cx="2765700" cy="27657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3290">
                <a:alpha val="50000"/>
              </a:srgbClr>
            </a:outerShdw>
          </a:effectLst>
        </p:spPr>
      </p:pic>
      <p:sp>
        <p:nvSpPr>
          <p:cNvPr id="221" name="Google Shape;221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"/>
          <p:cNvSpPr txBox="1"/>
          <p:nvPr>
            <p:ph idx="4294967295" type="title"/>
          </p:nvPr>
        </p:nvSpPr>
        <p:spPr>
          <a:xfrm>
            <a:off x="2194950" y="1576950"/>
            <a:ext cx="4754100" cy="13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073763"/>
                </a:solidFill>
              </a:rPr>
              <a:t>Want big impact?</a:t>
            </a:r>
            <a:endParaRPr b="0">
              <a:solidFill>
                <a:srgbClr val="0737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</a:rPr>
              <a:t>Use big image.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227" name="Google Shape;227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33" name="Google Shape;233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4" name="Google Shape;234;p22"/>
          <p:cNvGrpSpPr/>
          <p:nvPr/>
        </p:nvGrpSpPr>
        <p:grpSpPr>
          <a:xfrm>
            <a:off x="1660800" y="1476013"/>
            <a:ext cx="1942800" cy="1569600"/>
            <a:chOff x="1660800" y="1171213"/>
            <a:chExt cx="1942800" cy="1569600"/>
          </a:xfrm>
        </p:grpSpPr>
        <p:sp>
          <p:nvSpPr>
            <p:cNvPr id="235" name="Google Shape;235;p22"/>
            <p:cNvSpPr/>
            <p:nvPr/>
          </p:nvSpPr>
          <p:spPr>
            <a:xfrm>
              <a:off x="1660800" y="1171213"/>
              <a:ext cx="1942800" cy="1569600"/>
            </a:xfrm>
            <a:prstGeom prst="round1Rect">
              <a:avLst>
                <a:gd fmla="val 17446" name="adj"/>
              </a:avLst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236" name="Google Shape;236;p22"/>
            <p:cNvSpPr txBox="1"/>
            <p:nvPr/>
          </p:nvSpPr>
          <p:spPr>
            <a:xfrm>
              <a:off x="1879865" y="1413573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Vestibulum congue tempus</a:t>
              </a:r>
              <a:endParaRPr sz="11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237" name="Google Shape;237;p22"/>
            <p:cNvSpPr txBox="1"/>
            <p:nvPr/>
          </p:nvSpPr>
          <p:spPr>
            <a:xfrm>
              <a:off x="1879863" y="1873539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Lorem ipsum dolor sit amet, consectetur adipiscing elit, sed do eiusmod tempor.</a:t>
              </a:r>
              <a:endParaRPr sz="8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238" name="Google Shape;238;p22"/>
          <p:cNvGrpSpPr/>
          <p:nvPr/>
        </p:nvGrpSpPr>
        <p:grpSpPr>
          <a:xfrm>
            <a:off x="3600600" y="1476013"/>
            <a:ext cx="1942800" cy="1569600"/>
            <a:chOff x="3600600" y="1170963"/>
            <a:chExt cx="1942800" cy="1569600"/>
          </a:xfrm>
        </p:grpSpPr>
        <p:sp>
          <p:nvSpPr>
            <p:cNvPr id="239" name="Google Shape;239;p22"/>
            <p:cNvSpPr/>
            <p:nvPr/>
          </p:nvSpPr>
          <p:spPr>
            <a:xfrm>
              <a:off x="3600600" y="1170963"/>
              <a:ext cx="1942800" cy="1569600"/>
            </a:xfrm>
            <a:prstGeom prst="round2SameRect">
              <a:avLst>
                <a:gd fmla="val 18098" name="adj1"/>
                <a:gd fmla="val 0" name="adj2"/>
              </a:avLst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240" name="Google Shape;240;p22"/>
            <p:cNvSpPr txBox="1"/>
            <p:nvPr/>
          </p:nvSpPr>
          <p:spPr>
            <a:xfrm>
              <a:off x="3819008" y="1413573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Vestibulum congue tempus</a:t>
              </a:r>
              <a:endParaRPr sz="11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241" name="Google Shape;241;p22"/>
            <p:cNvSpPr txBox="1"/>
            <p:nvPr/>
          </p:nvSpPr>
          <p:spPr>
            <a:xfrm>
              <a:off x="3819008" y="1873539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Lorem ipsum dolor sit amet, consectetur adipiscing elit, sed do eiusmod tempor.</a:t>
              </a:r>
              <a:endParaRPr sz="8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242" name="Google Shape;242;p22"/>
          <p:cNvGrpSpPr/>
          <p:nvPr/>
        </p:nvGrpSpPr>
        <p:grpSpPr>
          <a:xfrm>
            <a:off x="5539834" y="1492964"/>
            <a:ext cx="1942800" cy="1552648"/>
            <a:chOff x="5539816" y="1171213"/>
            <a:chExt cx="1942800" cy="1569600"/>
          </a:xfrm>
        </p:grpSpPr>
        <p:sp>
          <p:nvSpPr>
            <p:cNvPr id="243" name="Google Shape;243;p22"/>
            <p:cNvSpPr/>
            <p:nvPr/>
          </p:nvSpPr>
          <p:spPr>
            <a:xfrm flipH="1">
              <a:off x="5539816" y="1171213"/>
              <a:ext cx="1942800" cy="1569600"/>
            </a:xfrm>
            <a:prstGeom prst="round1Rect">
              <a:avLst>
                <a:gd fmla="val 17446" name="adj"/>
              </a:avLst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244" name="Google Shape;244;p22"/>
            <p:cNvSpPr txBox="1"/>
            <p:nvPr/>
          </p:nvSpPr>
          <p:spPr>
            <a:xfrm>
              <a:off x="5762399" y="1413573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Vestibulum congue tempus</a:t>
              </a:r>
              <a:endParaRPr sz="11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245" name="Google Shape;245;p22"/>
            <p:cNvSpPr txBox="1"/>
            <p:nvPr/>
          </p:nvSpPr>
          <p:spPr>
            <a:xfrm>
              <a:off x="5762397" y="1873539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Lorem ipsum dolor sit amet, consectetur adipiscing elit, sed do eiusmod tempor.</a:t>
              </a:r>
              <a:endParaRPr sz="8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246" name="Google Shape;246;p22"/>
          <p:cNvGrpSpPr/>
          <p:nvPr/>
        </p:nvGrpSpPr>
        <p:grpSpPr>
          <a:xfrm>
            <a:off x="3473893" y="2232371"/>
            <a:ext cx="260366" cy="260366"/>
            <a:chOff x="3157188" y="909150"/>
            <a:chExt cx="470400" cy="470400"/>
          </a:xfrm>
        </p:grpSpPr>
        <p:sp>
          <p:nvSpPr>
            <p:cNvPr id="247" name="Google Shape;247;p22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248" name="Google Shape;248;p22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249" name="Google Shape;249;p22"/>
          <p:cNvGrpSpPr/>
          <p:nvPr/>
        </p:nvGrpSpPr>
        <p:grpSpPr>
          <a:xfrm>
            <a:off x="5413052" y="2232371"/>
            <a:ext cx="260366" cy="260366"/>
            <a:chOff x="3157188" y="909150"/>
            <a:chExt cx="470400" cy="470400"/>
          </a:xfrm>
        </p:grpSpPr>
        <p:sp>
          <p:nvSpPr>
            <p:cNvPr id="250" name="Google Shape;250;p22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251" name="Google Shape;251;p22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252" name="Google Shape;252;p22"/>
          <p:cNvGrpSpPr/>
          <p:nvPr/>
        </p:nvGrpSpPr>
        <p:grpSpPr>
          <a:xfrm>
            <a:off x="1660234" y="3046953"/>
            <a:ext cx="5822400" cy="1248600"/>
            <a:chOff x="1660800" y="2723938"/>
            <a:chExt cx="5822400" cy="1248600"/>
          </a:xfrm>
        </p:grpSpPr>
        <p:sp>
          <p:nvSpPr>
            <p:cNvPr id="253" name="Google Shape;253;p22"/>
            <p:cNvSpPr/>
            <p:nvPr/>
          </p:nvSpPr>
          <p:spPr>
            <a:xfrm rot="10800000">
              <a:off x="1660800" y="2723938"/>
              <a:ext cx="5822400" cy="1248600"/>
            </a:xfrm>
            <a:prstGeom prst="round2SameRect">
              <a:avLst>
                <a:gd fmla="val 18098" name="adj1"/>
                <a:gd fmla="val 0" name="adj2"/>
              </a:avLst>
            </a:prstGeom>
            <a:solidFill>
              <a:srgbClr val="003290">
                <a:alpha val="23460"/>
              </a:srgbClr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254" name="Google Shape;254;p22"/>
            <p:cNvSpPr txBox="1"/>
            <p:nvPr/>
          </p:nvSpPr>
          <p:spPr>
            <a:xfrm>
              <a:off x="2583300" y="2978750"/>
              <a:ext cx="39774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Vestibulum congue tempus</a:t>
              </a:r>
              <a:endParaRPr sz="11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255" name="Google Shape;255;p22"/>
            <p:cNvSpPr txBox="1"/>
            <p:nvPr/>
          </p:nvSpPr>
          <p:spPr>
            <a:xfrm>
              <a:off x="2583300" y="3328325"/>
              <a:ext cx="3977400" cy="38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Lorem ipsum dolor sit amet, consectetur adipiscing elit, sed do eiusmod tempor. Ipsum dolor sit amet elit, sed do eiusmod tempor.</a:t>
              </a:r>
              <a:endParaRPr sz="8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61" name="Google Shape;261;p23"/>
          <p:cNvGraphicFramePr/>
          <p:nvPr/>
        </p:nvGraphicFramePr>
        <p:xfrm>
          <a:off x="16002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{AA9933D6-CE48-4FD4-9C71-3FF2354528AC}</a:tableStyleId>
              </a:tblPr>
              <a:tblGrid>
                <a:gridCol w="1485900"/>
                <a:gridCol w="1485900"/>
                <a:gridCol w="1485900"/>
                <a:gridCol w="1485900"/>
              </a:tblGrid>
              <a:tr h="6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Yellow</a:t>
                      </a:r>
                      <a:endParaRPr sz="11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10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290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20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290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7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290">
                        <a:alpha val="23460"/>
                      </a:srgbClr>
                    </a:solidFill>
                  </a:tcPr>
                </a:tc>
              </a:tr>
              <a:tr h="64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Blue</a:t>
                      </a:r>
                      <a:endParaRPr sz="11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30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290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15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290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10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290">
                        <a:alpha val="23460"/>
                      </a:srgbClr>
                    </a:solidFill>
                  </a:tcPr>
                </a:tc>
              </a:tr>
              <a:tr h="64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Orange</a:t>
                      </a:r>
                      <a:endParaRPr sz="11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5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290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24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290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16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290">
                        <a:alpha val="2346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62" name="Google Shape;262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"/>
          <p:cNvSpPr/>
          <p:nvPr/>
        </p:nvSpPr>
        <p:spPr>
          <a:xfrm>
            <a:off x="1235351" y="1285875"/>
            <a:ext cx="6730127" cy="3206084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3290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4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69" name="Google Shape;269;p24"/>
          <p:cNvSpPr/>
          <p:nvPr/>
        </p:nvSpPr>
        <p:spPr>
          <a:xfrm>
            <a:off x="2443050" y="1982900"/>
            <a:ext cx="6525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329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73763"/>
                </a:solidFill>
                <a:latin typeface="Abel"/>
                <a:ea typeface="Abel"/>
                <a:cs typeface="Abel"/>
                <a:sym typeface="Abel"/>
              </a:rPr>
              <a:t>our office</a:t>
            </a:r>
            <a:endParaRPr sz="1000">
              <a:solidFill>
                <a:srgbClr val="073763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70" name="Google Shape;270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" name="Google Shape;271;p24"/>
          <p:cNvSpPr/>
          <p:nvPr/>
        </p:nvSpPr>
        <p:spPr>
          <a:xfrm>
            <a:off x="1952625" y="2438400"/>
            <a:ext cx="123900" cy="1239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329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4"/>
          <p:cNvSpPr/>
          <p:nvPr/>
        </p:nvSpPr>
        <p:spPr>
          <a:xfrm>
            <a:off x="3248025" y="3505200"/>
            <a:ext cx="123900" cy="1239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329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4"/>
          <p:cNvSpPr/>
          <p:nvPr/>
        </p:nvSpPr>
        <p:spPr>
          <a:xfrm>
            <a:off x="4000500" y="2133600"/>
            <a:ext cx="123900" cy="1239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329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4"/>
          <p:cNvSpPr/>
          <p:nvPr/>
        </p:nvSpPr>
        <p:spPr>
          <a:xfrm>
            <a:off x="4610100" y="3886200"/>
            <a:ext cx="123900" cy="1239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329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4"/>
          <p:cNvSpPr/>
          <p:nvPr/>
        </p:nvSpPr>
        <p:spPr>
          <a:xfrm>
            <a:off x="6362700" y="2590800"/>
            <a:ext cx="123900" cy="1239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329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4"/>
          <p:cNvSpPr/>
          <p:nvPr/>
        </p:nvSpPr>
        <p:spPr>
          <a:xfrm>
            <a:off x="6819900" y="3886200"/>
            <a:ext cx="123900" cy="1239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329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 txBox="1"/>
          <p:nvPr>
            <p:ph idx="4294967295" type="ctrTitle"/>
          </p:nvPr>
        </p:nvSpPr>
        <p:spPr>
          <a:xfrm>
            <a:off x="685800" y="18119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82" name="Google Shape;282;p25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83" name="Google Shape;283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"/>
          <p:cNvSpPr txBox="1"/>
          <p:nvPr>
            <p:ph idx="4294967295" type="ctrTitle"/>
          </p:nvPr>
        </p:nvSpPr>
        <p:spPr>
          <a:xfrm>
            <a:off x="1485900" y="809625"/>
            <a:ext cx="6172200" cy="58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89,526,124$</a:t>
            </a:r>
            <a:endParaRPr sz="3000"/>
          </a:p>
        </p:txBody>
      </p:sp>
      <p:sp>
        <p:nvSpPr>
          <p:cNvPr id="289" name="Google Shape;289;p26"/>
          <p:cNvSpPr txBox="1"/>
          <p:nvPr>
            <p:ph idx="4294967295" type="subTitle"/>
          </p:nvPr>
        </p:nvSpPr>
        <p:spPr>
          <a:xfrm>
            <a:off x="1485900" y="1106508"/>
            <a:ext cx="6172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90" name="Google Shape;290;p26"/>
          <p:cNvSpPr txBox="1"/>
          <p:nvPr>
            <p:ph idx="4294967295" type="ctrTitle"/>
          </p:nvPr>
        </p:nvSpPr>
        <p:spPr>
          <a:xfrm>
            <a:off x="1485900" y="3438598"/>
            <a:ext cx="6172200" cy="58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100%</a:t>
            </a:r>
            <a:endParaRPr sz="3000"/>
          </a:p>
        </p:txBody>
      </p:sp>
      <p:sp>
        <p:nvSpPr>
          <p:cNvPr id="291" name="Google Shape;291;p26"/>
          <p:cNvSpPr txBox="1"/>
          <p:nvPr>
            <p:ph idx="4294967295" type="subTitle"/>
          </p:nvPr>
        </p:nvSpPr>
        <p:spPr>
          <a:xfrm>
            <a:off x="1485900" y="3735401"/>
            <a:ext cx="6172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92" name="Google Shape;292;p26"/>
          <p:cNvSpPr txBox="1"/>
          <p:nvPr>
            <p:ph idx="4294967295" type="ctrTitle"/>
          </p:nvPr>
        </p:nvSpPr>
        <p:spPr>
          <a:xfrm>
            <a:off x="1485900" y="2124149"/>
            <a:ext cx="6172200" cy="58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185,244 users</a:t>
            </a:r>
            <a:endParaRPr sz="3000"/>
          </a:p>
        </p:txBody>
      </p:sp>
      <p:sp>
        <p:nvSpPr>
          <p:cNvPr id="293" name="Google Shape;293;p26"/>
          <p:cNvSpPr txBox="1"/>
          <p:nvPr>
            <p:ph idx="4294967295" type="subTitle"/>
          </p:nvPr>
        </p:nvSpPr>
        <p:spPr>
          <a:xfrm>
            <a:off x="1485900" y="2420955"/>
            <a:ext cx="6172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94" name="Google Shape;294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5" name="Google Shape;295;p26"/>
          <p:cNvSpPr/>
          <p:nvPr/>
        </p:nvSpPr>
        <p:spPr>
          <a:xfrm>
            <a:off x="3929100" y="1900888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6"/>
          <p:cNvSpPr/>
          <p:nvPr/>
        </p:nvSpPr>
        <p:spPr>
          <a:xfrm>
            <a:off x="3929100" y="3215363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7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02" name="Google Shape;302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3" name="Google Shape;303;p27"/>
          <p:cNvGrpSpPr/>
          <p:nvPr/>
        </p:nvGrpSpPr>
        <p:grpSpPr>
          <a:xfrm>
            <a:off x="323513" y="2367800"/>
            <a:ext cx="2952125" cy="1289700"/>
            <a:chOff x="323513" y="1986800"/>
            <a:chExt cx="2952125" cy="1289700"/>
          </a:xfrm>
        </p:grpSpPr>
        <p:sp>
          <p:nvSpPr>
            <p:cNvPr id="304" name="Google Shape;304;p27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Vestibulum congue tempus</a:t>
              </a:r>
              <a:endParaRPr b="1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cxnSp>
          <p:nvCxnSpPr>
            <p:cNvPr id="305" name="Google Shape;305;p27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306" name="Google Shape;306;p27"/>
          <p:cNvGrpSpPr/>
          <p:nvPr/>
        </p:nvGrpSpPr>
        <p:grpSpPr>
          <a:xfrm>
            <a:off x="5209838" y="1441350"/>
            <a:ext cx="3610650" cy="1289700"/>
            <a:chOff x="5209838" y="1060350"/>
            <a:chExt cx="3610650" cy="1289700"/>
          </a:xfrm>
        </p:grpSpPr>
        <p:sp>
          <p:nvSpPr>
            <p:cNvPr id="307" name="Google Shape;307;p27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Vestibulum congue tempus</a:t>
              </a:r>
              <a:endParaRPr b="1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cxnSp>
          <p:nvCxnSpPr>
            <p:cNvPr id="308" name="Google Shape;308;p27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309" name="Google Shape;309;p27"/>
          <p:cNvGrpSpPr/>
          <p:nvPr/>
        </p:nvGrpSpPr>
        <p:grpSpPr>
          <a:xfrm>
            <a:off x="5209838" y="3401450"/>
            <a:ext cx="3610650" cy="1289700"/>
            <a:chOff x="5209838" y="3020450"/>
            <a:chExt cx="3610650" cy="1289700"/>
          </a:xfrm>
        </p:grpSpPr>
        <p:sp>
          <p:nvSpPr>
            <p:cNvPr id="310" name="Google Shape;310;p27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Vestibulum congue tempus</a:t>
              </a:r>
              <a:endParaRPr b="1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cxnSp>
          <p:nvCxnSpPr>
            <p:cNvPr id="311" name="Google Shape;311;p27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312" name="Google Shape;312;p27"/>
          <p:cNvGrpSpPr/>
          <p:nvPr/>
        </p:nvGrpSpPr>
        <p:grpSpPr>
          <a:xfrm>
            <a:off x="2662213" y="1109463"/>
            <a:ext cx="3814835" cy="3790597"/>
            <a:chOff x="2662213" y="676344"/>
            <a:chExt cx="3814835" cy="3790597"/>
          </a:xfrm>
        </p:grpSpPr>
        <p:sp>
          <p:nvSpPr>
            <p:cNvPr id="313" name="Google Shape;313;p27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rgbClr val="2AC7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7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rgbClr val="0D7F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rgbClr val="184D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6" name="Google Shape;316;p27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317" name="Google Shape;317;p27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184DE2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27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184D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9" name="Google Shape;319;p27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320" name="Google Shape;320;p27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2AC7D7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27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2AC7D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2" name="Google Shape;322;p27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323" name="Google Shape;323;p27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0D7FD1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27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0D7F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5" name="Google Shape;325;p27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03 </a:t>
              </a:r>
              <a:endParaRPr sz="1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26" name="Google Shape;326;p27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01 </a:t>
              </a:r>
              <a:endParaRPr sz="1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27" name="Google Shape;327;p27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02 </a:t>
              </a:r>
              <a:endParaRPr sz="1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8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33" name="Google Shape;333;p28"/>
          <p:cNvSpPr txBox="1"/>
          <p:nvPr>
            <p:ph idx="1" type="body"/>
          </p:nvPr>
        </p:nvSpPr>
        <p:spPr>
          <a:xfrm>
            <a:off x="685800" y="1352550"/>
            <a:ext cx="2484600" cy="14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34" name="Google Shape;334;p28"/>
          <p:cNvSpPr txBox="1"/>
          <p:nvPr>
            <p:ph idx="2" type="body"/>
          </p:nvPr>
        </p:nvSpPr>
        <p:spPr>
          <a:xfrm>
            <a:off x="3297650" y="1352550"/>
            <a:ext cx="2484600" cy="14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35" name="Google Shape;335;p28"/>
          <p:cNvSpPr txBox="1"/>
          <p:nvPr>
            <p:ph idx="3" type="body"/>
          </p:nvPr>
        </p:nvSpPr>
        <p:spPr>
          <a:xfrm>
            <a:off x="5909499" y="1352550"/>
            <a:ext cx="2484600" cy="14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36" name="Google Shape;336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7" name="Google Shape;337;p28"/>
          <p:cNvSpPr txBox="1"/>
          <p:nvPr>
            <p:ph idx="1" type="body"/>
          </p:nvPr>
        </p:nvSpPr>
        <p:spPr>
          <a:xfrm>
            <a:off x="685800" y="2848050"/>
            <a:ext cx="2484600" cy="14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38" name="Google Shape;338;p28"/>
          <p:cNvSpPr txBox="1"/>
          <p:nvPr>
            <p:ph idx="2" type="body"/>
          </p:nvPr>
        </p:nvSpPr>
        <p:spPr>
          <a:xfrm>
            <a:off x="3297650" y="2848050"/>
            <a:ext cx="2484600" cy="14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39" name="Google Shape;339;p28"/>
          <p:cNvSpPr txBox="1"/>
          <p:nvPr>
            <p:ph idx="3" type="body"/>
          </p:nvPr>
        </p:nvSpPr>
        <p:spPr>
          <a:xfrm>
            <a:off x="5909499" y="2848050"/>
            <a:ext cx="2484600" cy="14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9"/>
          <p:cNvSpPr txBox="1"/>
          <p:nvPr>
            <p:ph idx="1" type="body"/>
          </p:nvPr>
        </p:nvSpPr>
        <p:spPr>
          <a:xfrm>
            <a:off x="1762125" y="4253900"/>
            <a:ext cx="561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sp>
        <p:nvSpPr>
          <p:cNvPr id="345" name="Google Shape;345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6" name="Google Shape;346;p29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5775" y="228600"/>
            <a:ext cx="4512288" cy="394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47" name="Google Shape;147;p12"/>
          <p:cNvSpPr txBox="1"/>
          <p:nvPr>
            <p:ph idx="2" type="body"/>
          </p:nvPr>
        </p:nvSpPr>
        <p:spPr>
          <a:xfrm>
            <a:off x="4678075" y="1352550"/>
            <a:ext cx="3522900" cy="31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EDIT IN POWERPOINT®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Click on the button under the presentation preview that says </a:t>
            </a:r>
            <a:r>
              <a:rPr b="1" lang="en" sz="1400"/>
              <a:t>"Download as PowerPoint template"</a:t>
            </a:r>
            <a:r>
              <a:rPr lang="en" sz="1400"/>
              <a:t>. You will get a .pptx file that you can edit in PowerPoint. 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Remember to download and install the fonts used in this presentation (you’ll find the links to the font files needed in the </a:t>
            </a:r>
            <a:r>
              <a:rPr lang="en" sz="1400" u="sng">
                <a:hlinkClick action="ppaction://hlinksldjump" r:id="rId3"/>
              </a:rPr>
              <a:t>Presentation design slide</a:t>
            </a:r>
            <a:r>
              <a:rPr lang="en" sz="1400"/>
              <a:t>)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/>
          </a:p>
        </p:txBody>
      </p:sp>
      <p:sp>
        <p:nvSpPr>
          <p:cNvPr id="148" name="Google Shape;148;p12"/>
          <p:cNvSpPr txBox="1"/>
          <p:nvPr>
            <p:ph idx="1" type="body"/>
          </p:nvPr>
        </p:nvSpPr>
        <p:spPr>
          <a:xfrm>
            <a:off x="942975" y="1352550"/>
            <a:ext cx="3522900" cy="31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/>
              <a:t>EDIT IN GOOGLE SLIDES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Click on the button under the presentation preview that says </a:t>
            </a:r>
            <a:r>
              <a:rPr b="1" lang="en" sz="1400"/>
              <a:t>"Use as Google Slides Theme"</a:t>
            </a:r>
            <a:r>
              <a:rPr lang="en" sz="1400"/>
              <a:t>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You will get a copy of this document on your Google Drive and will be able to edit, add or delete slides.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/>
              <a:t>You have to be signed in to your Google account.</a:t>
            </a:r>
            <a:endParaRPr sz="1400"/>
          </a:p>
        </p:txBody>
      </p:sp>
      <p:sp>
        <p:nvSpPr>
          <p:cNvPr id="149" name="Google Shape;149;p12"/>
          <p:cNvSpPr txBox="1"/>
          <p:nvPr>
            <p:ph idx="2" type="body"/>
          </p:nvPr>
        </p:nvSpPr>
        <p:spPr>
          <a:xfrm>
            <a:off x="942975" y="3601125"/>
            <a:ext cx="72579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/>
              <a:t>More info on how to use this template at </a:t>
            </a:r>
            <a:r>
              <a:rPr b="1" lang="en" sz="1200" u="sng">
                <a:hlinkClick r:id="rId4"/>
              </a:rPr>
              <a:t>www.slidescarnival.com/help-use-presentation-template</a:t>
            </a:r>
            <a:endParaRPr b="1"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This template is free to use under </a:t>
            </a:r>
            <a:r>
              <a:rPr lang="en" sz="1200" u="sng">
                <a:hlinkClick r:id="rId5"/>
              </a:rPr>
              <a:t>Creative Commons Attribution license</a:t>
            </a:r>
            <a:r>
              <a:rPr lang="en" sz="1200"/>
              <a:t>. You can keep the Credits slide or mention SlidesCarnival and other resources used in a slide footer.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0" name="Google Shape;150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0"/>
          <p:cNvSpPr txBox="1"/>
          <p:nvPr>
            <p:ph idx="4294967295" type="body"/>
          </p:nvPr>
        </p:nvSpPr>
        <p:spPr>
          <a:xfrm>
            <a:off x="685800" y="1323975"/>
            <a:ext cx="2369100" cy="249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Mobile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project</a:t>
            </a:r>
            <a:endParaRPr sz="24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52" name="Google Shape;352;p30"/>
          <p:cNvSpPr/>
          <p:nvPr/>
        </p:nvSpPr>
        <p:spPr>
          <a:xfrm>
            <a:off x="3571352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Place your screenshot here</a:t>
            </a:r>
            <a:endParaRPr sz="1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53" name="Google Shape;353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4" name="Google Shape;354;p30"/>
          <p:cNvGrpSpPr/>
          <p:nvPr/>
        </p:nvGrpSpPr>
        <p:grpSpPr>
          <a:xfrm>
            <a:off x="3512227" y="373572"/>
            <a:ext cx="2119546" cy="4396359"/>
            <a:chOff x="2547150" y="238125"/>
            <a:chExt cx="2525675" cy="5238750"/>
          </a:xfrm>
        </p:grpSpPr>
        <p:sp>
          <p:nvSpPr>
            <p:cNvPr id="355" name="Google Shape;355;p30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329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30"/>
          <p:cNvSpPr txBox="1"/>
          <p:nvPr>
            <p:ph idx="4294967295" type="body"/>
          </p:nvPr>
        </p:nvSpPr>
        <p:spPr>
          <a:xfrm>
            <a:off x="6089100" y="1323975"/>
            <a:ext cx="2369100" cy="249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1"/>
          <p:cNvSpPr/>
          <p:nvPr/>
        </p:nvSpPr>
        <p:spPr>
          <a:xfrm>
            <a:off x="3268493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Place your screenshot here</a:t>
            </a:r>
            <a:endParaRPr sz="1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65" name="Google Shape;365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6" name="Google Shape;366;p31"/>
          <p:cNvGrpSpPr/>
          <p:nvPr/>
        </p:nvGrpSpPr>
        <p:grpSpPr>
          <a:xfrm>
            <a:off x="3203795" y="465959"/>
            <a:ext cx="2736410" cy="4222433"/>
            <a:chOff x="2112475" y="238125"/>
            <a:chExt cx="3395050" cy="5238750"/>
          </a:xfrm>
        </p:grpSpPr>
        <p:sp>
          <p:nvSpPr>
            <p:cNvPr id="367" name="Google Shape;367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329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1" name="Google Shape;371;p31"/>
          <p:cNvSpPr txBox="1"/>
          <p:nvPr>
            <p:ph idx="4294967295" type="body"/>
          </p:nvPr>
        </p:nvSpPr>
        <p:spPr>
          <a:xfrm>
            <a:off x="685800" y="1323975"/>
            <a:ext cx="2369100" cy="249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Tablet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project</a:t>
            </a:r>
            <a:endParaRPr sz="24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72" name="Google Shape;372;p31"/>
          <p:cNvSpPr txBox="1"/>
          <p:nvPr>
            <p:ph idx="4294967295" type="body"/>
          </p:nvPr>
        </p:nvSpPr>
        <p:spPr>
          <a:xfrm>
            <a:off x="6089100" y="1323975"/>
            <a:ext cx="2369100" cy="249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"/>
          <p:cNvSpPr/>
          <p:nvPr/>
        </p:nvSpPr>
        <p:spPr>
          <a:xfrm>
            <a:off x="2644425" y="1071107"/>
            <a:ext cx="3855147" cy="300127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329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2"/>
          <p:cNvSpPr/>
          <p:nvPr/>
        </p:nvSpPr>
        <p:spPr>
          <a:xfrm>
            <a:off x="2805750" y="1230488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Place your screenshot here</a:t>
            </a:r>
            <a:endParaRPr sz="1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79" name="Google Shape;379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0" name="Google Shape;380;p32"/>
          <p:cNvSpPr txBox="1"/>
          <p:nvPr>
            <p:ph idx="4294967295" type="body"/>
          </p:nvPr>
        </p:nvSpPr>
        <p:spPr>
          <a:xfrm>
            <a:off x="0" y="1323975"/>
            <a:ext cx="2369100" cy="249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Desktop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project</a:t>
            </a:r>
            <a:endParaRPr sz="24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1" name="Google Shape;381;p32"/>
          <p:cNvSpPr txBox="1"/>
          <p:nvPr>
            <p:ph idx="4294967295" type="body"/>
          </p:nvPr>
        </p:nvSpPr>
        <p:spPr>
          <a:xfrm>
            <a:off x="6774900" y="1323975"/>
            <a:ext cx="2369100" cy="249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7" name="Google Shape;387;p33"/>
          <p:cNvSpPr txBox="1"/>
          <p:nvPr>
            <p:ph idx="4294967295" type="ctrTitle"/>
          </p:nvPr>
        </p:nvSpPr>
        <p:spPr>
          <a:xfrm>
            <a:off x="1275150" y="2152650"/>
            <a:ext cx="6593700" cy="70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Thanks</a:t>
            </a:r>
            <a:r>
              <a:rPr lang="en" sz="4800"/>
              <a:t>!</a:t>
            </a:r>
            <a:endParaRPr sz="4800"/>
          </a:p>
        </p:txBody>
      </p:sp>
      <p:sp>
        <p:nvSpPr>
          <p:cNvPr id="388" name="Google Shape;388;p33"/>
          <p:cNvSpPr txBox="1"/>
          <p:nvPr>
            <p:ph idx="4294967295" type="subTitle"/>
          </p:nvPr>
        </p:nvSpPr>
        <p:spPr>
          <a:xfrm>
            <a:off x="1275150" y="2880076"/>
            <a:ext cx="6593700" cy="16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Any questions?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 &amp; user@mail.me</a:t>
            </a:r>
            <a:endParaRPr b="1"/>
          </a:p>
        </p:txBody>
      </p:sp>
      <p:grpSp>
        <p:nvGrpSpPr>
          <p:cNvPr id="389" name="Google Shape;389;p33"/>
          <p:cNvGrpSpPr/>
          <p:nvPr/>
        </p:nvGrpSpPr>
        <p:grpSpPr>
          <a:xfrm>
            <a:off x="4080265" y="875670"/>
            <a:ext cx="983454" cy="925239"/>
            <a:chOff x="5972700" y="2330200"/>
            <a:chExt cx="411625" cy="387275"/>
          </a:xfrm>
        </p:grpSpPr>
        <p:sp>
          <p:nvSpPr>
            <p:cNvPr id="390" name="Google Shape;390;p33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329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3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329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4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97" name="Google Shape;397;p34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398" name="Google Shape;398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5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04" name="Google Shape;404;p35"/>
          <p:cNvSpPr txBox="1"/>
          <p:nvPr>
            <p:ph idx="1" type="body"/>
          </p:nvPr>
        </p:nvSpPr>
        <p:spPr>
          <a:xfrm>
            <a:off x="1460400" y="1200150"/>
            <a:ext cx="62262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 and colors: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Titles: Roboto Slab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Body copy: Abel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download the fonts on these pages: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hlinkClick r:id="rId3"/>
              </a:rPr>
              <a:t>https://www.fontsquirrel.com/fonts/roboto-slab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hlinkClick r:id="rId4"/>
              </a:rPr>
              <a:t>https://www.fontsquirrel.com/fonts/abel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Teal</a:t>
            </a:r>
            <a:r>
              <a:rPr lang="en" sz="1800"/>
              <a:t> </a:t>
            </a:r>
            <a:r>
              <a:rPr b="1" lang="en" sz="1800">
                <a:solidFill>
                  <a:srgbClr val="2AC7D7"/>
                </a:solidFill>
              </a:rPr>
              <a:t>#2ac7d7</a:t>
            </a:r>
            <a:r>
              <a:rPr b="1" lang="en" sz="1800"/>
              <a:t> · Sky </a:t>
            </a:r>
            <a:r>
              <a:rPr b="1" lang="en" sz="1800">
                <a:solidFill>
                  <a:srgbClr val="0D7FD1"/>
                </a:solidFill>
              </a:rPr>
              <a:t>#0d7fd1</a:t>
            </a:r>
            <a:r>
              <a:rPr b="1" lang="en" sz="1800">
                <a:solidFill>
                  <a:schemeClr val="lt1"/>
                </a:solidFill>
              </a:rPr>
              <a:t> · </a:t>
            </a:r>
            <a:r>
              <a:rPr b="1" lang="en" sz="1800"/>
              <a:t>Indigo </a:t>
            </a:r>
            <a:r>
              <a:rPr b="1" lang="en" sz="1800">
                <a:solidFill>
                  <a:srgbClr val="184DE2"/>
                </a:solidFill>
              </a:rPr>
              <a:t>#184de2</a:t>
            </a:r>
            <a:endParaRPr b="1" sz="1800">
              <a:solidFill>
                <a:srgbClr val="184DE2"/>
              </a:solidFill>
            </a:endParaRPr>
          </a:p>
        </p:txBody>
      </p:sp>
      <p:sp>
        <p:nvSpPr>
          <p:cNvPr id="405" name="Google Shape;405;p35"/>
          <p:cNvSpPr txBox="1"/>
          <p:nvPr/>
        </p:nvSpPr>
        <p:spPr>
          <a:xfrm>
            <a:off x="1460400" y="4552650"/>
            <a:ext cx="6235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406" name="Google Shape;406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6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SlidesCarnival icons are editable shapes</a:t>
            </a: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. 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This means that you can: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bel"/>
              <a:buChar char="●"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Resize them without losing quality.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bel"/>
              <a:buChar char="●"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Change line color, width and style.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Isn’t that nice? :)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Examples: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412" name="Google Shape;412;p36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413" name="Google Shape;413;p36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6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6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6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6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6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6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6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7" name="Google Shape;427;p36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428" name="Google Shape;428;p36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6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6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3" name="Google Shape;433;p36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434" name="Google Shape;434;p36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6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9" name="Google Shape;439;p36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6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1" name="Google Shape;441;p36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442" name="Google Shape;442;p36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6" name="Google Shape;446;p36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7" name="Google Shape;447;p36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448" name="Google Shape;448;p36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5" name="Google Shape;455;p36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456" name="Google Shape;456;p36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0" name="Google Shape;460;p36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36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36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36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4" name="Google Shape;464;p36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465" name="Google Shape;465;p36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7" name="Google Shape;467;p36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468" name="Google Shape;468;p3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0" name="Google Shape;470;p36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471" name="Google Shape;471;p36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4" name="Google Shape;474;p36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475" name="Google Shape;475;p36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2" name="Google Shape;482;p36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483" name="Google Shape;483;p36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" name="Google Shape;489;p36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490" name="Google Shape;490;p36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4" name="Google Shape;494;p36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5" name="Google Shape;495;p36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496" name="Google Shape;496;p36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6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" name="Google Shape;498;p36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499" name="Google Shape;499;p36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6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6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4" name="Google Shape;504;p36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505" name="Google Shape;505;p36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7" name="Google Shape;507;p36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508" name="Google Shape;508;p36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" name="Google Shape;515;p36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516" name="Google Shape;516;p36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1" name="Google Shape;521;p36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522" name="Google Shape;522;p36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0" name="Google Shape;530;p36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531" name="Google Shape;531;p36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5" name="Google Shape;535;p36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536" name="Google Shape;536;p36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0" name="Google Shape;540;p36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541" name="Google Shape;541;p36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5" name="Google Shape;545;p36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546" name="Google Shape;546;p36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8" name="Google Shape;548;p36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549" name="Google Shape;549;p36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1" name="Google Shape;551;p36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552" name="Google Shape;552;p36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4" name="Google Shape;554;p36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5" name="Google Shape;555;p36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556" name="Google Shape;556;p36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8" name="Google Shape;558;p36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559" name="Google Shape;559;p36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7" name="Google Shape;567;p36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36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9" name="Google Shape;569;p36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570" name="Google Shape;570;p36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2" name="Google Shape;572;p36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3" name="Google Shape;573;p36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574" name="Google Shape;574;p36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6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" name="Google Shape;576;p36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577" name="Google Shape;577;p36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6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6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1" name="Google Shape;581;p36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582" name="Google Shape;582;p36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6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6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5" name="Google Shape;585;p36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6" name="Google Shape;586;p36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587" name="Google Shape;587;p36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3" name="Google Shape;593;p36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594" name="Google Shape;594;p36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3" name="Google Shape;603;p36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604" name="Google Shape;604;p36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7" name="Google Shape;607;p36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608" name="Google Shape;608;p36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1" name="Google Shape;611;p36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612" name="Google Shape;612;p36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7" name="Google Shape;617;p36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618" name="Google Shape;618;p36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0" name="Google Shape;620;p36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621" name="Google Shape;621;p36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8" name="Google Shape;628;p36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629" name="Google Shape;629;p36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5" name="Google Shape;635;p36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636" name="Google Shape;636;p36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8" name="Google Shape;638;p36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639" name="Google Shape;639;p36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3" name="Google Shape;643;p36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36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36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36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7" name="Google Shape;647;p36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648" name="Google Shape;648;p36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6" name="Google Shape;656;p36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657" name="Google Shape;657;p36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9" name="Google Shape;659;p36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660" name="Google Shape;660;p36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6" name="Google Shape;666;p36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667" name="Google Shape;667;p36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4" name="Google Shape;674;p36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675" name="Google Shape;675;p36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8" name="Google Shape;678;p36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679" name="Google Shape;679;p36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5" name="Google Shape;685;p36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686" name="Google Shape;686;p36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9" name="Google Shape;689;p36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690" name="Google Shape;690;p36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3" name="Google Shape;693;p36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694" name="Google Shape;694;p36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6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6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6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6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9" name="Google Shape;699;p36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700" name="Google Shape;700;p36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36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728" name="Google Shape;728;p36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1" name="Google Shape;751;p36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752" name="Google Shape;752;p36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36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767" name="Google Shape;767;p36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6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0" name="Google Shape;770;p36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771" name="Google Shape;771;p36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6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6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6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6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6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7" name="Google Shape;777;p36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778" name="Google Shape;778;p3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6" name="Google Shape;786;p36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787" name="Google Shape;787;p36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6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36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791" name="Google Shape;791;p36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6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6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6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6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" name="Google Shape;796;p36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797" name="Google Shape;797;p36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6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6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6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6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6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6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4" name="Google Shape;804;p36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805" name="Google Shape;805;p36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6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6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6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6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6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36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812" name="Google Shape;812;p36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6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6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6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6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6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1" name="Google Shape;821;p36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822" name="Google Shape;822;p36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6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6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6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3" name="Google Shape;833;p36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834" name="Google Shape;834;p36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9" name="Google Shape;839;p36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840" name="Google Shape;840;p36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36"/>
          <p:cNvGrpSpPr/>
          <p:nvPr/>
        </p:nvGrpSpPr>
        <p:grpSpPr>
          <a:xfrm>
            <a:off x="7243894" y="2489200"/>
            <a:ext cx="433992" cy="422729"/>
            <a:chOff x="5916675" y="927975"/>
            <a:chExt cx="516350" cy="502950"/>
          </a:xfrm>
        </p:grpSpPr>
        <p:sp>
          <p:nvSpPr>
            <p:cNvPr id="848" name="Google Shape;848;p3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0" name="Google Shape;850;p36"/>
          <p:cNvGrpSpPr/>
          <p:nvPr/>
        </p:nvGrpSpPr>
        <p:grpSpPr>
          <a:xfrm>
            <a:off x="6359914" y="3195102"/>
            <a:ext cx="1079481" cy="1051467"/>
            <a:chOff x="5916675" y="927975"/>
            <a:chExt cx="516350" cy="502950"/>
          </a:xfrm>
        </p:grpSpPr>
        <p:sp>
          <p:nvSpPr>
            <p:cNvPr id="851" name="Google Shape;851;p3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36"/>
          <p:cNvGrpSpPr/>
          <p:nvPr/>
        </p:nvGrpSpPr>
        <p:grpSpPr>
          <a:xfrm>
            <a:off x="6360057" y="2489200"/>
            <a:ext cx="433992" cy="422729"/>
            <a:chOff x="5916675" y="927975"/>
            <a:chExt cx="516350" cy="502950"/>
          </a:xfrm>
        </p:grpSpPr>
        <p:sp>
          <p:nvSpPr>
            <p:cNvPr id="854" name="Google Shape;854;p3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6" name="Google Shape;856;p36"/>
          <p:cNvSpPr/>
          <p:nvPr/>
        </p:nvSpPr>
        <p:spPr>
          <a:xfrm>
            <a:off x="7436055" y="27255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2AC7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36"/>
          <p:cNvSpPr/>
          <p:nvPr/>
        </p:nvSpPr>
        <p:spPr>
          <a:xfrm>
            <a:off x="6552218" y="27255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2AC7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36"/>
          <p:cNvSpPr/>
          <p:nvPr/>
        </p:nvSpPr>
        <p:spPr>
          <a:xfrm>
            <a:off x="6837753" y="37831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2AC7D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7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865" name="Google Shape;865;p37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37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37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37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37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37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872" name="Google Shape;872;p37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37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37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37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6" name="Google Shape;876;p37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877" name="Google Shape;877;p37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37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37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0" name="Google Shape;880;p37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881" name="Google Shape;881;p37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37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37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37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37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6" name="Google Shape;886;p37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887" name="Google Shape;887;p37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37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37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0" name="Google Shape;890;p37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891" name="Google Shape;891;p37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37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7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37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5" name="Google Shape;895;p37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896" name="Google Shape;896;p37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37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7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7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37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1" name="Google Shape;901;p37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02" name="Google Shape;902;p37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37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37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7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7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7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8" name="Google Shape;908;p37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09" name="Google Shape;909;p37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7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1" name="Google Shape;911;p37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12" name="Google Shape;912;p37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37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37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37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16" name="Google Shape;916;p37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37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37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2" name="Google Shape;922;p37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23" name="Google Shape;923;p37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8" name="Google Shape;928;p37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29" name="Google Shape;929;p37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37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37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2" name="Google Shape;932;p37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933" name="Google Shape;933;p37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34" name="Google Shape;934;p37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37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37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37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37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37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37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37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37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37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44" name="Google Shape;944;p37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37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37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37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37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37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0" name="Google Shape;950;p37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951" name="Google Shape;951;p37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37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37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37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5" name="Google Shape;955;p37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956" name="Google Shape;956;p37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37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37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37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37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1" name="Google Shape;961;p37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962" name="Google Shape;962;p37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37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37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37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37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37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8" name="Google Shape;968;p37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969" name="Google Shape;969;p37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37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37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37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3" name="Google Shape;973;p37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974" name="Google Shape;974;p37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37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37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37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8" name="Google Shape;978;p37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979" name="Google Shape;979;p3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3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3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3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4" name="Google Shape;984;p3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85" name="Google Shape;985;p3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3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3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3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3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3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3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3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3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3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95" name="Google Shape;995;p37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996" name="Google Shape;996;p37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37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37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9" name="Google Shape;999;p37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00" name="Google Shape;1000;p3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3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3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3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3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3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3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3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3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3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10" name="Google Shape;1010;p37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11" name="Google Shape;1011;p37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15" name="Google Shape;1015;p37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16" name="Google Shape;1016;p3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3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3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3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3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3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3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3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3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3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26" name="Google Shape;1026;p37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27" name="Google Shape;1027;p3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37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035" name="Google Shape;1035;p37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37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040" name="Google Shape;1040;p37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4" name="Google Shape;1044;p37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045" name="Google Shape;1045;p37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0" name="Google Shape;1050;p37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051" name="Google Shape;1051;p37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7" name="Google Shape;1057;p37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058" name="Google Shape;1058;p37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1" name="Google Shape;1061;p37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062" name="Google Shape;1062;p37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7" name="Google Shape;1067;p37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068" name="Google Shape;1068;p37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4" name="Google Shape;1074;p37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075" name="Google Shape;1075;p37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8" name="Google Shape;1078;p37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079" name="Google Shape;1079;p37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3" name="Google Shape;1083;p37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084" name="Google Shape;1084;p37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37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37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0" name="Google Shape;1090;p37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091" name="Google Shape;1091;p37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37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37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37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37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37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37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8" name="Google Shape;1098;p37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099" name="Google Shape;1099;p37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7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37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37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37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04" name="Google Shape;1104;p37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7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37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37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08" name="Google Shape;1108;p37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37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37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12" name="Google Shape;1112;p37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37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37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37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17" name="Google Shape;1117;p37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37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37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1" name="Google Shape;1121;p37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22" name="Google Shape;1122;p37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7" name="Google Shape;1127;p37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28" name="Google Shape;1128;p37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37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37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37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37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37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4" name="Google Shape;1134;p37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135" name="Google Shape;1135;p37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37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37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37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37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37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37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2" name="Google Shape;1142;p37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143" name="Google Shape;1143;p37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37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37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37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37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37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37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37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5" name="Google Shape;1155;p37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156" name="Google Shape;1156;p37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37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37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0" name="Google Shape;1160;p37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161" name="Google Shape;1161;p37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4" name="Google Shape;1164;p37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165" name="Google Shape;1165;p37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37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172" name="Google Shape;1172;p37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37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37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0" name="Google Shape;1180;p37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181" name="Google Shape;1181;p37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37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37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37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37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37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37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37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194" name="Google Shape;1194;p37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37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37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37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37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37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37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37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37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37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37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37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07" name="Google Shape;1207;p37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37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37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37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37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37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37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37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37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37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37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37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9" name="Google Shape;1219;p37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20" name="Google Shape;1220;p37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37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37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37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6" name="Google Shape;1226;p37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27" name="Google Shape;1227;p37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2" name="Google Shape;1242;p37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243" name="Google Shape;1243;p37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8" name="Google Shape;1248;p37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249" name="Google Shape;1249;p3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50" name="Google Shape;1250;p3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3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3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3" name="Google Shape;1253;p3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254" name="Google Shape;1254;p3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3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3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7" name="Google Shape;1257;p3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258" name="Google Shape;1258;p3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3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3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1" name="Google Shape;1261;p3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262" name="Google Shape;1262;p3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3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3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65" name="Google Shape;1265;p37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266" name="Google Shape;1266;p37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4" name="Google Shape;1274;p37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275" name="Google Shape;1275;p37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9" name="Google Shape;1299;p37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00" name="Google Shape;1300;p3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01" name="Google Shape;1301;p3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3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3" name="Google Shape;1303;p3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04" name="Google Shape;1304;p3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3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6" name="Google Shape;1306;p3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07" name="Google Shape;1307;p3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3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09" name="Google Shape;1309;p37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310" name="Google Shape;1310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38"/>
          <p:cNvSpPr txBox="1"/>
          <p:nvPr/>
        </p:nvSpPr>
        <p:spPr>
          <a:xfrm>
            <a:off x="2544850" y="914275"/>
            <a:ext cx="60120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Now you can use any emoji as an icon!</a:t>
            </a:r>
            <a:endParaRPr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  <a:hlinkClick r:id="rId3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316" name="Google Shape;1316;p38"/>
          <p:cNvSpPr txBox="1"/>
          <p:nvPr/>
        </p:nvSpPr>
        <p:spPr>
          <a:xfrm>
            <a:off x="1189100" y="2374250"/>
            <a:ext cx="7327500" cy="2570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329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184DE2"/>
                </a:highlight>
                <a:latin typeface="Abel"/>
                <a:ea typeface="Abel"/>
                <a:cs typeface="Abel"/>
                <a:sym typeface="Abel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184DE2"/>
              </a:highlight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317" name="Google Shape;1317;p38"/>
          <p:cNvSpPr txBox="1"/>
          <p:nvPr/>
        </p:nvSpPr>
        <p:spPr>
          <a:xfrm>
            <a:off x="10299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FF00"/>
                </a:solidFill>
                <a:latin typeface="Abel"/>
                <a:ea typeface="Abel"/>
                <a:cs typeface="Abel"/>
                <a:sym typeface="Abel"/>
              </a:rPr>
              <a:t>😉</a:t>
            </a:r>
            <a:endParaRPr sz="9600">
              <a:solidFill>
                <a:srgbClr val="FFFF0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318" name="Google Shape;1318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3" name="Google Shape;1323;p3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p3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25" name="Google Shape;1325;p3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26" name="Google Shape;1326;p3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27" name="Google Shape;1327;p3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28" name="Google Shape;1328;p3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29" name="Google Shape;1329;p3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30" name="Google Shape;1330;p3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31" name="Google Shape;1331;p3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32" name="Google Shape;1332;p3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33" name="Google Shape;1333;p3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34" name="Google Shape;1334;p3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35" name="Google Shape;1335;p3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36" name="Google Shape;1336;p3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37" name="Google Shape;1337;p3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"/>
          <p:cNvSpPr txBox="1"/>
          <p:nvPr>
            <p:ph idx="4294967295" type="ctrTitle"/>
          </p:nvPr>
        </p:nvSpPr>
        <p:spPr>
          <a:xfrm>
            <a:off x="1275150" y="2152650"/>
            <a:ext cx="6593700" cy="70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Hello!</a:t>
            </a:r>
            <a:endParaRPr sz="4800"/>
          </a:p>
        </p:txBody>
      </p:sp>
      <p:sp>
        <p:nvSpPr>
          <p:cNvPr id="156" name="Google Shape;156;p13"/>
          <p:cNvSpPr txBox="1"/>
          <p:nvPr>
            <p:ph idx="4294967295" type="subTitle"/>
          </p:nvPr>
        </p:nvSpPr>
        <p:spPr>
          <a:xfrm>
            <a:off x="1275150" y="2880076"/>
            <a:ext cx="6593700" cy="16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I am Jayden Smith</a:t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pic>
        <p:nvPicPr>
          <p:cNvPr descr="photo-1434030216411-0b793f4b4173.jpg" id="157" name="Google Shape;1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9500" y="440350"/>
            <a:ext cx="1425000" cy="1425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8" name="Google Shape;158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/>
          <p:nvPr>
            <p:ph type="ctrTitle"/>
          </p:nvPr>
        </p:nvSpPr>
        <p:spPr>
          <a:xfrm>
            <a:off x="1695450" y="1583350"/>
            <a:ext cx="575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64" name="Google Shape;164;p14"/>
          <p:cNvSpPr txBox="1"/>
          <p:nvPr>
            <p:ph idx="1" type="subTitle"/>
          </p:nvPr>
        </p:nvSpPr>
        <p:spPr>
          <a:xfrm>
            <a:off x="1695450" y="2992454"/>
            <a:ext cx="575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/>
          <p:nvPr>
            <p:ph idx="1" type="body"/>
          </p:nvPr>
        </p:nvSpPr>
        <p:spPr>
          <a:xfrm>
            <a:off x="1809750" y="1476000"/>
            <a:ext cx="55245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70" name="Google Shape;17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76" name="Google Shape;176;p16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77" name="Google Shape;177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"/>
          <p:cNvSpPr txBox="1"/>
          <p:nvPr>
            <p:ph idx="4294967295" type="subTitle"/>
          </p:nvPr>
        </p:nvSpPr>
        <p:spPr>
          <a:xfrm>
            <a:off x="2276475" y="3716355"/>
            <a:ext cx="4590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Bring the attention of your audience over a key concept using icons or illustrations</a:t>
            </a:r>
            <a:endParaRPr sz="2000"/>
          </a:p>
        </p:txBody>
      </p:sp>
      <p:grpSp>
        <p:nvGrpSpPr>
          <p:cNvPr id="183" name="Google Shape;183;p17"/>
          <p:cNvGrpSpPr/>
          <p:nvPr/>
        </p:nvGrpSpPr>
        <p:grpSpPr>
          <a:xfrm rot="1936651">
            <a:off x="4006505" y="664171"/>
            <a:ext cx="1673447" cy="1673368"/>
            <a:chOff x="6643075" y="3664250"/>
            <a:chExt cx="407950" cy="407975"/>
          </a:xfrm>
        </p:grpSpPr>
        <p:sp>
          <p:nvSpPr>
            <p:cNvPr id="184" name="Google Shape;184;p17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" name="Google Shape;186;p17"/>
          <p:cNvGrpSpPr/>
          <p:nvPr/>
        </p:nvGrpSpPr>
        <p:grpSpPr>
          <a:xfrm rot="1349392">
            <a:off x="3251950" y="2024477"/>
            <a:ext cx="687983" cy="687985"/>
            <a:chOff x="576250" y="4319400"/>
            <a:chExt cx="442075" cy="442050"/>
          </a:xfrm>
        </p:grpSpPr>
        <p:sp>
          <p:nvSpPr>
            <p:cNvPr id="187" name="Google Shape;187;p17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" name="Google Shape;191;p17"/>
          <p:cNvSpPr/>
          <p:nvPr/>
        </p:nvSpPr>
        <p:spPr>
          <a:xfrm rot="1936892">
            <a:off x="3950423" y="510723"/>
            <a:ext cx="261542" cy="24973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7"/>
          <p:cNvSpPr/>
          <p:nvPr/>
        </p:nvSpPr>
        <p:spPr>
          <a:xfrm rot="4634091">
            <a:off x="4679876" y="2538468"/>
            <a:ext cx="397079" cy="37916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7"/>
          <p:cNvSpPr/>
          <p:nvPr/>
        </p:nvSpPr>
        <p:spPr>
          <a:xfrm rot="1936757">
            <a:off x="5140114" y="2477229"/>
            <a:ext cx="159056" cy="15195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7"/>
          <p:cNvSpPr txBox="1"/>
          <p:nvPr>
            <p:ph idx="4294967295" type="ctrTitle"/>
          </p:nvPr>
        </p:nvSpPr>
        <p:spPr>
          <a:xfrm>
            <a:off x="2276475" y="2726350"/>
            <a:ext cx="4590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Big concept</a:t>
            </a:r>
            <a:endParaRPr sz="4800"/>
          </a:p>
        </p:txBody>
      </p:sp>
      <p:sp>
        <p:nvSpPr>
          <p:cNvPr id="195" name="Google Shape;195;p17"/>
          <p:cNvSpPr/>
          <p:nvPr/>
        </p:nvSpPr>
        <p:spPr>
          <a:xfrm rot="3216213">
            <a:off x="3428965" y="1031040"/>
            <a:ext cx="158996" cy="15190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/>
          <p:nvPr>
            <p:ph idx="1" type="body"/>
          </p:nvPr>
        </p:nvSpPr>
        <p:spPr>
          <a:xfrm>
            <a:off x="942975" y="1352550"/>
            <a:ext cx="3522900" cy="31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02" name="Google Shape;202;p18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203" name="Google Shape;203;p18"/>
          <p:cNvSpPr txBox="1"/>
          <p:nvPr>
            <p:ph idx="2" type="body"/>
          </p:nvPr>
        </p:nvSpPr>
        <p:spPr>
          <a:xfrm>
            <a:off x="4678075" y="1352550"/>
            <a:ext cx="3522900" cy="31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204" name="Google Shape;204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10" name="Google Shape;210;p19"/>
          <p:cNvSpPr txBox="1"/>
          <p:nvPr>
            <p:ph idx="1" type="body"/>
          </p:nvPr>
        </p:nvSpPr>
        <p:spPr>
          <a:xfrm>
            <a:off x="685800" y="1352550"/>
            <a:ext cx="2484600" cy="30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11" name="Google Shape;211;p19"/>
          <p:cNvSpPr txBox="1"/>
          <p:nvPr>
            <p:ph idx="2" type="body"/>
          </p:nvPr>
        </p:nvSpPr>
        <p:spPr>
          <a:xfrm>
            <a:off x="3297649" y="1352550"/>
            <a:ext cx="2484600" cy="30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12" name="Google Shape;212;p19"/>
          <p:cNvSpPr txBox="1"/>
          <p:nvPr>
            <p:ph idx="3" type="body"/>
          </p:nvPr>
        </p:nvSpPr>
        <p:spPr>
          <a:xfrm>
            <a:off x="5909498" y="1352550"/>
            <a:ext cx="2484600" cy="30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York template">
  <a:themeElements>
    <a:clrScheme name="Custom 347">
      <a:dk1>
        <a:srgbClr val="01163F"/>
      </a:dk1>
      <a:lt1>
        <a:srgbClr val="FFFFFF"/>
      </a:lt1>
      <a:dk2>
        <a:srgbClr val="9CA8BD"/>
      </a:dk2>
      <a:lt2>
        <a:srgbClr val="DFE2EB"/>
      </a:lt2>
      <a:accent1>
        <a:srgbClr val="2AC7D7"/>
      </a:accent1>
      <a:accent2>
        <a:srgbClr val="0D7FD1"/>
      </a:accent2>
      <a:accent3>
        <a:srgbClr val="4069DD"/>
      </a:accent3>
      <a:accent4>
        <a:srgbClr val="003290"/>
      </a:accent4>
      <a:accent5>
        <a:srgbClr val="B3C8F0"/>
      </a:accent5>
      <a:accent6>
        <a:srgbClr val="FFAD0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