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Fira Sans"/>
      <p:regular r:id="rId39"/>
      <p:bold r:id="rId40"/>
      <p:italic r:id="rId41"/>
      <p:boldItalic r:id="rId42"/>
    </p:embeddedFont>
    <p:embeddedFont>
      <p:font typeface="Fira Sans Ligh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D77314F-066C-4F7D-B800-BCFDDD3ABEB9}">
  <a:tblStyle styleId="{0D77314F-066C-4F7D-B800-BCFDDD3ABE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-bold.fntdata"/><Relationship Id="rId20" Type="http://schemas.openxmlformats.org/officeDocument/2006/relationships/slide" Target="slides/slide15.xml"/><Relationship Id="rId42" Type="http://schemas.openxmlformats.org/officeDocument/2006/relationships/font" Target="fonts/FiraSans-boldItalic.fntdata"/><Relationship Id="rId41" Type="http://schemas.openxmlformats.org/officeDocument/2006/relationships/font" Target="fonts/FiraSans-italic.fntdata"/><Relationship Id="rId22" Type="http://schemas.openxmlformats.org/officeDocument/2006/relationships/slide" Target="slides/slide17.xml"/><Relationship Id="rId44" Type="http://schemas.openxmlformats.org/officeDocument/2006/relationships/font" Target="fonts/FiraSansLight-bold.fntdata"/><Relationship Id="rId21" Type="http://schemas.openxmlformats.org/officeDocument/2006/relationships/slide" Target="slides/slide16.xml"/><Relationship Id="rId43" Type="http://schemas.openxmlformats.org/officeDocument/2006/relationships/font" Target="fonts/FiraSansLight-regular.fntdata"/><Relationship Id="rId24" Type="http://schemas.openxmlformats.org/officeDocument/2006/relationships/slide" Target="slides/slide19.xml"/><Relationship Id="rId46" Type="http://schemas.openxmlformats.org/officeDocument/2006/relationships/font" Target="fonts/FiraSansLight-boldItalic.fntdata"/><Relationship Id="rId23" Type="http://schemas.openxmlformats.org/officeDocument/2006/relationships/slide" Target="slides/slide18.xml"/><Relationship Id="rId45" Type="http://schemas.openxmlformats.org/officeDocument/2006/relationships/font" Target="fonts/FiraSans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FiraSans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77d22cd3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77d22cd3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73d03f84f7_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73d03f84f7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47297" y="9889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882125" y="3728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43776" y="27644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Google Shape;167;p12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1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y - No city">
  <p:cSld name="BLANK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Google Shape;240;p16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1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wn - No city">
  <p:cSld name="BLANK_1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34" name="Google Shape;34;p4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▫"/>
              <a:defRPr i="1" sz="2600"/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9pPr>
          </a:lstStyle>
          <a:p/>
        </p:txBody>
      </p:sp>
      <p:sp>
        <p:nvSpPr>
          <p:cNvPr id="80" name="Google Shape;80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D300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b="1" sz="6000">
              <a:solidFill>
                <a:srgbClr val="FFD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>
            <a:off x="7999697" y="9127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7034525" y="2966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24776" y="25358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1" name="Google Shape;111;p6"/>
          <p:cNvSpPr txBox="1"/>
          <p:nvPr>
            <p:ph idx="2" type="body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2" name="Google Shape;112;p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3" name="Google Shape;123;p7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4" name="Google Shape;124;p7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5" name="Google Shape;125;p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5" name="Google Shape;135;p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9"/>
          <p:cNvGrpSpPr/>
          <p:nvPr/>
        </p:nvGrpSpPr>
        <p:grpSpPr>
          <a:xfrm>
            <a:off x="-1" y="4553740"/>
            <a:ext cx="9150299" cy="589766"/>
            <a:chOff x="0" y="4278697"/>
            <a:chExt cx="13245946" cy="853743"/>
          </a:xfrm>
        </p:grpSpPr>
        <p:sp>
          <p:nvSpPr>
            <p:cNvPr id="138" name="Google Shape;138;p9"/>
            <p:cNvSpPr/>
            <p:nvPr/>
          </p:nvSpPr>
          <p:spPr>
            <a:xfrm>
              <a:off x="0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6622975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9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45" name="Google Shape;145;p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y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hyperlink" Target="http://www.google.com/sheets/abou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fira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75" name="Google Shape;375;p27"/>
          <p:cNvSpPr txBox="1"/>
          <p:nvPr>
            <p:ph idx="4294967295" type="body"/>
          </p:nvPr>
        </p:nvSpPr>
        <p:spPr>
          <a:xfrm>
            <a:off x="1171363" y="1410450"/>
            <a:ext cx="3347100" cy="31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376" name="Google Shape;3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3138" y="1410499"/>
            <a:ext cx="3109500" cy="310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7" name="Google Shape;377;p2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/>
          <p:nvPr>
            <p:ph idx="4294967295" type="title"/>
          </p:nvPr>
        </p:nvSpPr>
        <p:spPr>
          <a:xfrm>
            <a:off x="2194950" y="97830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383" name="Google Shape;383;p2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89" name="Google Shape;389;p2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29"/>
          <p:cNvSpPr/>
          <p:nvPr/>
        </p:nvSpPr>
        <p:spPr>
          <a:xfrm rot="-2081249">
            <a:off x="3931505" y="2309450"/>
            <a:ext cx="1276226" cy="1273645"/>
          </a:xfrm>
          <a:prstGeom prst="ellipse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391" name="Google Shape;391;p29"/>
          <p:cNvGrpSpPr/>
          <p:nvPr/>
        </p:nvGrpSpPr>
        <p:grpSpPr>
          <a:xfrm>
            <a:off x="2065918" y="1631403"/>
            <a:ext cx="2320971" cy="2111996"/>
            <a:chOff x="1978637" y="1202068"/>
            <a:chExt cx="2407147" cy="2190413"/>
          </a:xfrm>
        </p:grpSpPr>
        <p:sp>
          <p:nvSpPr>
            <p:cNvPr id="392" name="Google Shape;392;p29"/>
            <p:cNvSpPr/>
            <p:nvPr/>
          </p:nvSpPr>
          <p:spPr>
            <a:xfrm rot="-2081187">
              <a:off x="2278971" y="1519484"/>
              <a:ext cx="1601327" cy="1555582"/>
            </a:xfrm>
            <a:custGeom>
              <a:rect b="b" l="l" r="r" t="t"/>
              <a:pathLst>
                <a:path extrusionOk="0" h="240" w="246">
                  <a:moveTo>
                    <a:pt x="246" y="29"/>
                  </a:moveTo>
                  <a:cubicBezTo>
                    <a:pt x="241" y="19"/>
                    <a:pt x="235" y="9"/>
                    <a:pt x="228" y="0"/>
                  </a:cubicBezTo>
                  <a:cubicBezTo>
                    <a:pt x="111" y="25"/>
                    <a:pt x="19" y="120"/>
                    <a:pt x="0" y="240"/>
                  </a:cubicBezTo>
                  <a:cubicBezTo>
                    <a:pt x="11" y="237"/>
                    <a:pt x="22" y="234"/>
                    <a:pt x="34" y="232"/>
                  </a:cubicBezTo>
                  <a:cubicBezTo>
                    <a:pt x="56" y="128"/>
                    <a:pt x="140" y="46"/>
                    <a:pt x="246" y="29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 rot="-2081188">
              <a:off x="2605674" y="1601249"/>
              <a:ext cx="1541190" cy="1320966"/>
            </a:xfrm>
            <a:custGeom>
              <a:rect b="b" l="l" r="r" t="t"/>
              <a:pathLst>
                <a:path extrusionOk="0" h="213" w="248">
                  <a:moveTo>
                    <a:pt x="142" y="213"/>
                  </a:moveTo>
                  <a:cubicBezTo>
                    <a:pt x="152" y="188"/>
                    <a:pt x="170" y="167"/>
                    <a:pt x="194" y="153"/>
                  </a:cubicBezTo>
                  <a:cubicBezTo>
                    <a:pt x="211" y="143"/>
                    <a:pt x="230" y="137"/>
                    <a:pt x="248" y="136"/>
                  </a:cubicBezTo>
                  <a:cubicBezTo>
                    <a:pt x="247" y="87"/>
                    <a:pt x="234" y="41"/>
                    <a:pt x="212" y="0"/>
                  </a:cubicBezTo>
                  <a:cubicBezTo>
                    <a:pt x="106" y="17"/>
                    <a:pt x="22" y="99"/>
                    <a:pt x="0" y="203"/>
                  </a:cubicBezTo>
                  <a:cubicBezTo>
                    <a:pt x="46" y="195"/>
                    <a:pt x="95" y="198"/>
                    <a:pt x="142" y="213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4" name="Google Shape;394;p29"/>
            <p:cNvSpPr txBox="1"/>
            <p:nvPr/>
          </p:nvSpPr>
          <p:spPr>
            <a:xfrm rot="-4432199">
              <a:off x="2798390" y="1964894"/>
              <a:ext cx="1304451" cy="562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95" name="Google Shape;395;p29"/>
          <p:cNvGrpSpPr/>
          <p:nvPr/>
        </p:nvGrpSpPr>
        <p:grpSpPr>
          <a:xfrm>
            <a:off x="2922586" y="2979218"/>
            <a:ext cx="2032539" cy="2349913"/>
            <a:chOff x="2867112" y="2599927"/>
            <a:chExt cx="2108006" cy="2437164"/>
          </a:xfrm>
        </p:grpSpPr>
        <p:sp>
          <p:nvSpPr>
            <p:cNvPr id="396" name="Google Shape;396;p29"/>
            <p:cNvSpPr/>
            <p:nvPr/>
          </p:nvSpPr>
          <p:spPr>
            <a:xfrm rot="-2081188">
              <a:off x="3325156" y="2966530"/>
              <a:ext cx="1061085" cy="1941128"/>
            </a:xfrm>
            <a:custGeom>
              <a:rect b="b" l="l" r="r" t="t"/>
              <a:pathLst>
                <a:path extrusionOk="0" h="300" w="163">
                  <a:moveTo>
                    <a:pt x="32" y="39"/>
                  </a:moveTo>
                  <a:cubicBezTo>
                    <a:pt x="32" y="26"/>
                    <a:pt x="33" y="13"/>
                    <a:pt x="35" y="0"/>
                  </a:cubicBezTo>
                  <a:cubicBezTo>
                    <a:pt x="24" y="2"/>
                    <a:pt x="13" y="5"/>
                    <a:pt x="2" y="8"/>
                  </a:cubicBezTo>
                  <a:cubicBezTo>
                    <a:pt x="1" y="19"/>
                    <a:pt x="0" y="29"/>
                    <a:pt x="0" y="39"/>
                  </a:cubicBezTo>
                  <a:cubicBezTo>
                    <a:pt x="0" y="153"/>
                    <a:pt x="65" y="252"/>
                    <a:pt x="160" y="300"/>
                  </a:cubicBezTo>
                  <a:cubicBezTo>
                    <a:pt x="160" y="289"/>
                    <a:pt x="161" y="277"/>
                    <a:pt x="163" y="265"/>
                  </a:cubicBezTo>
                  <a:cubicBezTo>
                    <a:pt x="85" y="220"/>
                    <a:pt x="32" y="136"/>
                    <a:pt x="32" y="39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 rot="-2081187">
              <a:off x="3456358" y="2773799"/>
              <a:ext cx="1138968" cy="1690435"/>
            </a:xfrm>
            <a:custGeom>
              <a:rect b="b" l="l" r="r" t="t"/>
              <a:pathLst>
                <a:path extrusionOk="0" h="273" w="183">
                  <a:moveTo>
                    <a:pt x="156" y="108"/>
                  </a:moveTo>
                  <a:cubicBezTo>
                    <a:pt x="139" y="79"/>
                    <a:pt x="136" y="46"/>
                    <a:pt x="144" y="16"/>
                  </a:cubicBezTo>
                  <a:cubicBezTo>
                    <a:pt x="97" y="2"/>
                    <a:pt x="48" y="0"/>
                    <a:pt x="3" y="8"/>
                  </a:cubicBezTo>
                  <a:cubicBezTo>
                    <a:pt x="1" y="21"/>
                    <a:pt x="0" y="34"/>
                    <a:pt x="0" y="47"/>
                  </a:cubicBezTo>
                  <a:cubicBezTo>
                    <a:pt x="0" y="144"/>
                    <a:pt x="53" y="228"/>
                    <a:pt x="131" y="273"/>
                  </a:cubicBezTo>
                  <a:cubicBezTo>
                    <a:pt x="138" y="227"/>
                    <a:pt x="155" y="182"/>
                    <a:pt x="183" y="141"/>
                  </a:cubicBezTo>
                  <a:cubicBezTo>
                    <a:pt x="173" y="132"/>
                    <a:pt x="163" y="121"/>
                    <a:pt x="156" y="108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8" name="Google Shape;398;p29"/>
            <p:cNvSpPr txBox="1"/>
            <p:nvPr/>
          </p:nvSpPr>
          <p:spPr>
            <a:xfrm rot="2156063">
              <a:off x="3231785" y="3231412"/>
              <a:ext cx="1304574" cy="562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99" name="Google Shape;399;p29"/>
          <p:cNvGrpSpPr/>
          <p:nvPr/>
        </p:nvGrpSpPr>
        <p:grpSpPr>
          <a:xfrm>
            <a:off x="4340349" y="2848557"/>
            <a:ext cx="2337709" cy="2022450"/>
            <a:chOff x="4337515" y="2464414"/>
            <a:chExt cx="2424506" cy="2097542"/>
          </a:xfrm>
        </p:grpSpPr>
        <p:sp>
          <p:nvSpPr>
            <p:cNvPr id="400" name="Google Shape;400;p29"/>
            <p:cNvSpPr/>
            <p:nvPr/>
          </p:nvSpPr>
          <p:spPr>
            <a:xfrm rot="-2081187">
              <a:off x="4648818" y="3375680"/>
              <a:ext cx="2119401" cy="640096"/>
            </a:xfrm>
            <a:custGeom>
              <a:rect b="b" l="l" r="r" t="t"/>
              <a:pathLst>
                <a:path extrusionOk="0" h="99" w="326">
                  <a:moveTo>
                    <a:pt x="119" y="67"/>
                  </a:moveTo>
                  <a:cubicBezTo>
                    <a:pt x="77" y="67"/>
                    <a:pt x="37" y="57"/>
                    <a:pt x="2" y="40"/>
                  </a:cubicBezTo>
                  <a:cubicBezTo>
                    <a:pt x="1" y="51"/>
                    <a:pt x="0" y="63"/>
                    <a:pt x="0" y="74"/>
                  </a:cubicBezTo>
                  <a:cubicBezTo>
                    <a:pt x="36" y="90"/>
                    <a:pt x="76" y="99"/>
                    <a:pt x="119" y="99"/>
                  </a:cubicBezTo>
                  <a:cubicBezTo>
                    <a:pt x="200" y="99"/>
                    <a:pt x="273" y="67"/>
                    <a:pt x="326" y="14"/>
                  </a:cubicBezTo>
                  <a:cubicBezTo>
                    <a:pt x="315" y="10"/>
                    <a:pt x="304" y="5"/>
                    <a:pt x="294" y="0"/>
                  </a:cubicBezTo>
                  <a:cubicBezTo>
                    <a:pt x="247" y="42"/>
                    <a:pt x="186" y="67"/>
                    <a:pt x="119" y="67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 rot="-2081187">
              <a:off x="4457034" y="2893418"/>
              <a:ext cx="1815979" cy="987157"/>
            </a:xfrm>
            <a:custGeom>
              <a:rect b="b" l="l" r="r" t="t"/>
              <a:pathLst>
                <a:path extrusionOk="0" h="159" w="292">
                  <a:moveTo>
                    <a:pt x="182" y="1"/>
                  </a:moveTo>
                  <a:cubicBezTo>
                    <a:pt x="181" y="2"/>
                    <a:pt x="179" y="3"/>
                    <a:pt x="177" y="4"/>
                  </a:cubicBezTo>
                  <a:cubicBezTo>
                    <a:pt x="137" y="27"/>
                    <a:pt x="88" y="24"/>
                    <a:pt x="51" y="0"/>
                  </a:cubicBezTo>
                  <a:cubicBezTo>
                    <a:pt x="23" y="41"/>
                    <a:pt x="6" y="86"/>
                    <a:pt x="0" y="132"/>
                  </a:cubicBezTo>
                  <a:cubicBezTo>
                    <a:pt x="35" y="149"/>
                    <a:pt x="75" y="159"/>
                    <a:pt x="117" y="159"/>
                  </a:cubicBezTo>
                  <a:cubicBezTo>
                    <a:pt x="184" y="159"/>
                    <a:pt x="245" y="134"/>
                    <a:pt x="292" y="92"/>
                  </a:cubicBezTo>
                  <a:cubicBezTo>
                    <a:pt x="250" y="71"/>
                    <a:pt x="212" y="41"/>
                    <a:pt x="182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2" name="Google Shape;402;p29"/>
            <p:cNvSpPr txBox="1"/>
            <p:nvPr/>
          </p:nvSpPr>
          <p:spPr>
            <a:xfrm rot="-2245873">
              <a:off x="4639442" y="3207930"/>
              <a:ext cx="1304523" cy="563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403" name="Google Shape;403;p29"/>
          <p:cNvGrpSpPr/>
          <p:nvPr/>
        </p:nvGrpSpPr>
        <p:grpSpPr>
          <a:xfrm>
            <a:off x="3304394" y="541148"/>
            <a:ext cx="2260185" cy="2285799"/>
            <a:chOff x="3263096" y="71333"/>
            <a:chExt cx="2344104" cy="2370669"/>
          </a:xfrm>
        </p:grpSpPr>
        <p:sp>
          <p:nvSpPr>
            <p:cNvPr id="404" name="Google Shape;404;p29"/>
            <p:cNvSpPr/>
            <p:nvPr/>
          </p:nvSpPr>
          <p:spPr>
            <a:xfrm rot="-2081187">
              <a:off x="3407226" y="525393"/>
              <a:ext cx="1943480" cy="1113468"/>
            </a:xfrm>
            <a:custGeom>
              <a:rect b="b" l="l" r="r" t="t"/>
              <a:pathLst>
                <a:path extrusionOk="0" h="172" w="299">
                  <a:moveTo>
                    <a:pt x="45" y="32"/>
                  </a:moveTo>
                  <a:cubicBezTo>
                    <a:pt x="146" y="32"/>
                    <a:pt x="233" y="89"/>
                    <a:pt x="276" y="172"/>
                  </a:cubicBezTo>
                  <a:cubicBezTo>
                    <a:pt x="284" y="164"/>
                    <a:pt x="292" y="155"/>
                    <a:pt x="299" y="146"/>
                  </a:cubicBezTo>
                  <a:cubicBezTo>
                    <a:pt x="248" y="59"/>
                    <a:pt x="153" y="0"/>
                    <a:pt x="45" y="0"/>
                  </a:cubicBezTo>
                  <a:cubicBezTo>
                    <a:pt x="30" y="0"/>
                    <a:pt x="14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 rot="-2081187">
              <a:off x="3761328" y="760580"/>
              <a:ext cx="1606237" cy="1343790"/>
            </a:xfrm>
            <a:custGeom>
              <a:rect b="b" l="l" r="r" t="t"/>
              <a:pathLst>
                <a:path extrusionOk="0" h="217" w="258">
                  <a:moveTo>
                    <a:pt x="132" y="200"/>
                  </a:moveTo>
                  <a:cubicBezTo>
                    <a:pt x="135" y="205"/>
                    <a:pt x="138" y="211"/>
                    <a:pt x="140" y="217"/>
                  </a:cubicBezTo>
                  <a:cubicBezTo>
                    <a:pt x="186" y="200"/>
                    <a:pt x="227" y="174"/>
                    <a:pt x="258" y="140"/>
                  </a:cubicBezTo>
                  <a:cubicBezTo>
                    <a:pt x="215" y="57"/>
                    <a:pt x="128" y="0"/>
                    <a:pt x="27" y="0"/>
                  </a:cubicBez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4" y="140"/>
                  </a:cubicBezTo>
                  <a:cubicBezTo>
                    <a:pt x="74" y="142"/>
                    <a:pt x="111" y="163"/>
                    <a:pt x="132" y="20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6" name="Google Shape;406;p29"/>
            <p:cNvSpPr txBox="1"/>
            <p:nvPr/>
          </p:nvSpPr>
          <p:spPr>
            <a:xfrm>
              <a:off x="3919788" y="1123225"/>
              <a:ext cx="13044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407" name="Google Shape;407;p29"/>
          <p:cNvGrpSpPr/>
          <p:nvPr/>
        </p:nvGrpSpPr>
        <p:grpSpPr>
          <a:xfrm>
            <a:off x="4586983" y="1247948"/>
            <a:ext cx="2187520" cy="2356504"/>
            <a:chOff x="4593307" y="804376"/>
            <a:chExt cx="2268741" cy="2444000"/>
          </a:xfrm>
        </p:grpSpPr>
        <p:sp>
          <p:nvSpPr>
            <p:cNvPr id="408" name="Google Shape;408;p29"/>
            <p:cNvSpPr/>
            <p:nvPr/>
          </p:nvSpPr>
          <p:spPr>
            <a:xfrm rot="-2081188">
              <a:off x="5623193" y="814800"/>
              <a:ext cx="698156" cy="2118270"/>
            </a:xfrm>
            <a:custGeom>
              <a:rect b="b" l="l" r="r" t="t"/>
              <a:pathLst>
                <a:path extrusionOk="0" h="328" w="107">
                  <a:moveTo>
                    <a:pt x="52" y="26"/>
                  </a:moveTo>
                  <a:cubicBezTo>
                    <a:pt x="67" y="59"/>
                    <a:pt x="75" y="95"/>
                    <a:pt x="75" y="132"/>
                  </a:cubicBezTo>
                  <a:cubicBezTo>
                    <a:pt x="75" y="204"/>
                    <a:pt x="46" y="268"/>
                    <a:pt x="0" y="315"/>
                  </a:cubicBezTo>
                  <a:cubicBezTo>
                    <a:pt x="10" y="320"/>
                    <a:pt x="21" y="325"/>
                    <a:pt x="32" y="328"/>
                  </a:cubicBezTo>
                  <a:cubicBezTo>
                    <a:pt x="78" y="276"/>
                    <a:pt x="107" y="208"/>
                    <a:pt x="107" y="132"/>
                  </a:cubicBezTo>
                  <a:cubicBezTo>
                    <a:pt x="107" y="85"/>
                    <a:pt x="95" y="40"/>
                    <a:pt x="75" y="0"/>
                  </a:cubicBezTo>
                  <a:cubicBezTo>
                    <a:pt x="68" y="9"/>
                    <a:pt x="60" y="18"/>
                    <a:pt x="52" y="26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 rot="-2081187">
              <a:off x="5001092" y="1289142"/>
              <a:ext cx="1148261" cy="1791718"/>
            </a:xfrm>
            <a:custGeom>
              <a:rect b="b" l="l" r="r" t="t"/>
              <a:pathLst>
                <a:path extrusionOk="0" h="289" w="184">
                  <a:moveTo>
                    <a:pt x="161" y="0"/>
                  </a:moveTo>
                  <a:cubicBezTo>
                    <a:pt x="128" y="34"/>
                    <a:pt x="87" y="60"/>
                    <a:pt x="40" y="76"/>
                  </a:cubicBezTo>
                  <a:cubicBezTo>
                    <a:pt x="52" y="121"/>
                    <a:pt x="36" y="170"/>
                    <a:pt x="0" y="200"/>
                  </a:cubicBezTo>
                  <a:cubicBezTo>
                    <a:pt x="29" y="240"/>
                    <a:pt x="67" y="270"/>
                    <a:pt x="109" y="289"/>
                  </a:cubicBezTo>
                  <a:cubicBezTo>
                    <a:pt x="155" y="242"/>
                    <a:pt x="184" y="178"/>
                    <a:pt x="184" y="106"/>
                  </a:cubicBezTo>
                  <a:cubicBezTo>
                    <a:pt x="184" y="69"/>
                    <a:pt x="176" y="33"/>
                    <a:pt x="1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10" name="Google Shape;410;p29"/>
            <p:cNvSpPr txBox="1"/>
            <p:nvPr/>
          </p:nvSpPr>
          <p:spPr>
            <a:xfrm rot="4352156">
              <a:off x="5032997" y="1939707"/>
              <a:ext cx="1304532" cy="56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B5394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0B5394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16" name="Google Shape;416;p30"/>
          <p:cNvGraphicFramePr/>
          <p:nvPr/>
        </p:nvGraphicFramePr>
        <p:xfrm>
          <a:off x="1218550" y="13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{0D77314F-066C-4F7D-B800-BCFDDD3ABEB9}</a:tableStyleId>
              </a:tblPr>
              <a:tblGrid>
                <a:gridCol w="1676725"/>
                <a:gridCol w="1676725"/>
                <a:gridCol w="1676725"/>
                <a:gridCol w="1676725"/>
              </a:tblGrid>
              <a:tr h="54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7" name="Google Shape;417;p3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"/>
          <p:cNvSpPr/>
          <p:nvPr/>
        </p:nvSpPr>
        <p:spPr>
          <a:xfrm>
            <a:off x="760380" y="1059600"/>
            <a:ext cx="7680246" cy="36587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1"/>
          <p:cNvSpPr txBox="1"/>
          <p:nvPr>
            <p:ph idx="4294967295" type="title"/>
          </p:nvPr>
        </p:nvSpPr>
        <p:spPr>
          <a:xfrm>
            <a:off x="849000" y="2412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424" name="Google Shape;424;p31"/>
          <p:cNvSpPr/>
          <p:nvPr/>
        </p:nvSpPr>
        <p:spPr>
          <a:xfrm>
            <a:off x="2138250" y="1906700"/>
            <a:ext cx="748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2E8C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our office</a:t>
            </a:r>
            <a:endParaRPr sz="10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25" name="Google Shape;425;p3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1341975" y="2258250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1"/>
          <p:cNvSpPr/>
          <p:nvPr/>
        </p:nvSpPr>
        <p:spPr>
          <a:xfrm>
            <a:off x="2887050" y="3771125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1"/>
          <p:cNvSpPr/>
          <p:nvPr/>
        </p:nvSpPr>
        <p:spPr>
          <a:xfrm>
            <a:off x="3905000" y="2007750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1"/>
          <p:cNvSpPr/>
          <p:nvPr/>
        </p:nvSpPr>
        <p:spPr>
          <a:xfrm>
            <a:off x="6602550" y="2479200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1"/>
          <p:cNvSpPr/>
          <p:nvPr/>
        </p:nvSpPr>
        <p:spPr>
          <a:xfrm>
            <a:off x="4507950" y="4024725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1"/>
          <p:cNvSpPr/>
          <p:nvPr/>
        </p:nvSpPr>
        <p:spPr>
          <a:xfrm>
            <a:off x="7222025" y="4103075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437" name="Google Shape;437;p32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E8C"/>
                </a:solidFill>
              </a:rPr>
              <a:t>Whoa! That’s a big number, aren’t you proud?</a:t>
            </a:r>
            <a:endParaRPr>
              <a:solidFill>
                <a:srgbClr val="002E8C"/>
              </a:solidFill>
            </a:endParaRPr>
          </a:p>
        </p:txBody>
      </p:sp>
      <p:sp>
        <p:nvSpPr>
          <p:cNvPr id="438" name="Google Shape;438;p3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"/>
          <p:cNvSpPr txBox="1"/>
          <p:nvPr>
            <p:ph idx="4294967295" type="ctrTitle"/>
          </p:nvPr>
        </p:nvSpPr>
        <p:spPr>
          <a:xfrm>
            <a:off x="907000" y="800400"/>
            <a:ext cx="73299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444" name="Google Shape;444;p33"/>
          <p:cNvSpPr txBox="1"/>
          <p:nvPr>
            <p:ph idx="4294967295" type="subTitle"/>
          </p:nvPr>
        </p:nvSpPr>
        <p:spPr>
          <a:xfrm>
            <a:off x="907000" y="1335108"/>
            <a:ext cx="7329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45" name="Google Shape;445;p33"/>
          <p:cNvSpPr txBox="1"/>
          <p:nvPr>
            <p:ph idx="4294967295" type="ctrTitle"/>
          </p:nvPr>
        </p:nvSpPr>
        <p:spPr>
          <a:xfrm>
            <a:off x="907000" y="3429293"/>
            <a:ext cx="73299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446" name="Google Shape;446;p33"/>
          <p:cNvSpPr txBox="1"/>
          <p:nvPr>
            <p:ph idx="4294967295" type="subTitle"/>
          </p:nvPr>
        </p:nvSpPr>
        <p:spPr>
          <a:xfrm>
            <a:off x="907000" y="3964001"/>
            <a:ext cx="7329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47" name="Google Shape;447;p33"/>
          <p:cNvSpPr txBox="1"/>
          <p:nvPr>
            <p:ph idx="4294967295" type="ctrTitle"/>
          </p:nvPr>
        </p:nvSpPr>
        <p:spPr>
          <a:xfrm>
            <a:off x="907000" y="2114847"/>
            <a:ext cx="73299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448" name="Google Shape;448;p33"/>
          <p:cNvSpPr txBox="1"/>
          <p:nvPr>
            <p:ph idx="4294967295" type="subTitle"/>
          </p:nvPr>
        </p:nvSpPr>
        <p:spPr>
          <a:xfrm>
            <a:off x="907000" y="2649555"/>
            <a:ext cx="7329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49" name="Google Shape;449;p3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55" name="Google Shape;455;p3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6" name="Google Shape;456;p34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457" name="Google Shape;457;p34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58" name="Google Shape;458;p34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59" name="Google Shape;459;p34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460" name="Google Shape;460;p34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61" name="Google Shape;461;p34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62" name="Google Shape;462;p34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463" name="Google Shape;463;p34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64" name="Google Shape;464;p34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FA41C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65" name="Google Shape;465;p34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466" name="Google Shape;466;p34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FFA4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9" name="Google Shape;469;p34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470" name="Google Shape;470;p3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FE599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3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2" name="Google Shape;472;p34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473" name="Google Shape;473;p34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E06666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4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5" name="Google Shape;475;p34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476" name="Google Shape;476;p34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FA41C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FA41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8" name="Google Shape;478;p34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03 </a:t>
              </a:r>
              <a:endParaRPr b="1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79" name="Google Shape;479;p34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A41C"/>
                  </a:solidFill>
                  <a:latin typeface="Fira Sans"/>
                  <a:ea typeface="Fira Sans"/>
                  <a:cs typeface="Fira Sans"/>
                  <a:sym typeface="Fira Sans"/>
                </a:rPr>
                <a:t>01 </a:t>
              </a:r>
              <a:endParaRPr b="1" sz="1600">
                <a:solidFill>
                  <a:srgbClr val="FFA41C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80" name="Google Shape;480;p34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02 </a:t>
              </a:r>
              <a:endParaRPr b="1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5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86" name="Google Shape;486;p35"/>
          <p:cNvSpPr txBox="1"/>
          <p:nvPr>
            <p:ph idx="4294967295" type="body"/>
          </p:nvPr>
        </p:nvSpPr>
        <p:spPr>
          <a:xfrm>
            <a:off x="816925" y="1352550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87" name="Google Shape;487;p35"/>
          <p:cNvSpPr txBox="1"/>
          <p:nvPr>
            <p:ph idx="4294967295" type="body"/>
          </p:nvPr>
        </p:nvSpPr>
        <p:spPr>
          <a:xfrm>
            <a:off x="3339913" y="1352550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88" name="Google Shape;488;p35"/>
          <p:cNvSpPr txBox="1"/>
          <p:nvPr>
            <p:ph idx="4294967295" type="body"/>
          </p:nvPr>
        </p:nvSpPr>
        <p:spPr>
          <a:xfrm>
            <a:off x="5862901" y="1352550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9" name="Google Shape;489;p3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35"/>
          <p:cNvSpPr txBox="1"/>
          <p:nvPr>
            <p:ph idx="4294967295" type="body"/>
          </p:nvPr>
        </p:nvSpPr>
        <p:spPr>
          <a:xfrm>
            <a:off x="816925" y="2830575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91" name="Google Shape;491;p35"/>
          <p:cNvSpPr txBox="1"/>
          <p:nvPr>
            <p:ph idx="4294967295" type="body"/>
          </p:nvPr>
        </p:nvSpPr>
        <p:spPr>
          <a:xfrm>
            <a:off x="3339913" y="2830575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92" name="Google Shape;492;p35"/>
          <p:cNvSpPr txBox="1"/>
          <p:nvPr>
            <p:ph idx="4294967295" type="body"/>
          </p:nvPr>
        </p:nvSpPr>
        <p:spPr>
          <a:xfrm>
            <a:off x="5862901" y="2830575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700" y="-144425"/>
            <a:ext cx="5190599" cy="45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6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</a:t>
            </a:r>
            <a:r>
              <a:rPr lang="en" u="sng">
                <a:solidFill>
                  <a:srgbClr val="FFFFFF"/>
                </a:solidFill>
                <a:hlinkClick r:id="rId4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9" name="Google Shape;499;p3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>
            <p:ph idx="4294967295" type="title"/>
          </p:nvPr>
        </p:nvSpPr>
        <p:spPr>
          <a:xfrm>
            <a:off x="849000" y="2412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02" name="Google Shape;302;p19"/>
          <p:cNvSpPr txBox="1"/>
          <p:nvPr>
            <p:ph idx="4294967295" type="body"/>
          </p:nvPr>
        </p:nvSpPr>
        <p:spPr>
          <a:xfrm>
            <a:off x="4680827" y="1123950"/>
            <a:ext cx="3614100" cy="19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51C75"/>
                </a:solidFill>
              </a:rPr>
              <a:t>EDIT IN POWERPOINT®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51C75"/>
                </a:solidFill>
              </a:rPr>
              <a:t>Click on the button under the presentation preview that says </a:t>
            </a:r>
            <a:r>
              <a:rPr b="1" lang="en" sz="1300">
                <a:solidFill>
                  <a:srgbClr val="351C75"/>
                </a:solidFill>
              </a:rPr>
              <a:t>"Download as PowerPoint template"</a:t>
            </a:r>
            <a:r>
              <a:rPr lang="en" sz="1300">
                <a:solidFill>
                  <a:srgbClr val="351C75"/>
                </a:solidFill>
              </a:rPr>
              <a:t>. You will get a .pptx file that you can edit in PowerPoint. 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51C75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300" u="sng">
                <a:solidFill>
                  <a:srgbClr val="351C75"/>
                </a:solidFill>
                <a:hlinkClick action="ppaction://hlinksldjump" r:id="rId3"/>
              </a:rPr>
              <a:t>Presentation design slide</a:t>
            </a:r>
            <a:r>
              <a:rPr lang="en" sz="1300">
                <a:solidFill>
                  <a:srgbClr val="351C75"/>
                </a:solidFill>
              </a:rPr>
              <a:t>)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351C75"/>
              </a:solidFill>
            </a:endParaRPr>
          </a:p>
        </p:txBody>
      </p:sp>
      <p:sp>
        <p:nvSpPr>
          <p:cNvPr id="303" name="Google Shape;303;p19"/>
          <p:cNvSpPr txBox="1"/>
          <p:nvPr>
            <p:ph idx="4294967295" type="body"/>
          </p:nvPr>
        </p:nvSpPr>
        <p:spPr>
          <a:xfrm>
            <a:off x="849050" y="1123950"/>
            <a:ext cx="3614100" cy="19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351C75"/>
                </a:solidFill>
              </a:rPr>
              <a:t>EDIT IN GOOGLE SLIDES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51C75"/>
                </a:solidFill>
              </a:rPr>
              <a:t>Click on the button under the presentation preview that says </a:t>
            </a:r>
            <a:r>
              <a:rPr b="1" lang="en" sz="1300">
                <a:solidFill>
                  <a:srgbClr val="351C75"/>
                </a:solidFill>
              </a:rPr>
              <a:t>"Use as Google Slides Theme"</a:t>
            </a:r>
            <a:r>
              <a:rPr lang="en" sz="1300">
                <a:solidFill>
                  <a:srgbClr val="351C75"/>
                </a:solidFill>
              </a:rPr>
              <a:t>.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51C75"/>
                </a:solidFill>
              </a:rPr>
              <a:t>You will get a copy of this document on your Google Drive and will be able to edit, add or delete slides.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351C75"/>
                </a:solidFill>
              </a:rPr>
              <a:t>You have to be signed in to your Google account.</a:t>
            </a:r>
            <a:endParaRPr sz="1300">
              <a:solidFill>
                <a:srgbClr val="351C75"/>
              </a:solidFill>
            </a:endParaRPr>
          </a:p>
        </p:txBody>
      </p:sp>
      <p:sp>
        <p:nvSpPr>
          <p:cNvPr id="304" name="Google Shape;304;p19"/>
          <p:cNvSpPr txBox="1"/>
          <p:nvPr>
            <p:ph idx="4294967295" type="body"/>
          </p:nvPr>
        </p:nvSpPr>
        <p:spPr>
          <a:xfrm>
            <a:off x="849050" y="3467975"/>
            <a:ext cx="7446000" cy="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A64D79"/>
                </a:solidFill>
              </a:rPr>
              <a:t>More info on how to use this template at </a:t>
            </a:r>
            <a:r>
              <a:rPr b="1" lang="en" sz="1100" u="sng">
                <a:solidFill>
                  <a:srgbClr val="A64D79"/>
                </a:solidFill>
                <a:hlinkClick r:id="rId4"/>
              </a:rPr>
              <a:t>www.slidescarnival.com/help-use-presentation-template</a:t>
            </a:r>
            <a:endParaRPr b="1" sz="1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A64D79"/>
                </a:solidFill>
              </a:rPr>
              <a:t>This template is free to use under </a:t>
            </a:r>
            <a:r>
              <a:rPr lang="en" sz="1100" u="sng">
                <a:solidFill>
                  <a:srgbClr val="A64D79"/>
                </a:solidFill>
                <a:hlinkClick r:id="rId5"/>
              </a:rPr>
              <a:t>Creative Commons Attribution license</a:t>
            </a:r>
            <a:r>
              <a:rPr lang="en" sz="1100">
                <a:solidFill>
                  <a:srgbClr val="A64D79"/>
                </a:solidFill>
              </a:rPr>
              <a:t>. You can keep the Credits slide or mention SlidesCarnival and other resources used in a slide footer.</a:t>
            </a:r>
            <a:endParaRPr sz="1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4D79"/>
              </a:solidFill>
            </a:endParaRPr>
          </a:p>
        </p:txBody>
      </p:sp>
      <p:sp>
        <p:nvSpPr>
          <p:cNvPr id="305" name="Google Shape;305;p1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7"/>
          <p:cNvSpPr txBox="1"/>
          <p:nvPr>
            <p:ph idx="4294967295" type="body"/>
          </p:nvPr>
        </p:nvSpPr>
        <p:spPr>
          <a:xfrm>
            <a:off x="457200" y="393600"/>
            <a:ext cx="41019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Mobile</a:t>
            </a: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 project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05" name="Google Shape;505;p37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Place your screenshot here</a:t>
            </a:r>
            <a:endParaRPr sz="10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06" name="Google Shape;506;p3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7" name="Google Shape;507;p37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08" name="Google Shape;508;p37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DDA2E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Place your screenshot here</a:t>
            </a:r>
            <a:endParaRPr sz="10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17" name="Google Shape;517;p3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8" name="Google Shape;518;p38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19" name="Google Shape;519;p38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A4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3" name="Google Shape;523;p38"/>
          <p:cNvSpPr txBox="1"/>
          <p:nvPr>
            <p:ph idx="4294967295" type="body"/>
          </p:nvPr>
        </p:nvSpPr>
        <p:spPr>
          <a:xfrm>
            <a:off x="457200" y="393600"/>
            <a:ext cx="41019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Tablet</a:t>
            </a: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 project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9"/>
          <p:cNvSpPr/>
          <p:nvPr/>
        </p:nvSpPr>
        <p:spPr>
          <a:xfrm>
            <a:off x="3713450" y="692874"/>
            <a:ext cx="4826913" cy="375780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2E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9"/>
          <p:cNvSpPr/>
          <p:nvPr/>
        </p:nvSpPr>
        <p:spPr>
          <a:xfrm>
            <a:off x="3915438" y="892427"/>
            <a:ext cx="4422900" cy="28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Place your screenshot here</a:t>
            </a:r>
            <a:endParaRPr sz="10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30" name="Google Shape;530;p3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1" name="Google Shape;531;p39"/>
          <p:cNvSpPr txBox="1"/>
          <p:nvPr>
            <p:ph idx="4294967295" type="body"/>
          </p:nvPr>
        </p:nvSpPr>
        <p:spPr>
          <a:xfrm>
            <a:off x="457200" y="393600"/>
            <a:ext cx="25785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Desktop</a:t>
            </a: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 project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40"/>
          <p:cNvSpPr txBox="1"/>
          <p:nvPr>
            <p:ph idx="4294967295" type="ctrTitle"/>
          </p:nvPr>
        </p:nvSpPr>
        <p:spPr>
          <a:xfrm>
            <a:off x="1275150" y="2050320"/>
            <a:ext cx="6593700" cy="7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</a:t>
            </a:r>
            <a:r>
              <a:rPr lang="en" sz="4800"/>
              <a:t>!</a:t>
            </a:r>
            <a:endParaRPr sz="4800"/>
          </a:p>
        </p:txBody>
      </p:sp>
      <p:sp>
        <p:nvSpPr>
          <p:cNvPr id="538" name="Google Shape;538;p40"/>
          <p:cNvSpPr txBox="1"/>
          <p:nvPr>
            <p:ph idx="4294967295" type="subTitle"/>
          </p:nvPr>
        </p:nvSpPr>
        <p:spPr>
          <a:xfrm>
            <a:off x="1275150" y="2632552"/>
            <a:ext cx="65937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pic>
        <p:nvPicPr>
          <p:cNvPr id="539" name="Google Shape;53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150" y="164025"/>
            <a:ext cx="1835700" cy="1835700"/>
          </a:xfrm>
          <a:prstGeom prst="sun">
            <a:avLst>
              <a:gd fmla="val 1954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45" name="Google Shape;545;p4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FFD300"/>
                </a:solidFill>
                <a:hlinkClick r:id="rId3"/>
              </a:rPr>
              <a:t>SlidesCarnival</a:t>
            </a:r>
            <a:endParaRPr sz="2400">
              <a:solidFill>
                <a:srgbClr val="FFD3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rgbClr val="FFD300"/>
                </a:solidFill>
                <a:hlinkClick r:id="rId4"/>
              </a:rPr>
              <a:t>Unsplash</a:t>
            </a:r>
            <a:endParaRPr sz="2400">
              <a:solidFill>
                <a:srgbClr val="FFD300"/>
              </a:solidFill>
            </a:endParaRPr>
          </a:p>
        </p:txBody>
      </p:sp>
      <p:sp>
        <p:nvSpPr>
          <p:cNvPr id="546" name="Google Shape;546;p4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2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52" name="Google Shape;552;p42"/>
          <p:cNvSpPr txBox="1"/>
          <p:nvPr>
            <p:ph idx="4294967295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Fira Sans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 Fira Sans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D300"/>
                </a:solidFill>
                <a:hlinkClick r:id="rId3"/>
              </a:rPr>
              <a:t>https://www.fontsquirrel.com/fonts/fira-sans</a:t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553" name="Google Shape;553;p42"/>
          <p:cNvSpPr txBox="1"/>
          <p:nvPr/>
        </p:nvSpPr>
        <p:spPr>
          <a:xfrm>
            <a:off x="316275" y="36382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2E8C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54" name="Google Shape;554;p4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43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60" name="Google Shape;560;p43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66" name="Google Shape;566;p43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67" name="Google Shape;567;p43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69" name="Google Shape;569;p43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70" name="Google Shape;570;p43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72" name="Google Shape;572;p43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3" name="Google Shape;573;p43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74" name="Google Shape;574;p43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75" name="Google Shape;575;p43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78" name="Google Shape;578;p43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79" name="Google Shape;579;p43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83" name="Google Shape;583;p43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84" name="Google Shape;584;p43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585" name="Google Shape;585;p43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2" name="Google Shape;592;p43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05" name="Google Shape;605;p43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06" name="Google Shape;606;p43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08" name="Google Shape;608;p43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09" name="Google Shape;609;p43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12" name="Google Shape;612;p43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13" name="Google Shape;613;p43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16" name="Google Shape;616;p43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17" name="Google Shape;617;p43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1" name="Google Shape;621;p43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2" name="Google Shape;622;p43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3" name="Google Shape;623;p43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4" name="Google Shape;624;p43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25" name="Google Shape;625;p43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626" name="Google Shape;626;p43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28" name="Google Shape;628;p43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629" name="Google Shape;629;p4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31" name="Google Shape;631;p43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632" name="Google Shape;632;p43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3" name="Google Shape;633;p43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34" name="Google Shape;634;p43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635" name="Google Shape;635;p43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6" name="Google Shape;636;p43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37" name="Google Shape;637;p43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638" name="Google Shape;638;p43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" name="Google Shape;639;p43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42" name="Google Shape;642;p43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643" name="Google Shape;643;p43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45" name="Google Shape;645;p43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646" name="Google Shape;646;p43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49" name="Google Shape;649;p43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50" name="Google Shape;650;p43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651" name="Google Shape;651;p43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53" name="Google Shape;653;p43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54" name="Google Shape;654;p43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59" name="Google Shape;659;p43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60" name="Google Shape;660;p43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62" name="Google Shape;662;p43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63" name="Google Shape;663;p43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68" name="Google Shape;668;p43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69" name="Google Shape;669;p43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" name="Google Shape;671;p43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2" name="Google Shape;672;p43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74" name="Google Shape;674;p43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75" name="Google Shape;675;p43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79" name="Google Shape;679;p43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0" name="Google Shape;680;p43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1" name="Google Shape;681;p43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82" name="Google Shape;682;p43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683" name="Google Shape;683;p43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5" name="Google Shape;685;p43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686" name="Google Shape;686;p43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8" name="Google Shape;688;p43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89" name="Google Shape;689;p43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91" name="Google Shape;691;p43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92" name="Google Shape;692;p43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93" name="Google Shape;693;p4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95" name="Google Shape;695;p43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96" name="Google Shape;696;p4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7" name="Google Shape;697;p4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8" name="Google Shape;698;p4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9" name="Google Shape;699;p4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01" name="Google Shape;701;p43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02" name="Google Shape;702;p43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04" name="Google Shape;704;p43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5" name="Google Shape;705;p43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06" name="Google Shape;706;p43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07" name="Google Shape;707;p43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09" name="Google Shape;709;p43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10" name="Google Shape;710;p43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12" name="Google Shape;712;p43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13" name="Google Shape;713;p43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14" name="Google Shape;714;p43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16" name="Google Shape;716;p43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17" name="Google Shape;717;p43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20" name="Google Shape;720;p43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1" name="Google Shape;721;p43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22" name="Google Shape;722;p43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723" name="Google Shape;723;p43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4" name="Google Shape;724;p43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25" name="Google Shape;725;p43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726" name="Google Shape;726;p43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0" name="Google Shape;730;p43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731" name="Google Shape;731;p43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4" name="Google Shape;734;p43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735" name="Google Shape;735;p43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7" name="Google Shape;737;p43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738" name="Google Shape;738;p43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41" name="Google Shape;741;p43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742" name="Google Shape;742;p43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47" name="Google Shape;747;p43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748" name="Google Shape;748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50" name="Google Shape;750;p43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751" name="Google Shape;751;p43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56" name="Google Shape;756;p43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57" name="Google Shape;757;p43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58" name="Google Shape;758;p43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60" name="Google Shape;760;p43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61" name="Google Shape;761;p4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65" name="Google Shape;765;p43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66" name="Google Shape;766;p43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67" name="Google Shape;767;p43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0" name="Google Shape;770;p43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71" name="Google Shape;771;p43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74" name="Google Shape;774;p43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5" name="Google Shape;775;p43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6" name="Google Shape;776;p43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77" name="Google Shape;777;p43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78" name="Google Shape;778;p43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81" name="Google Shape;781;p43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82" name="Google Shape;782;p43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783" name="Google Shape;783;p43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86" name="Google Shape;786;p43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87" name="Google Shape;787;p43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788" name="Google Shape;788;p43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3" name="Google Shape;793;p43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94" name="Google Shape;794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7" name="Google Shape;797;p43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98" name="Google Shape;798;p43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1" name="Google Shape;801;p43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02" name="Google Shape;802;p43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7" name="Google Shape;807;p43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08" name="Google Shape;808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13" name="Google Shape;813;p43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14" name="Google Shape;814;p43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16" name="Google Shape;816;p43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17" name="Google Shape;817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23" name="Google Shape;823;p43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24" name="Google Shape;824;p43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825" name="Google Shape;825;p43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30" name="Google Shape;830;p43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831" name="Google Shape;831;p4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33" name="Google Shape;833;p43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B1E1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4" name="Google Shape;834;p43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835" name="Google Shape;835;p4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7" name="Google Shape;837;p43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B1E1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43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839" name="Google Shape;839;p4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300"/>
            </a:solidFill>
            <a:ln cap="flat" cmpd="sng" w="28575">
              <a:solidFill>
                <a:srgbClr val="FFFFF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300"/>
            </a:solidFill>
            <a:ln cap="flat" cmpd="sng" w="28575">
              <a:solidFill>
                <a:srgbClr val="FFFFF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43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3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This means that you can: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Resize them without losing quality.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Change fill color and opacity.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Change line color, width and style.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Isn’t that nice? :)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Examples: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43" name="Google Shape;843;p4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44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49" name="Google Shape;849;p44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44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56" name="Google Shape;856;p44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4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4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44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61" name="Google Shape;861;p44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4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4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4" name="Google Shape;864;p44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65" name="Google Shape;865;p44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4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4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4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4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p44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71" name="Google Shape;871;p44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4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4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44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75" name="Google Shape;875;p44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4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4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4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44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80" name="Google Shape;880;p44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86" name="Google Shape;886;p44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4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4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4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44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93" name="Google Shape;893;p44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4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44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96" name="Google Shape;896;p44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4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4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44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00" name="Google Shape;900;p44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6" name="Google Shape;906;p44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07" name="Google Shape;907;p44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4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44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13" name="Google Shape;913;p44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4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4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4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17" name="Google Shape;917;p44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18" name="Google Shape;918;p44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44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44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44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44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44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8" name="Google Shape;928;p44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4" name="Google Shape;934;p44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35" name="Google Shape;935;p44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4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40" name="Google Shape;940;p44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4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46" name="Google Shape;946;p44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44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53" name="Google Shape;953;p44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44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58" name="Google Shape;958;p44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44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63" name="Google Shape;963;p44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8" name="Google Shape;968;p4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69" name="Google Shape;969;p4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4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4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4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4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4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4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4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4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4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9" name="Google Shape;979;p44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80" name="Google Shape;980;p44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3" name="Google Shape;983;p44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84" name="Google Shape;984;p4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4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4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4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4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4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4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4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4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4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4" name="Google Shape;994;p44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95" name="Google Shape;995;p44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9" name="Google Shape;999;p44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00" name="Google Shape;1000;p4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4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4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4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4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4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4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4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4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4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10" name="Google Shape;1010;p44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11" name="Google Shape;1011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4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19" name="Google Shape;1019;p44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4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4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4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24" name="Google Shape;1024;p44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4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4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29" name="Google Shape;1029;p44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44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35" name="Google Shape;1035;p44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4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42" name="Google Shape;1042;p44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4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46" name="Google Shape;1046;p44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4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52" name="Google Shape;1052;p44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4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4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4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59" name="Google Shape;1059;p44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4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4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44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63" name="Google Shape;1063;p44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4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44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68" name="Google Shape;1068;p44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4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4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44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75" name="Google Shape;1075;p44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4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44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83" name="Google Shape;1083;p44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4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88" name="Google Shape;1088;p44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44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92" name="Google Shape;1092;p44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4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44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96" name="Google Shape;1096;p44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4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4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4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4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01" name="Google Shape;1101;p44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4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4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4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4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06" name="Google Shape;1106;p44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4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4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4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12" name="Google Shape;1112;p44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4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4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4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4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4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19" name="Google Shape;1119;p44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4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27" name="Google Shape;1127;p44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4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4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4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4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4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4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40" name="Google Shape;1140;p44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4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4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44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45" name="Google Shape;1145;p44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4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4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4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49" name="Google Shape;1149;p44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4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4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4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4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4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44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56" name="Google Shape;1156;p44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4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65" name="Google Shape;1165;p44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4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78" name="Google Shape;1178;p44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44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91" name="Google Shape;1191;p44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4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04" name="Google Shape;1204;p44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4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11" name="Google Shape;1211;p44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4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27" name="Google Shape;1227;p44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4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33" name="Google Shape;1233;p44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34" name="Google Shape;1234;p44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4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4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44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38" name="Google Shape;1238;p44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44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4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1" name="Google Shape;1241;p44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42" name="Google Shape;1242;p44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44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44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44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46" name="Google Shape;1246;p44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4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4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9" name="Google Shape;1249;p44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50" name="Google Shape;1250;p44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4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59" name="Google Shape;1259;p44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4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4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4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4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4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4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4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4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4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4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4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84" name="Google Shape;1284;p44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85" name="Google Shape;1285;p4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7" name="Google Shape;1287;p44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88" name="Google Shape;1288;p4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0" name="Google Shape;1290;p44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91" name="Google Shape;1291;p4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4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93" name="Google Shape;1293;p44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94" name="Google Shape;1294;p4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5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Now you can use any emoji as an icon!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300" name="Google Shape;1300;p45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B1E1F5"/>
                </a:highlight>
                <a:latin typeface="Fira Sans Light"/>
                <a:ea typeface="Fira Sans Light"/>
                <a:cs typeface="Fira Sans Light"/>
                <a:sym typeface="Fira Sans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B1E1F5"/>
              </a:highlight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301" name="Google Shape;1301;p45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D3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😉</a:t>
            </a:r>
            <a:endParaRPr sz="9600">
              <a:solidFill>
                <a:srgbClr val="FFD3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302" name="Google Shape;1302;p4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p4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09" name="Google Shape;1309;p4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10" name="Google Shape;1310;p4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11" name="Google Shape;1311;p4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12" name="Google Shape;1312;p4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13" name="Google Shape;1313;p4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14" name="Google Shape;1314;p4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15" name="Google Shape;1315;p4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16" name="Google Shape;1316;p4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17" name="Google Shape;1317;p4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18" name="Google Shape;1318;p4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19" name="Google Shape;1319;p4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20" name="Google Shape;1320;p4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21" name="Google Shape;1321;p4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22" name="Google Shape;1322;p4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/>
          <p:nvPr>
            <p:ph idx="4294967295" type="ctrTitle"/>
          </p:nvPr>
        </p:nvSpPr>
        <p:spPr>
          <a:xfrm>
            <a:off x="1275150" y="2050320"/>
            <a:ext cx="6593700" cy="7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311" name="Google Shape;311;p20"/>
          <p:cNvSpPr txBox="1"/>
          <p:nvPr>
            <p:ph idx="4294967295" type="subTitle"/>
          </p:nvPr>
        </p:nvSpPr>
        <p:spPr>
          <a:xfrm>
            <a:off x="1275150" y="2632552"/>
            <a:ext cx="65937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I am Jayden Smith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312" name="Google Shape;3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150" y="164025"/>
            <a:ext cx="1835700" cy="1835700"/>
          </a:xfrm>
          <a:prstGeom prst="sun">
            <a:avLst>
              <a:gd fmla="val 19542" name="adj"/>
            </a:avLst>
          </a:prstGeom>
          <a:noFill/>
          <a:ln>
            <a:noFill/>
          </a:ln>
        </p:spPr>
      </p:pic>
      <p:sp>
        <p:nvSpPr>
          <p:cNvPr id="313" name="Google Shape;313;p2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19" name="Google Shape;319;p21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25" name="Google Shape;325;p2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31" name="Google Shape;331;p23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32" name="Google Shape;332;p2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/>
          <p:nvPr>
            <p:ph idx="4294967295" type="ctrTitle"/>
          </p:nvPr>
        </p:nvSpPr>
        <p:spPr>
          <a:xfrm>
            <a:off x="1534850" y="2726350"/>
            <a:ext cx="607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338" name="Google Shape;338;p24"/>
          <p:cNvSpPr txBox="1"/>
          <p:nvPr>
            <p:ph idx="4294967295" type="subTitle"/>
          </p:nvPr>
        </p:nvSpPr>
        <p:spPr>
          <a:xfrm>
            <a:off x="1534850" y="3792555"/>
            <a:ext cx="607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339" name="Google Shape;339;p24"/>
          <p:cNvSpPr/>
          <p:nvPr/>
        </p:nvSpPr>
        <p:spPr>
          <a:xfrm>
            <a:off x="4890385" y="2502562"/>
            <a:ext cx="268730" cy="25659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24"/>
          <p:cNvGrpSpPr/>
          <p:nvPr/>
        </p:nvGrpSpPr>
        <p:grpSpPr>
          <a:xfrm>
            <a:off x="4556818" y="1061717"/>
            <a:ext cx="1151330" cy="1151646"/>
            <a:chOff x="6654650" y="3665275"/>
            <a:chExt cx="409100" cy="409125"/>
          </a:xfrm>
        </p:grpSpPr>
        <p:sp>
          <p:nvSpPr>
            <p:cNvPr id="341" name="Google Shape;341;p24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24"/>
          <p:cNvGrpSpPr/>
          <p:nvPr/>
        </p:nvGrpSpPr>
        <p:grpSpPr>
          <a:xfrm rot="1056994">
            <a:off x="3446962" y="1967086"/>
            <a:ext cx="760645" cy="760759"/>
            <a:chOff x="570875" y="4322250"/>
            <a:chExt cx="443300" cy="443325"/>
          </a:xfrm>
        </p:grpSpPr>
        <p:sp>
          <p:nvSpPr>
            <p:cNvPr id="344" name="Google Shape;344;p24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24"/>
          <p:cNvSpPr/>
          <p:nvPr/>
        </p:nvSpPr>
        <p:spPr>
          <a:xfrm rot="2466893">
            <a:off x="3532597" y="1284781"/>
            <a:ext cx="373377" cy="35651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4"/>
          <p:cNvSpPr/>
          <p:nvPr/>
        </p:nvSpPr>
        <p:spPr>
          <a:xfrm rot="-1609499">
            <a:off x="4078673" y="1509092"/>
            <a:ext cx="268723" cy="25658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"/>
          <p:cNvSpPr/>
          <p:nvPr/>
        </p:nvSpPr>
        <p:spPr>
          <a:xfrm rot="2926106">
            <a:off x="5707906" y="1712356"/>
            <a:ext cx="201218" cy="1921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4"/>
          <p:cNvSpPr/>
          <p:nvPr/>
        </p:nvSpPr>
        <p:spPr>
          <a:xfrm rot="-1609636">
            <a:off x="4753339" y="782531"/>
            <a:ext cx="181288" cy="17309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/>
          <p:nvPr>
            <p:ph idx="1" type="body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White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58" name="Google Shape;358;p2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59" name="Google Shape;359;p25"/>
          <p:cNvSpPr txBox="1"/>
          <p:nvPr>
            <p:ph idx="2" type="body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Black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60" name="Google Shape;360;p2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66" name="Google Shape;366;p26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Yellow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67" name="Google Shape;367;p26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Blue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68" name="Google Shape;368;p26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Red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ges template">
  <a:themeElements>
    <a:clrScheme name="Custom 347">
      <a:dk1>
        <a:srgbClr val="000000"/>
      </a:dk1>
      <a:lt1>
        <a:srgbClr val="FFFFFF"/>
      </a:lt1>
      <a:dk2>
        <a:srgbClr val="687277"/>
      </a:dk2>
      <a:lt2>
        <a:srgbClr val="E4E9EB"/>
      </a:lt2>
      <a:accent1>
        <a:srgbClr val="2C7ADB"/>
      </a:accent1>
      <a:accent2>
        <a:srgbClr val="B1E1F5"/>
      </a:accent2>
      <a:accent3>
        <a:srgbClr val="FFA41C"/>
      </a:accent3>
      <a:accent4>
        <a:srgbClr val="FFD300"/>
      </a:accent4>
      <a:accent5>
        <a:srgbClr val="DDA2EC"/>
      </a:accent5>
      <a:accent6>
        <a:srgbClr val="F5E3F9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