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Dosis"/>
      <p:regular r:id="rId36"/>
      <p:bold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Pontano Sans"/>
      <p:regular r:id="rId42"/>
    </p:embeddedFont>
    <p:embeddedFont>
      <p:font typeface="Dosis ExtraLight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FAAAAEF-5859-4DE2-8988-EC3F96FE0BFF}">
  <a:tblStyle styleId="{0FAAAAEF-5859-4DE2-8988-EC3F96FE0B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schemas.openxmlformats.org/officeDocument/2006/relationships/font" Target="fonts/PontanoSans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44" Type="http://schemas.openxmlformats.org/officeDocument/2006/relationships/font" Target="fonts/DosisExtraLight-bold.fntdata"/><Relationship Id="rId21" Type="http://schemas.openxmlformats.org/officeDocument/2006/relationships/slide" Target="slides/slide16.xml"/><Relationship Id="rId43" Type="http://schemas.openxmlformats.org/officeDocument/2006/relationships/font" Target="fonts/DosisExtraLight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Dosis-bold.fntdata"/><Relationship Id="rId14" Type="http://schemas.openxmlformats.org/officeDocument/2006/relationships/slide" Target="slides/slide9.xml"/><Relationship Id="rId36" Type="http://schemas.openxmlformats.org/officeDocument/2006/relationships/font" Target="fonts/Dosis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85195a9879_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85195a9879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64373ae9c4_27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64373ae9c4_27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leaves">
  <p:cSld name="BLANK_2"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chemeClr val="accen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rect b="b" l="l" r="r" t="t"/>
            <a:pathLst>
              <a:path extrusionOk="0" h="12944" w="19646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rect b="b" l="l" r="r" t="t"/>
            <a:pathLst>
              <a:path extrusionOk="0" h="10385" w="11196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rect b="b" l="l" r="r" t="t"/>
            <a:pathLst>
              <a:path extrusionOk="0" h="25777" w="1996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rect b="b" l="l" r="r" t="t"/>
            <a:pathLst>
              <a:path extrusionOk="0" h="12668" w="15375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rect b="b" l="l" r="r" t="t"/>
            <a:pathLst>
              <a:path extrusionOk="0" h="27692" w="15908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i="1" sz="2600">
                <a:solidFill>
                  <a:schemeClr val="accent2"/>
                </a:solidFill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i="1" sz="2600">
                <a:solidFill>
                  <a:schemeClr val="accent2"/>
                </a:solidFill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i="1" sz="2600">
                <a:solidFill>
                  <a:schemeClr val="accent2"/>
                </a:solidFill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rect b="b" l="l" r="r" t="t"/>
            <a:pathLst>
              <a:path extrusionOk="0" h="18892" w="12006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rect b="b" l="l" r="r" t="t"/>
            <a:pathLst>
              <a:path extrusionOk="0" h="13993" w="24157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rect b="b" l="l" r="r" t="t"/>
            <a:pathLst>
              <a:path extrusionOk="0" h="18486" w="12962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2" name="Google Shape;72;p8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Relationship Id="rId4" Type="http://schemas.openxmlformats.org/officeDocument/2006/relationships/hyperlink" Target="https://www.fontsquirrel.com/fonts/dosis" TargetMode="External"/><Relationship Id="rId5" Type="http://schemas.openxmlformats.org/officeDocument/2006/relationships/hyperlink" Target="http://www.1001fonts.com/pontano-sans-font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idx="4294967295" type="title"/>
          </p:nvPr>
        </p:nvSpPr>
        <p:spPr>
          <a:xfrm>
            <a:off x="0" y="2389875"/>
            <a:ext cx="9144000" cy="8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5"/>
          <p:cNvSpPr/>
          <p:nvPr/>
        </p:nvSpPr>
        <p:spPr>
          <a:xfrm rot="-3280321">
            <a:off x="5455458" y="2692160"/>
            <a:ext cx="1114904" cy="1112741"/>
          </a:xfrm>
          <a:prstGeom prst="ellipse">
            <a:avLst/>
          </a:pr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201" name="Google Shape;201;p25"/>
          <p:cNvGrpSpPr/>
          <p:nvPr/>
        </p:nvGrpSpPr>
        <p:grpSpPr>
          <a:xfrm>
            <a:off x="5690570" y="2366538"/>
            <a:ext cx="2492498" cy="2778857"/>
            <a:chOff x="4184863" y="1520198"/>
            <a:chExt cx="2958454" cy="3298347"/>
          </a:xfrm>
        </p:grpSpPr>
        <p:sp>
          <p:nvSpPr>
            <p:cNvPr id="202" name="Google Shape;202;p25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9BCF6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4" name="Google Shape;204;p25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05" name="Google Shape;205;p25"/>
          <p:cNvGrpSpPr/>
          <p:nvPr/>
        </p:nvGrpSpPr>
        <p:grpSpPr>
          <a:xfrm>
            <a:off x="4572462" y="1025674"/>
            <a:ext cx="2774838" cy="2715306"/>
            <a:chOff x="2857731" y="-71332"/>
            <a:chExt cx="3293577" cy="3222916"/>
          </a:xfrm>
        </p:grpSpPr>
        <p:sp>
          <p:nvSpPr>
            <p:cNvPr id="206" name="Google Shape;206;p25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8F56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8" name="Google Shape;208;p25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09" name="Google Shape;209;p25"/>
          <p:cNvGrpSpPr/>
          <p:nvPr/>
        </p:nvGrpSpPr>
        <p:grpSpPr>
          <a:xfrm>
            <a:off x="3816028" y="2505106"/>
            <a:ext cx="2885085" cy="2630520"/>
            <a:chOff x="1959887" y="1684671"/>
            <a:chExt cx="3424433" cy="3122279"/>
          </a:xfrm>
        </p:grpSpPr>
        <p:sp>
          <p:nvSpPr>
            <p:cNvPr id="210" name="Google Shape;210;p25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51B14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8" name="Google Shape;218;p26"/>
          <p:cNvGraphicFramePr/>
          <p:nvPr/>
        </p:nvGraphicFramePr>
        <p:xfrm>
          <a:off x="4320100" y="1888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{0FAAAAEF-5859-4DE2-8988-EC3F96FE0BFF}</a:tableStyleId>
              </a:tblPr>
              <a:tblGrid>
                <a:gridCol w="1047625"/>
                <a:gridCol w="1047625"/>
                <a:gridCol w="1047625"/>
                <a:gridCol w="1047625"/>
              </a:tblGrid>
              <a:tr h="40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A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C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Yellow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Blue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Orange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24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16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1F3"/>
                    </a:solidFill>
                  </a:tcPr>
                </a:tc>
              </a:tr>
            </a:tbl>
          </a:graphicData>
        </a:graphic>
      </p:graphicFrame>
      <p:sp>
        <p:nvSpPr>
          <p:cNvPr id="219" name="Google Shape;219;p2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 txBox="1"/>
          <p:nvPr>
            <p:ph idx="4294967295" type="title"/>
          </p:nvPr>
        </p:nvSpPr>
        <p:spPr>
          <a:xfrm>
            <a:off x="0" y="207425"/>
            <a:ext cx="91440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Maps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1909650" y="1906700"/>
            <a:ext cx="68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10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27" name="Google Shape;227;p2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27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 rot="8100000">
            <a:off x="3887875" y="186595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7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idx="4294967295"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39" name="Google Shape;239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8F567"/>
                </a:solidFill>
              </a:rPr>
              <a:t>Whoa! That’s a big number, aren’t you proud?</a:t>
            </a:r>
            <a:endParaRPr sz="1800">
              <a:solidFill>
                <a:srgbClr val="B8F567"/>
              </a:solidFill>
            </a:endParaRPr>
          </a:p>
        </p:txBody>
      </p:sp>
      <p:sp>
        <p:nvSpPr>
          <p:cNvPr id="240" name="Google Shape;240;p2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idx="4294967295" type="ctrTitle"/>
          </p:nvPr>
        </p:nvSpPr>
        <p:spPr>
          <a:xfrm>
            <a:off x="3899650" y="495600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89,526,124$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3899650" y="1100549"/>
            <a:ext cx="4558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47" name="Google Shape;247;p29"/>
          <p:cNvSpPr txBox="1"/>
          <p:nvPr>
            <p:ph idx="4294967295" type="ctrTitle"/>
          </p:nvPr>
        </p:nvSpPr>
        <p:spPr>
          <a:xfrm>
            <a:off x="3899650" y="3429292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100%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48" name="Google Shape;248;p29"/>
          <p:cNvSpPr txBox="1"/>
          <p:nvPr>
            <p:ph idx="4294967295" type="subTitle"/>
          </p:nvPr>
        </p:nvSpPr>
        <p:spPr>
          <a:xfrm>
            <a:off x="3899650" y="4040200"/>
            <a:ext cx="4558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49" name="Google Shape;249;p29"/>
          <p:cNvSpPr txBox="1"/>
          <p:nvPr>
            <p:ph idx="4294967295" type="ctrTitle"/>
          </p:nvPr>
        </p:nvSpPr>
        <p:spPr>
          <a:xfrm>
            <a:off x="3899650" y="1962446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185,244 users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0" name="Google Shape;250;p29"/>
          <p:cNvSpPr txBox="1"/>
          <p:nvPr>
            <p:ph idx="4294967295" type="subTitle"/>
          </p:nvPr>
        </p:nvSpPr>
        <p:spPr>
          <a:xfrm>
            <a:off x="3899650" y="2573354"/>
            <a:ext cx="4558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1" name="Google Shape;251;p2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t>‹#›</a:t>
            </a:fld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7" name="Google Shape;257;p3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" name="Google Shape;258;p30"/>
          <p:cNvGrpSpPr/>
          <p:nvPr/>
        </p:nvGrpSpPr>
        <p:grpSpPr>
          <a:xfrm>
            <a:off x="3222803" y="2048525"/>
            <a:ext cx="1675919" cy="1180591"/>
            <a:chOff x="1444833" y="1986811"/>
            <a:chExt cx="1830805" cy="1289700"/>
          </a:xfrm>
        </p:grpSpPr>
        <p:sp>
          <p:nvSpPr>
            <p:cNvPr id="259" name="Google Shape;259;p30"/>
            <p:cNvSpPr txBox="1"/>
            <p:nvPr/>
          </p:nvSpPr>
          <p:spPr>
            <a:xfrm>
              <a:off x="1444833" y="1986811"/>
              <a:ext cx="1086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0" name="Google Shape;260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B8F567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61" name="Google Shape;261;p30"/>
          <p:cNvGrpSpPr/>
          <p:nvPr/>
        </p:nvGrpSpPr>
        <p:grpSpPr>
          <a:xfrm>
            <a:off x="6364488" y="1733850"/>
            <a:ext cx="2228277" cy="1180591"/>
            <a:chOff x="5209838" y="1060358"/>
            <a:chExt cx="2434212" cy="1289700"/>
          </a:xfrm>
        </p:grpSpPr>
        <p:sp>
          <p:nvSpPr>
            <p:cNvPr id="262" name="Google Shape;262;p30"/>
            <p:cNvSpPr txBox="1"/>
            <p:nvPr/>
          </p:nvSpPr>
          <p:spPr>
            <a:xfrm>
              <a:off x="6613249" y="1060358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3" name="Google Shape;263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51B148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64" name="Google Shape;264;p30"/>
          <p:cNvGrpSpPr/>
          <p:nvPr/>
        </p:nvGrpSpPr>
        <p:grpSpPr>
          <a:xfrm>
            <a:off x="6364488" y="3528125"/>
            <a:ext cx="2228281" cy="1180591"/>
            <a:chOff x="5209838" y="3020457"/>
            <a:chExt cx="2434216" cy="1289700"/>
          </a:xfrm>
        </p:grpSpPr>
        <p:sp>
          <p:nvSpPr>
            <p:cNvPr id="265" name="Google Shape;265;p30"/>
            <p:cNvSpPr txBox="1"/>
            <p:nvPr/>
          </p:nvSpPr>
          <p:spPr>
            <a:xfrm>
              <a:off x="6613254" y="3020457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6" name="Google Shape;266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9BCF6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67" name="Google Shape;267;p30"/>
          <p:cNvGrpSpPr/>
          <p:nvPr/>
        </p:nvGrpSpPr>
        <p:grpSpPr>
          <a:xfrm>
            <a:off x="4260993" y="1430035"/>
            <a:ext cx="3492100" cy="3469912"/>
            <a:chOff x="2662213" y="676344"/>
            <a:chExt cx="3814835" cy="3790597"/>
          </a:xfrm>
        </p:grpSpPr>
        <p:sp>
          <p:nvSpPr>
            <p:cNvPr id="268" name="Google Shape;268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9BC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1" name="Google Shape;271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72" name="Google Shape;272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B8F56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4" name="Google Shape;274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75" name="Google Shape;275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51B148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7" name="Google Shape;277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78" name="Google Shape;278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9BCF6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0" name="Google Shape;280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03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1" name="Google Shape;281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1B148"/>
                  </a:solidFill>
                  <a:latin typeface="Dosis"/>
                  <a:ea typeface="Dosis"/>
                  <a:cs typeface="Dosis"/>
                  <a:sym typeface="Dosis"/>
                </a:rPr>
                <a:t>01 </a:t>
              </a:r>
              <a:endParaRPr sz="1600">
                <a:solidFill>
                  <a:srgbClr val="51B14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2" name="Google Shape;282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02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>
            <p:ph type="title"/>
          </p:nvPr>
        </p:nvSpPr>
        <p:spPr>
          <a:xfrm>
            <a:off x="3822000" y="3598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88" name="Google Shape;288;p31"/>
          <p:cNvSpPr txBox="1"/>
          <p:nvPr>
            <p:ph idx="1" type="body"/>
          </p:nvPr>
        </p:nvSpPr>
        <p:spPr>
          <a:xfrm>
            <a:off x="3822000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89" name="Google Shape;289;p31"/>
          <p:cNvSpPr txBox="1"/>
          <p:nvPr>
            <p:ph idx="2" type="body"/>
          </p:nvPr>
        </p:nvSpPr>
        <p:spPr>
          <a:xfrm>
            <a:off x="5448638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0" name="Google Shape;290;p31"/>
          <p:cNvSpPr txBox="1"/>
          <p:nvPr>
            <p:ph idx="3" type="body"/>
          </p:nvPr>
        </p:nvSpPr>
        <p:spPr>
          <a:xfrm>
            <a:off x="7075275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Google Shape;291;p3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31"/>
          <p:cNvSpPr txBox="1"/>
          <p:nvPr>
            <p:ph idx="1" type="body"/>
          </p:nvPr>
        </p:nvSpPr>
        <p:spPr>
          <a:xfrm>
            <a:off x="3822000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3" name="Google Shape;293;p31"/>
          <p:cNvSpPr txBox="1"/>
          <p:nvPr>
            <p:ph idx="2" type="body"/>
          </p:nvPr>
        </p:nvSpPr>
        <p:spPr>
          <a:xfrm>
            <a:off x="5448638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4" name="Google Shape;294;p31"/>
          <p:cNvSpPr txBox="1"/>
          <p:nvPr>
            <p:ph idx="3" type="body"/>
          </p:nvPr>
        </p:nvSpPr>
        <p:spPr>
          <a:xfrm>
            <a:off x="7075275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You can insert graphs from </a:t>
            </a:r>
            <a:r>
              <a:rPr lang="en" u="sng">
                <a:solidFill>
                  <a:srgbClr val="484F56"/>
                </a:solidFill>
                <a:hlinkClick r:id="rId4"/>
              </a:rPr>
              <a:t>Google Sheets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300" name="Google Shape;300;p3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1" name="Google Shape;301;p32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4291" y="0"/>
            <a:ext cx="5427235" cy="47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325499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4F56"/>
                </a:solidFill>
              </a:rPr>
              <a:t>EDIT IN POWERPOINT®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"Download as PowerPoint template"</a:t>
            </a:r>
            <a:r>
              <a:rPr lang="en" sz="1200">
                <a:solidFill>
                  <a:srgbClr val="484F56"/>
                </a:solidFill>
              </a:rPr>
              <a:t>. You will get a .pptx file that you can edit in PowerPoint. 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84F56"/>
                </a:solidFill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484F56"/>
                </a:solidFill>
              </a:rPr>
              <a:t>)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84F56"/>
              </a:solidFill>
            </a:endParaRPr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3822000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EDIT IN GOOGLE SLIDES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"Use as Google Slides Theme"</a:t>
            </a:r>
            <a:r>
              <a:rPr lang="en" sz="1200">
                <a:solidFill>
                  <a:srgbClr val="484F56"/>
                </a:solidFill>
              </a:rPr>
              <a:t>.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You have to be signed in to your Google account.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16" name="Google Shape;116;p15"/>
          <p:cNvSpPr txBox="1"/>
          <p:nvPr>
            <p:ph idx="2" type="body"/>
          </p:nvPr>
        </p:nvSpPr>
        <p:spPr>
          <a:xfrm>
            <a:off x="3822000" y="3829725"/>
            <a:ext cx="48648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1B148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51B148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1B148"/>
                </a:solidFill>
              </a:rPr>
              <a:t>This template is free to use under </a:t>
            </a:r>
            <a:r>
              <a:rPr lang="en" sz="1200" u="sng">
                <a:solidFill>
                  <a:srgbClr val="51B148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51B14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/>
          <p:nvPr/>
        </p:nvSpPr>
        <p:spPr>
          <a:xfrm>
            <a:off x="2002435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51B1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3"/>
          <p:cNvSpPr txBox="1"/>
          <p:nvPr>
            <p:ph idx="4294967295" type="body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Android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8" name="Google Shape;308;p33"/>
          <p:cNvSpPr/>
          <p:nvPr/>
        </p:nvSpPr>
        <p:spPr>
          <a:xfrm>
            <a:off x="20957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/>
          <p:nvPr/>
        </p:nvSpPr>
        <p:spPr>
          <a:xfrm>
            <a:off x="2138646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51B1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4"/>
          <p:cNvSpPr/>
          <p:nvPr/>
        </p:nvSpPr>
        <p:spPr>
          <a:xfrm>
            <a:off x="2270375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idx="4294967295" type="body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iPhone</a:t>
            </a: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/>
          <p:nvPr/>
        </p:nvSpPr>
        <p:spPr>
          <a:xfrm>
            <a:off x="1860719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51B1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5"/>
          <p:cNvSpPr/>
          <p:nvPr/>
        </p:nvSpPr>
        <p:spPr>
          <a:xfrm>
            <a:off x="2059418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24" name="Google Shape;324;p3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35"/>
          <p:cNvSpPr txBox="1"/>
          <p:nvPr>
            <p:ph idx="4294967295" type="body"/>
          </p:nvPr>
        </p:nvSpPr>
        <p:spPr>
          <a:xfrm>
            <a:off x="5203448" y="489750"/>
            <a:ext cx="21363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Tablet</a:t>
            </a: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/>
          <p:nvPr/>
        </p:nvSpPr>
        <p:spPr>
          <a:xfrm>
            <a:off x="1208000" y="1048024"/>
            <a:ext cx="4276485" cy="332901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51B1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1386950" y="1224816"/>
            <a:ext cx="3918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32" name="Google Shape;332;p3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36"/>
          <p:cNvSpPr txBox="1"/>
          <p:nvPr>
            <p:ph idx="4294967295" type="body"/>
          </p:nvPr>
        </p:nvSpPr>
        <p:spPr>
          <a:xfrm>
            <a:off x="6117848" y="489750"/>
            <a:ext cx="21363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Desktop</a:t>
            </a: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7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</a:t>
            </a:r>
            <a:r>
              <a:rPr lang="en" sz="9600">
                <a:solidFill>
                  <a:srgbClr val="51B148"/>
                </a:solidFill>
              </a:rPr>
              <a:t>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340" name="Google Shape;340;p37"/>
          <p:cNvSpPr txBox="1"/>
          <p:nvPr>
            <p:ph idx="4294967295" type="subTitle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ANY QUESTIONS?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@username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user@mail.me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5020246" y="816383"/>
            <a:ext cx="2713515" cy="246823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7"/>
          <p:cNvSpPr/>
          <p:nvPr/>
        </p:nvSpPr>
        <p:spPr>
          <a:xfrm rot="2240807">
            <a:off x="6269797" y="3349126"/>
            <a:ext cx="1651746" cy="100249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7"/>
          <p:cNvSpPr/>
          <p:nvPr/>
        </p:nvSpPr>
        <p:spPr>
          <a:xfrm rot="-6741915">
            <a:off x="7586101" y="2562766"/>
            <a:ext cx="640976" cy="998332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9" name="Google Shape;349;p38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51B148"/>
                </a:solidFill>
                <a:hlinkClick r:id="rId4"/>
              </a:rPr>
              <a:t>SlidesCarnival</a:t>
            </a:r>
            <a:endParaRPr sz="2400">
              <a:solidFill>
                <a:srgbClr val="51B1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Photographs by </a:t>
            </a:r>
            <a:r>
              <a:rPr lang="en" sz="2400" u="sng">
                <a:solidFill>
                  <a:srgbClr val="51B148"/>
                </a:solidFill>
                <a:hlinkClick r:id="rId5"/>
              </a:rPr>
              <a:t>Unsplash</a:t>
            </a:r>
            <a:endParaRPr sz="2400">
              <a:solidFill>
                <a:srgbClr val="51B148"/>
              </a:solidFill>
            </a:endParaRPr>
          </a:p>
        </p:txBody>
      </p:sp>
      <p:sp>
        <p:nvSpPr>
          <p:cNvPr id="350" name="Google Shape;350;p3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/>
          <p:nvPr>
            <p:ph type="title"/>
          </p:nvPr>
        </p:nvSpPr>
        <p:spPr>
          <a:xfrm>
            <a:off x="4320075" y="4360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6" name="Google Shape;356;p39"/>
          <p:cNvSpPr txBox="1"/>
          <p:nvPr>
            <p:ph idx="1" type="body"/>
          </p:nvPr>
        </p:nvSpPr>
        <p:spPr>
          <a:xfrm>
            <a:off x="4320075" y="12369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Titles: Dosis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Body copy: Pontano Sans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4"/>
              </a:rPr>
              <a:t>https://www.fontsquirrel.com/fonts/dosis</a:t>
            </a:r>
            <a:endParaRPr sz="1400">
              <a:solidFill>
                <a:srgbClr val="51B14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5"/>
              </a:rPr>
              <a:t>http://www.1001fonts.com/pontano-sans-font.html</a:t>
            </a:r>
            <a:endParaRPr sz="1400">
              <a:solidFill>
                <a:srgbClr val="51B14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Lime green </a:t>
            </a:r>
            <a:r>
              <a:rPr b="1" lang="en" sz="1400">
                <a:solidFill>
                  <a:srgbClr val="B8F567"/>
                </a:solidFill>
              </a:rPr>
              <a:t>#b8f567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Leaf green </a:t>
            </a:r>
            <a:r>
              <a:rPr b="1" lang="en" sz="1400">
                <a:solidFill>
                  <a:srgbClr val="9BCF63"/>
                </a:solidFill>
              </a:rPr>
              <a:t>#9bcf63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Moss green </a:t>
            </a:r>
            <a:r>
              <a:rPr b="1" lang="en" sz="1400">
                <a:solidFill>
                  <a:srgbClr val="51B148"/>
                </a:solidFill>
              </a:rPr>
              <a:t>#51b148</a:t>
            </a:r>
            <a:endParaRPr sz="1400">
              <a:solidFill>
                <a:srgbClr val="51B148"/>
              </a:solidFill>
            </a:endParaRPr>
          </a:p>
        </p:txBody>
      </p:sp>
      <p:sp>
        <p:nvSpPr>
          <p:cNvPr id="357" name="Google Shape;357;p39"/>
          <p:cNvSpPr txBox="1"/>
          <p:nvPr/>
        </p:nvSpPr>
        <p:spPr>
          <a:xfrm>
            <a:off x="4320075" y="4171650"/>
            <a:ext cx="4520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58" name="Google Shape;358;p3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40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364" name="Google Shape;364;p4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" name="Google Shape;370;p40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371" name="Google Shape;371;p4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Google Shape;373;p40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374" name="Google Shape;374;p4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40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0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40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379" name="Google Shape;379;p4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Google Shape;382;p40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383" name="Google Shape;383;p4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40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" name="Google Shape;388;p40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389" name="Google Shape;389;p4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40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10" name="Google Shape;410;p4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40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13" name="Google Shape;413;p4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40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17" name="Google Shape;417;p4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40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21" name="Google Shape;421;p4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" name="Google Shape;425;p40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0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0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40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30" name="Google Shape;430;p4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40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33" name="Google Shape;433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40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36" name="Google Shape;436;p4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40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39" name="Google Shape;439;p4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40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42" name="Google Shape;442;p4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40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47" name="Google Shape;447;p4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40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50" name="Google Shape;450;p4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3" name="Google Shape;453;p40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4" name="Google Shape;454;p40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55" name="Google Shape;455;p4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40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58" name="Google Shape;458;p4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Google Shape;463;p40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64" name="Google Shape;464;p4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40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67" name="Google Shape;467;p4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73" name="Google Shape;473;p4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40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79" name="Google Shape;479;p4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Google Shape;483;p40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0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0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40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87" name="Google Shape;487;p4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40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90" name="Google Shape;490;p4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40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93" name="Google Shape;493;p4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" name="Google Shape;495;p40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6" name="Google Shape;496;p40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97" name="Google Shape;497;p4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Google Shape;499;p40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500" name="Google Shape;500;p4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Google Shape;505;p40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506" name="Google Shape;506;p4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40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0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" name="Google Shape;510;p40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511" name="Google Shape;511;p4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40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514" name="Google Shape;514;p4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6" name="Google Shape;516;p40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40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518" name="Google Shape;518;p4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40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521" name="Google Shape;521;p4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4" name="Google Shape;524;p40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0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6" name="Google Shape;526;p40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27" name="Google Shape;527;p4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40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30" name="Google Shape;530;p4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40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35" name="Google Shape;535;p4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" name="Google Shape;538;p40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539" name="Google Shape;539;p4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40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42" name="Google Shape;542;p4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40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46" name="Google Shape;546;p4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40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552" name="Google Shape;552;p4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40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555" name="Google Shape;555;p4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Google Shape;560;p40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40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562" name="Google Shape;562;p4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40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565" name="Google Shape;565;p4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9" name="Google Shape;569;p40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0" name="Google Shape;570;p40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571" name="Google Shape;571;p4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40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575" name="Google Shape;575;p4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8" name="Google Shape;578;p40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0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0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1" name="Google Shape;581;p40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582" name="Google Shape;582;p4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5" name="Google Shape;585;p40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Google Shape;586;p40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587" name="Google Shape;587;p4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Google Shape;590;p40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1" name="Google Shape;591;p40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592" name="Google Shape;592;p4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40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598" name="Google Shape;598;p4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40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602" name="Google Shape;602;p4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40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606" name="Google Shape;606;p4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40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612" name="Google Shape;612;p4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40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618" name="Google Shape;618;p4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40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621" name="Google Shape;621;p4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40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8" name="Google Shape;628;p40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29" name="Google Shape;629;p4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40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635" name="Google Shape;635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37" name="Google Shape;637;p40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8" name="Google Shape;638;p40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639" name="Google Shape;639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" name="Google Shape;641;p40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2" name="Google Shape;642;p40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643" name="Google Shape;643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" name="Google Shape;645;p40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SlidesCarnival icons are editable shapes</a:t>
            </a: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This means that you can: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Resize them without losing quality.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fill color and opacity.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line color, width and style.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Isn’t that nice? :)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Examples: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47" name="Google Shape;647;p4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53" name="Google Shape;653;p4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60" name="Google Shape;660;p4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4" name="Google Shape;664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65" name="Google Shape;665;p4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8" name="Google Shape;668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69" name="Google Shape;669;p4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4" name="Google Shape;674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75" name="Google Shape;675;p4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79" name="Google Shape;679;p4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84" name="Google Shape;684;p4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90" name="Google Shape;690;p4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97" name="Google Shape;697;p4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00" name="Google Shape;700;p4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3" name="Google Shape;703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04" name="Google Shape;704;p4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11" name="Google Shape;711;p4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17" name="Google Shape;717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21" name="Google Shape;721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22" name="Google Shape;722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2" name="Google Shape;732;p4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8" name="Google Shape;738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39" name="Google Shape;739;p4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44" name="Google Shape;744;p4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50" name="Google Shape;750;p4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57" name="Google Shape;757;p4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62" name="Google Shape;762;p4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67" name="Google Shape;767;p4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2" name="Google Shape;772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73" name="Google Shape;773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3" name="Google Shape;783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84" name="Google Shape;784;p4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88" name="Google Shape;788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8" name="Google Shape;798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99" name="Google Shape;799;p4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3" name="Google Shape;803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04" name="Google Shape;804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4" name="Google Shape;814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15" name="Google Shape;815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23" name="Google Shape;823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7" name="Google Shape;827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28" name="Google Shape;828;p4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33" name="Google Shape;833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39" name="Google Shape;839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46" name="Google Shape;846;p4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50" name="Google Shape;850;p4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56" name="Google Shape;856;p4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2" name="Google Shape;862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63" name="Google Shape;863;p4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67" name="Google Shape;867;p4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72" name="Google Shape;872;p4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79" name="Google Shape;879;p4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87" name="Google Shape;887;p4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92" name="Google Shape;892;p4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96" name="Google Shape;896;p4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00" name="Google Shape;900;p4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05" name="Google Shape;905;p4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10" name="Google Shape;910;p4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16" name="Google Shape;916;p4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23" name="Google Shape;923;p4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31" name="Google Shape;931;p4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44" name="Google Shape;944;p4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49" name="Google Shape;949;p4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53" name="Google Shape;953;p4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9" name="Google Shape;959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60" name="Google Shape;960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69" name="Google Shape;969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82" name="Google Shape;982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4" name="Google Shape;994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95" name="Google Shape;995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08" name="Google Shape;1008;p4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15" name="Google Shape;1015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31" name="Google Shape;1031;p4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6" name="Google Shape;1036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37" name="Google Shape;1037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38" name="Google Shape;1038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42" name="Google Shape;1042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5" name="Google Shape;1045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46" name="Google Shape;1046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9" name="Google Shape;1049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50" name="Google Shape;1050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3" name="Google Shape;1053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54" name="Google Shape;1054;p4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63" name="Google Shape;1063;p4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88" name="Google Shape;1088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89" name="Google Shape;1089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1" name="Google Shape;1091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92" name="Google Shape;1092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4" name="Google Shape;1094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95" name="Google Shape;1095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7" name="Google Shape;1097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98" name="Google Shape;1098;p4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2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Now you can use any emoji as an icon!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And of course it resizes without losing quality and you can change the color.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How? Follow Google instructions </a:t>
            </a:r>
            <a:r>
              <a:rPr lang="en" u="sng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  <a:hlinkClick r:id="rId3"/>
              </a:rPr>
              <a:t>https://twitter.com/googledocs/status/730087240156643328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104" name="Google Shape;1104;p4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84F56"/>
                </a:solidFill>
                <a:highlight>
                  <a:srgbClr val="9BCF63"/>
                </a:highlight>
                <a:latin typeface="Pontano Sans"/>
                <a:ea typeface="Pontano Sans"/>
                <a:cs typeface="Pontano Sans"/>
                <a:sym typeface="Pontano Sans"/>
              </a:rPr>
              <a:t> and many more...</a:t>
            </a:r>
            <a:endParaRPr sz="2400">
              <a:solidFill>
                <a:srgbClr val="484F56"/>
              </a:solidFill>
              <a:highlight>
                <a:srgbClr val="9BCF63"/>
              </a:highlight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105" name="Google Shape;1105;p42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51B148"/>
                </a:solidFill>
              </a:rPr>
              <a:t>😉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1106" name="Google Shape;1106;p4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Hello!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123" name="Google Shape;123;p16"/>
          <p:cNvSpPr txBox="1"/>
          <p:nvPr>
            <p:ph idx="4294967295" type="subTitle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 AM JAYDEN SMITH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82894">
            <a:off x="5405999" y="774329"/>
            <a:ext cx="2702928" cy="2702928"/>
          </a:xfrm>
          <a:prstGeom prst="round2Diag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6"/>
          <p:cNvSpPr/>
          <p:nvPr/>
        </p:nvSpPr>
        <p:spPr>
          <a:xfrm rot="1553879">
            <a:off x="6337783" y="3906779"/>
            <a:ext cx="1651751" cy="1002497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 rot="-7428817">
            <a:off x="7606849" y="3029768"/>
            <a:ext cx="640974" cy="998333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Google Shape;1111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13" name="Google Shape;1113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14" name="Google Shape;1114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15" name="Google Shape;1115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6" name="Google Shape;1116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17" name="Google Shape;1117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18" name="Google Shape;1118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9" name="Google Shape;1119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20" name="Google Shape;1120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21" name="Google Shape;1121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22" name="Google Shape;1122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23" name="Google Shape;1123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24" name="Google Shape;1124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25" name="Google Shape;1125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3" name="Google Shape;133;p17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51B148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idx="4294967295" type="ctrTitle"/>
          </p:nvPr>
        </p:nvSpPr>
        <p:spPr>
          <a:xfrm>
            <a:off x="4666125" y="2192950"/>
            <a:ext cx="4020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8F567"/>
                </a:solidFill>
              </a:rPr>
              <a:t>BIG CONCEPT</a:t>
            </a:r>
            <a:endParaRPr sz="7200">
              <a:solidFill>
                <a:srgbClr val="B8F567"/>
              </a:solidFill>
            </a:endParaRPr>
          </a:p>
        </p:txBody>
      </p:sp>
      <p:sp>
        <p:nvSpPr>
          <p:cNvPr id="152" name="Google Shape;152;p20"/>
          <p:cNvSpPr txBox="1"/>
          <p:nvPr>
            <p:ph idx="4294967295" type="subTitle"/>
          </p:nvPr>
        </p:nvSpPr>
        <p:spPr>
          <a:xfrm>
            <a:off x="4666125" y="3335355"/>
            <a:ext cx="402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20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55" name="Google Shape;155;p2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20"/>
          <p:cNvSpPr/>
          <p:nvPr/>
        </p:nvSpPr>
        <p:spPr>
          <a:xfrm>
            <a:off x="2027271" y="916449"/>
            <a:ext cx="1417580" cy="80076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20"/>
          <p:cNvGrpSpPr/>
          <p:nvPr/>
        </p:nvGrpSpPr>
        <p:grpSpPr>
          <a:xfrm>
            <a:off x="1749024" y="3207547"/>
            <a:ext cx="1128571" cy="1471014"/>
            <a:chOff x="2624850" y="4296000"/>
            <a:chExt cx="380400" cy="495825"/>
          </a:xfrm>
        </p:grpSpPr>
        <p:sp>
          <p:nvSpPr>
            <p:cNvPr id="159" name="Google Shape;159;p2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1119751" y="2269155"/>
            <a:ext cx="1775404" cy="981322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3404615" y="595000"/>
            <a:ext cx="696695" cy="393592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0" name="Google Shape;170;p21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8" name="Google Shape;178;p22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9" name="Google Shape;179;p22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