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 showSpecialPlsOnTitleSld="0">
  <p:sldMasterIdLst>
    <p:sldMasterId id="214748365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</p:sldIdLst>
  <p:sldSz cy="5143500" cx="9144000"/>
  <p:notesSz cx="6858000" cy="9144000"/>
  <p:embeddedFontLst>
    <p:embeddedFont>
      <p:font typeface="Zilla Slab Highlight"/>
      <p:regular r:id="rId36"/>
    </p:embeddedFont>
    <p:embeddedFont>
      <p:font typeface="Montserrat"/>
      <p:regular r:id="rId37"/>
      <p:bold r:id="rId38"/>
      <p:italic r:id="rId39"/>
      <p:boldItalic r:id="rId40"/>
    </p:embeddedFont>
    <p:embeddedFont>
      <p:font typeface="Helvetica Neue Light"/>
      <p:regular r:id="rId41"/>
      <p:bold r:id="rId42"/>
      <p:italic r:id="rId43"/>
      <p:boldItalic r:id="rId44"/>
    </p:embeddedFont>
    <p:embeddedFont>
      <p:font typeface="Zilla Slab Light"/>
      <p:bold r:id="rId45"/>
      <p:boldItalic r:id="rId4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2B214AEA-ED88-4706-8227-37FC620BF60E}">
  <a:tblStyle styleId="{2B214AEA-ED88-4706-8227-37FC620BF60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Montserrat-boldItalic.fntdata"/><Relationship Id="rId20" Type="http://schemas.openxmlformats.org/officeDocument/2006/relationships/slide" Target="slides/slide15.xml"/><Relationship Id="rId42" Type="http://schemas.openxmlformats.org/officeDocument/2006/relationships/font" Target="fonts/HelveticaNeueLight-bold.fntdata"/><Relationship Id="rId41" Type="http://schemas.openxmlformats.org/officeDocument/2006/relationships/font" Target="fonts/HelveticaNeueLight-regular.fntdata"/><Relationship Id="rId22" Type="http://schemas.openxmlformats.org/officeDocument/2006/relationships/slide" Target="slides/slide17.xml"/><Relationship Id="rId44" Type="http://schemas.openxmlformats.org/officeDocument/2006/relationships/font" Target="fonts/HelveticaNeueLight-boldItalic.fntdata"/><Relationship Id="rId21" Type="http://schemas.openxmlformats.org/officeDocument/2006/relationships/slide" Target="slides/slide16.xml"/><Relationship Id="rId43" Type="http://schemas.openxmlformats.org/officeDocument/2006/relationships/font" Target="fonts/HelveticaNeueLight-italic.fntdata"/><Relationship Id="rId24" Type="http://schemas.openxmlformats.org/officeDocument/2006/relationships/slide" Target="slides/slide19.xml"/><Relationship Id="rId46" Type="http://schemas.openxmlformats.org/officeDocument/2006/relationships/font" Target="fonts/ZillaSlabLight-boldItalic.fntdata"/><Relationship Id="rId23" Type="http://schemas.openxmlformats.org/officeDocument/2006/relationships/slide" Target="slides/slide18.xml"/><Relationship Id="rId45" Type="http://schemas.openxmlformats.org/officeDocument/2006/relationships/font" Target="fonts/ZillaSlabLight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font" Target="fonts/Montserrat-regular.fntdata"/><Relationship Id="rId14" Type="http://schemas.openxmlformats.org/officeDocument/2006/relationships/slide" Target="slides/slide9.xml"/><Relationship Id="rId36" Type="http://schemas.openxmlformats.org/officeDocument/2006/relationships/font" Target="fonts/ZillaSlabHighlight-regular.fntdata"/><Relationship Id="rId17" Type="http://schemas.openxmlformats.org/officeDocument/2006/relationships/slide" Target="slides/slide12.xml"/><Relationship Id="rId39" Type="http://schemas.openxmlformats.org/officeDocument/2006/relationships/font" Target="fonts/Montserrat-italic.fntdata"/><Relationship Id="rId16" Type="http://schemas.openxmlformats.org/officeDocument/2006/relationships/slide" Target="slides/slide11.xml"/><Relationship Id="rId38" Type="http://schemas.openxmlformats.org/officeDocument/2006/relationships/font" Target="fonts/Montserrat-bold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" name="Google Shape;48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5f391192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35f391192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5f391192_06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35f391192_0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5f391192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35f391192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5f391192_08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35f391192_0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35ed75ccf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35ed75ccf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5ed75ccf_02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35ed75ccf_0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35ed75ccf_03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35ed75ccf_0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35ed75ccf_04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35ed75ccf_0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35ed75ccf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35ed75ccf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35ed75ccf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35ed75ccf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3606f1c2d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Google Shape;53;g3606f1c2d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35ed75ccf_08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35ed75ccf_0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35ed75ccf_09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35ed75ccf_0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35ed75ccf_010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35ed75ccf_0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5ed75ccf_011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5ed75ccf_0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35ed75ccf_02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35ed75ccf_0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35ed75ccf_013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35ed75ccf_0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35ed75ccf_014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35ed75ccf_0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35694cd56_044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35694cd56_04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25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g80332baad5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7" name="Google Shape;727;g80332baad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76" name="Shape 1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" name="Google Shape;1177;g134fb1cf8c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8" name="Google Shape;1178;g134fb1cf8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5f391192_0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35f391192_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84" name="Shape 1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5" name="Google Shape;1185;g709a8fb7b1_0_5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6" name="Google Shape;1186;g709a8fb7b1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5f391192_0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5f391192_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35f391192_0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35f391192_0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5ed75ccf_0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5ed75ccf_0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5f391192_0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35f391192_0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5f391192_04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35f391192_0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" type="title">
  <p:cSld name="TITL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609600" y="3439625"/>
            <a:ext cx="39624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idx="12" type="sldNum"/>
          </p:nvPr>
        </p:nvSpPr>
        <p:spPr>
          <a:xfrm>
            <a:off x="8579950" y="4588275"/>
            <a:ext cx="525600" cy="55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ubtitle">
  <p:cSld name="TITLE_1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/>
          <p:nvPr>
            <p:ph type="ctrTitle"/>
          </p:nvPr>
        </p:nvSpPr>
        <p:spPr>
          <a:xfrm>
            <a:off x="533400" y="3107350"/>
            <a:ext cx="40386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14" name="Google Shape;14;p3"/>
          <p:cNvSpPr txBox="1"/>
          <p:nvPr>
            <p:ph idx="1" type="subTitle"/>
          </p:nvPr>
        </p:nvSpPr>
        <p:spPr>
          <a:xfrm>
            <a:off x="533400" y="4211654"/>
            <a:ext cx="40386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ote">
  <p:cSld name="TITLE_1_1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/>
          <p:nvPr>
            <p:ph idx="1" type="body"/>
          </p:nvPr>
        </p:nvSpPr>
        <p:spPr>
          <a:xfrm>
            <a:off x="348459" y="1521000"/>
            <a:ext cx="5942400" cy="283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 rtl="0">
              <a:spcBef>
                <a:spcPts val="0"/>
              </a:spcBef>
              <a:spcAft>
                <a:spcPts val="0"/>
              </a:spcAft>
              <a:buSzPts val="3000"/>
              <a:buChar char="▫"/>
              <a:defRPr sz="3000"/>
            </a:lvl1pPr>
            <a:lvl2pPr indent="-419100" lvl="1" marL="914400" rtl="0">
              <a:spcBef>
                <a:spcPts val="0"/>
              </a:spcBef>
              <a:spcAft>
                <a:spcPts val="0"/>
              </a:spcAft>
              <a:buSzPts val="3000"/>
              <a:buChar char="▪"/>
              <a:defRPr sz="3000"/>
            </a:lvl2pPr>
            <a:lvl3pPr indent="-419100" lvl="2" marL="1371600" rtl="0">
              <a:spcBef>
                <a:spcPts val="0"/>
              </a:spcBef>
              <a:spcAft>
                <a:spcPts val="0"/>
              </a:spcAft>
              <a:buSzPts val="3000"/>
              <a:buChar char="▪"/>
              <a:defRPr sz="3000"/>
            </a:lvl3pPr>
            <a:lvl4pPr indent="-419100" lvl="3" marL="1828800" rtl="0">
              <a:spcBef>
                <a:spcPts val="0"/>
              </a:spcBef>
              <a:spcAft>
                <a:spcPts val="0"/>
              </a:spcAft>
              <a:buSzPts val="3000"/>
              <a:buChar char="▪"/>
              <a:defRPr sz="3000"/>
            </a:lvl4pPr>
            <a:lvl5pPr indent="-419100" lvl="4" marL="2286000" rtl="0">
              <a:spcBef>
                <a:spcPts val="0"/>
              </a:spcBef>
              <a:spcAft>
                <a:spcPts val="0"/>
              </a:spcAft>
              <a:buSzPts val="3000"/>
              <a:buChar char="▪"/>
              <a:defRPr sz="3000"/>
            </a:lvl5pPr>
            <a:lvl6pPr indent="-419100" lvl="5" marL="2743200" rtl="0">
              <a:spcBef>
                <a:spcPts val="0"/>
              </a:spcBef>
              <a:spcAft>
                <a:spcPts val="0"/>
              </a:spcAft>
              <a:buSzPts val="3000"/>
              <a:buChar char="▪"/>
              <a:defRPr sz="3000"/>
            </a:lvl6pPr>
            <a:lvl7pPr indent="-419100" lvl="6" marL="3200400" rtl="0">
              <a:spcBef>
                <a:spcPts val="0"/>
              </a:spcBef>
              <a:spcAft>
                <a:spcPts val="0"/>
              </a:spcAft>
              <a:buSzPts val="3000"/>
              <a:buChar char="▪"/>
              <a:defRPr sz="3000"/>
            </a:lvl7pPr>
            <a:lvl8pPr indent="-419100" lvl="7" marL="3657600" rtl="0">
              <a:spcBef>
                <a:spcPts val="0"/>
              </a:spcBef>
              <a:spcAft>
                <a:spcPts val="0"/>
              </a:spcAft>
              <a:buSzPts val="3000"/>
              <a:buChar char="▪"/>
              <a:defRPr sz="3000"/>
            </a:lvl8pPr>
            <a:lvl9pPr indent="-419100" lvl="8" marL="4114800">
              <a:spcBef>
                <a:spcPts val="0"/>
              </a:spcBef>
              <a:spcAft>
                <a:spcPts val="0"/>
              </a:spcAft>
              <a:buSzPts val="3000"/>
              <a:buChar char="▪"/>
              <a:defRPr sz="3000"/>
            </a:lvl9pPr>
          </a:lstStyle>
          <a:p/>
        </p:txBody>
      </p:sp>
      <p:sp>
        <p:nvSpPr>
          <p:cNvPr id="17" name="Google Shape;17;p4"/>
          <p:cNvSpPr txBox="1"/>
          <p:nvPr>
            <p:ph idx="12" type="sldNum"/>
          </p:nvPr>
        </p:nvSpPr>
        <p:spPr>
          <a:xfrm>
            <a:off x="8579950" y="4588275"/>
            <a:ext cx="525600" cy="55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8" name="Google Shape;18;p4"/>
          <p:cNvSpPr/>
          <p:nvPr/>
        </p:nvSpPr>
        <p:spPr>
          <a:xfrm>
            <a:off x="457200" y="457200"/>
            <a:ext cx="819900" cy="819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" name="Google Shape;19;p4"/>
          <p:cNvSpPr txBox="1"/>
          <p:nvPr/>
        </p:nvSpPr>
        <p:spPr>
          <a:xfrm>
            <a:off x="457200" y="311700"/>
            <a:ext cx="8199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600">
                <a:solidFill>
                  <a:srgbClr val="101631"/>
                </a:solidFill>
              </a:rPr>
              <a:t>“</a:t>
            </a:r>
            <a:endParaRPr b="1" sz="9600">
              <a:solidFill>
                <a:srgbClr val="101631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1 column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idx="12" type="sldNum"/>
          </p:nvPr>
        </p:nvSpPr>
        <p:spPr>
          <a:xfrm>
            <a:off x="8579950" y="4588275"/>
            <a:ext cx="525600" cy="55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" name="Google Shape;22;p5"/>
          <p:cNvSpPr txBox="1"/>
          <p:nvPr>
            <p:ph type="title"/>
          </p:nvPr>
        </p:nvSpPr>
        <p:spPr>
          <a:xfrm>
            <a:off x="457200" y="434587"/>
            <a:ext cx="4114800" cy="213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01631"/>
              </a:buClr>
              <a:buSzPts val="4000"/>
              <a:buFont typeface="Zilla Slab Light"/>
              <a:buNone/>
              <a:defRPr sz="4000">
                <a:solidFill>
                  <a:srgbClr val="101631"/>
                </a:solidFill>
                <a:highlight>
                  <a:srgbClr val="FFFFFF"/>
                </a:highlight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01631"/>
              </a:buClr>
              <a:buSzPts val="4000"/>
              <a:buFont typeface="Zilla Slab Light"/>
              <a:buNone/>
              <a:defRPr sz="4000">
                <a:solidFill>
                  <a:srgbClr val="101631"/>
                </a:solidFill>
                <a:highlight>
                  <a:srgbClr val="FFFFFF"/>
                </a:highlight>
                <a:latin typeface="Zilla Slab Light"/>
                <a:ea typeface="Zilla Slab Light"/>
                <a:cs typeface="Zilla Slab Light"/>
                <a:sym typeface="Zilla Slab Light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01631"/>
              </a:buClr>
              <a:buSzPts val="4000"/>
              <a:buFont typeface="Zilla Slab Light"/>
              <a:buNone/>
              <a:defRPr sz="4000">
                <a:solidFill>
                  <a:srgbClr val="101631"/>
                </a:solidFill>
                <a:highlight>
                  <a:srgbClr val="FFFFFF"/>
                </a:highlight>
                <a:latin typeface="Zilla Slab Light"/>
                <a:ea typeface="Zilla Slab Light"/>
                <a:cs typeface="Zilla Slab Light"/>
                <a:sym typeface="Zilla Slab Light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01631"/>
              </a:buClr>
              <a:buSzPts val="4000"/>
              <a:buFont typeface="Zilla Slab Light"/>
              <a:buNone/>
              <a:defRPr sz="4000">
                <a:solidFill>
                  <a:srgbClr val="101631"/>
                </a:solidFill>
                <a:highlight>
                  <a:srgbClr val="FFFFFF"/>
                </a:highlight>
                <a:latin typeface="Zilla Slab Light"/>
                <a:ea typeface="Zilla Slab Light"/>
                <a:cs typeface="Zilla Slab Light"/>
                <a:sym typeface="Zilla Slab Light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01631"/>
              </a:buClr>
              <a:buSzPts val="4000"/>
              <a:buFont typeface="Zilla Slab Light"/>
              <a:buNone/>
              <a:defRPr sz="4000">
                <a:solidFill>
                  <a:srgbClr val="101631"/>
                </a:solidFill>
                <a:highlight>
                  <a:srgbClr val="FFFFFF"/>
                </a:highlight>
                <a:latin typeface="Zilla Slab Light"/>
                <a:ea typeface="Zilla Slab Light"/>
                <a:cs typeface="Zilla Slab Light"/>
                <a:sym typeface="Zilla Slab Light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01631"/>
              </a:buClr>
              <a:buSzPts val="4000"/>
              <a:buFont typeface="Zilla Slab Light"/>
              <a:buNone/>
              <a:defRPr sz="4000">
                <a:solidFill>
                  <a:srgbClr val="101631"/>
                </a:solidFill>
                <a:highlight>
                  <a:srgbClr val="FFFFFF"/>
                </a:highlight>
                <a:latin typeface="Zilla Slab Light"/>
                <a:ea typeface="Zilla Slab Light"/>
                <a:cs typeface="Zilla Slab Light"/>
                <a:sym typeface="Zilla Slab Light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01631"/>
              </a:buClr>
              <a:buSzPts val="4000"/>
              <a:buFont typeface="Zilla Slab Light"/>
              <a:buNone/>
              <a:defRPr sz="4000">
                <a:solidFill>
                  <a:srgbClr val="101631"/>
                </a:solidFill>
                <a:highlight>
                  <a:srgbClr val="FFFFFF"/>
                </a:highlight>
                <a:latin typeface="Zilla Slab Light"/>
                <a:ea typeface="Zilla Slab Light"/>
                <a:cs typeface="Zilla Slab Light"/>
                <a:sym typeface="Zilla Slab Light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01631"/>
              </a:buClr>
              <a:buSzPts val="4000"/>
              <a:buFont typeface="Zilla Slab Light"/>
              <a:buNone/>
              <a:defRPr sz="4000">
                <a:solidFill>
                  <a:srgbClr val="101631"/>
                </a:solidFill>
                <a:highlight>
                  <a:srgbClr val="FFFFFF"/>
                </a:highlight>
                <a:latin typeface="Zilla Slab Light"/>
                <a:ea typeface="Zilla Slab Light"/>
                <a:cs typeface="Zilla Slab Light"/>
                <a:sym typeface="Zilla Slab Light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01631"/>
              </a:buClr>
              <a:buSzPts val="4000"/>
              <a:buFont typeface="Zilla Slab Light"/>
              <a:buNone/>
              <a:defRPr sz="4000">
                <a:solidFill>
                  <a:srgbClr val="101631"/>
                </a:solidFill>
                <a:highlight>
                  <a:srgbClr val="FFFFFF"/>
                </a:highlight>
                <a:latin typeface="Zilla Slab Light"/>
                <a:ea typeface="Zilla Slab Light"/>
                <a:cs typeface="Zilla Slab Light"/>
                <a:sym typeface="Zilla Slab Light"/>
              </a:defRPr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457200" y="2647975"/>
            <a:ext cx="4114800" cy="213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Zilla Slab Light"/>
              <a:buChar char="▫"/>
              <a:defRPr sz="18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Zilla Slab Light"/>
              <a:buChar char="▪"/>
              <a:defRPr sz="18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Zilla Slab Light"/>
              <a:buChar char="▪"/>
              <a:defRPr sz="18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Zilla Slab Light"/>
              <a:buChar char="▪"/>
              <a:defRPr sz="18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Zilla Slab Light"/>
              <a:buChar char="▪"/>
              <a:defRPr sz="18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Zilla Slab Light"/>
              <a:buChar char="▪"/>
              <a:defRPr sz="18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Zilla Slab Light"/>
              <a:buChar char="▪"/>
              <a:defRPr sz="18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Zilla Slab Light"/>
              <a:buChar char="▪"/>
              <a:defRPr sz="18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Zilla Slab Light"/>
              <a:buChar char="▪"/>
              <a:defRPr sz="18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2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/>
          <p:nvPr>
            <p:ph type="title"/>
          </p:nvPr>
        </p:nvSpPr>
        <p:spPr>
          <a:xfrm>
            <a:off x="457200" y="434587"/>
            <a:ext cx="4114800" cy="213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26" name="Google Shape;26;p6"/>
          <p:cNvSpPr txBox="1"/>
          <p:nvPr>
            <p:ph idx="1" type="body"/>
          </p:nvPr>
        </p:nvSpPr>
        <p:spPr>
          <a:xfrm>
            <a:off x="457200" y="2571775"/>
            <a:ext cx="3121200" cy="235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9pPr>
          </a:lstStyle>
          <a:p/>
        </p:txBody>
      </p:sp>
      <p:sp>
        <p:nvSpPr>
          <p:cNvPr id="27" name="Google Shape;27;p6"/>
          <p:cNvSpPr txBox="1"/>
          <p:nvPr>
            <p:ph idx="2" type="body"/>
          </p:nvPr>
        </p:nvSpPr>
        <p:spPr>
          <a:xfrm>
            <a:off x="3766505" y="2571775"/>
            <a:ext cx="3121200" cy="235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579950" y="4588275"/>
            <a:ext cx="525600" cy="55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3 columns">
  <p:cSld name="TITLE_AND_TWO_COLUMNS_1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457200" y="434587"/>
            <a:ext cx="4114800" cy="213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457200" y="2571775"/>
            <a:ext cx="2631900" cy="235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9pPr>
          </a:lstStyle>
          <a:p/>
        </p:txBody>
      </p:sp>
      <p:sp>
        <p:nvSpPr>
          <p:cNvPr id="32" name="Google Shape;32;p7"/>
          <p:cNvSpPr txBox="1"/>
          <p:nvPr>
            <p:ph idx="2" type="body"/>
          </p:nvPr>
        </p:nvSpPr>
        <p:spPr>
          <a:xfrm>
            <a:off x="3223964" y="2571775"/>
            <a:ext cx="2631900" cy="235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9pPr>
          </a:lstStyle>
          <a:p/>
        </p:txBody>
      </p:sp>
      <p:sp>
        <p:nvSpPr>
          <p:cNvPr id="33" name="Google Shape;33;p7"/>
          <p:cNvSpPr txBox="1"/>
          <p:nvPr>
            <p:ph idx="3" type="body"/>
          </p:nvPr>
        </p:nvSpPr>
        <p:spPr>
          <a:xfrm>
            <a:off x="5990727" y="2571775"/>
            <a:ext cx="2631900" cy="235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8579950" y="4588275"/>
            <a:ext cx="525600" cy="55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/>
          <p:nvPr>
            <p:ph type="title"/>
          </p:nvPr>
        </p:nvSpPr>
        <p:spPr>
          <a:xfrm>
            <a:off x="457200" y="434587"/>
            <a:ext cx="4114800" cy="213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37" name="Google Shape;37;p8"/>
          <p:cNvSpPr txBox="1"/>
          <p:nvPr>
            <p:ph idx="12" type="sldNum"/>
          </p:nvPr>
        </p:nvSpPr>
        <p:spPr>
          <a:xfrm>
            <a:off x="8579950" y="4588275"/>
            <a:ext cx="525600" cy="55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mall title">
  <p:cSld name="TITLE_ONLY_1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 txBox="1"/>
          <p:nvPr>
            <p:ph type="title"/>
          </p:nvPr>
        </p:nvSpPr>
        <p:spPr>
          <a:xfrm>
            <a:off x="304800" y="3492738"/>
            <a:ext cx="4114800" cy="140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579950" y="4588275"/>
            <a:ext cx="525600" cy="55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457200" y="4253909"/>
            <a:ext cx="82296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579950" y="4588275"/>
            <a:ext cx="525600" cy="55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2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">
    <p:bg>
      <p:bgPr>
        <a:solidFill>
          <a:srgbClr val="073763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-4225" y="4275"/>
            <a:ext cx="6859500" cy="5143500"/>
          </a:xfrm>
          <a:prstGeom prst="rect">
            <a:avLst/>
          </a:prstGeom>
          <a:gradFill>
            <a:gsLst>
              <a:gs pos="0">
                <a:srgbClr val="000208">
                  <a:alpha val="0"/>
                </a:srgbClr>
              </a:gs>
              <a:gs pos="100000">
                <a:srgbClr val="000208">
                  <a:alpha val="59607"/>
                </a:srgbClr>
              </a:gs>
            </a:gsLst>
            <a:lin ang="10800025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7" name="Google Shape;7;p1"/>
          <p:cNvSpPr txBox="1"/>
          <p:nvPr>
            <p:ph type="title"/>
          </p:nvPr>
        </p:nvSpPr>
        <p:spPr>
          <a:xfrm>
            <a:off x="457200" y="434587"/>
            <a:ext cx="4114800" cy="213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01631"/>
              </a:buClr>
              <a:buSzPts val="4000"/>
              <a:buFont typeface="Zilla Slab Light"/>
              <a:buNone/>
              <a:defRPr sz="4000">
                <a:solidFill>
                  <a:srgbClr val="101631"/>
                </a:solidFill>
                <a:highlight>
                  <a:srgbClr val="FFFFFF"/>
                </a:highlight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01631"/>
              </a:buClr>
              <a:buSzPts val="4000"/>
              <a:buFont typeface="Zilla Slab Light"/>
              <a:buNone/>
              <a:defRPr sz="4000">
                <a:solidFill>
                  <a:srgbClr val="101631"/>
                </a:solidFill>
                <a:highlight>
                  <a:srgbClr val="FFFFFF"/>
                </a:highlight>
                <a:latin typeface="Zilla Slab Light"/>
                <a:ea typeface="Zilla Slab Light"/>
                <a:cs typeface="Zilla Slab Light"/>
                <a:sym typeface="Zilla Slab Light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01631"/>
              </a:buClr>
              <a:buSzPts val="4000"/>
              <a:buFont typeface="Zilla Slab Light"/>
              <a:buNone/>
              <a:defRPr sz="4000">
                <a:solidFill>
                  <a:srgbClr val="101631"/>
                </a:solidFill>
                <a:highlight>
                  <a:srgbClr val="FFFFFF"/>
                </a:highlight>
                <a:latin typeface="Zilla Slab Light"/>
                <a:ea typeface="Zilla Slab Light"/>
                <a:cs typeface="Zilla Slab Light"/>
                <a:sym typeface="Zilla Slab Light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01631"/>
              </a:buClr>
              <a:buSzPts val="4000"/>
              <a:buFont typeface="Zilla Slab Light"/>
              <a:buNone/>
              <a:defRPr sz="4000">
                <a:solidFill>
                  <a:srgbClr val="101631"/>
                </a:solidFill>
                <a:highlight>
                  <a:srgbClr val="FFFFFF"/>
                </a:highlight>
                <a:latin typeface="Zilla Slab Light"/>
                <a:ea typeface="Zilla Slab Light"/>
                <a:cs typeface="Zilla Slab Light"/>
                <a:sym typeface="Zilla Slab Light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01631"/>
              </a:buClr>
              <a:buSzPts val="4000"/>
              <a:buFont typeface="Zilla Slab Light"/>
              <a:buNone/>
              <a:defRPr sz="4000">
                <a:solidFill>
                  <a:srgbClr val="101631"/>
                </a:solidFill>
                <a:highlight>
                  <a:srgbClr val="FFFFFF"/>
                </a:highlight>
                <a:latin typeface="Zilla Slab Light"/>
                <a:ea typeface="Zilla Slab Light"/>
                <a:cs typeface="Zilla Slab Light"/>
                <a:sym typeface="Zilla Slab Light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01631"/>
              </a:buClr>
              <a:buSzPts val="4000"/>
              <a:buFont typeface="Zilla Slab Light"/>
              <a:buNone/>
              <a:defRPr sz="4000">
                <a:solidFill>
                  <a:srgbClr val="101631"/>
                </a:solidFill>
                <a:highlight>
                  <a:srgbClr val="FFFFFF"/>
                </a:highlight>
                <a:latin typeface="Zilla Slab Light"/>
                <a:ea typeface="Zilla Slab Light"/>
                <a:cs typeface="Zilla Slab Light"/>
                <a:sym typeface="Zilla Slab Light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01631"/>
              </a:buClr>
              <a:buSzPts val="4000"/>
              <a:buFont typeface="Zilla Slab Light"/>
              <a:buNone/>
              <a:defRPr sz="4000">
                <a:solidFill>
                  <a:srgbClr val="101631"/>
                </a:solidFill>
                <a:highlight>
                  <a:srgbClr val="FFFFFF"/>
                </a:highlight>
                <a:latin typeface="Zilla Slab Light"/>
                <a:ea typeface="Zilla Slab Light"/>
                <a:cs typeface="Zilla Slab Light"/>
                <a:sym typeface="Zilla Slab Light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01631"/>
              </a:buClr>
              <a:buSzPts val="4000"/>
              <a:buFont typeface="Zilla Slab Light"/>
              <a:buNone/>
              <a:defRPr sz="4000">
                <a:solidFill>
                  <a:srgbClr val="101631"/>
                </a:solidFill>
                <a:highlight>
                  <a:srgbClr val="FFFFFF"/>
                </a:highlight>
                <a:latin typeface="Zilla Slab Light"/>
                <a:ea typeface="Zilla Slab Light"/>
                <a:cs typeface="Zilla Slab Light"/>
                <a:sym typeface="Zilla Slab Light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01631"/>
              </a:buClr>
              <a:buSzPts val="4000"/>
              <a:buFont typeface="Zilla Slab Light"/>
              <a:buNone/>
              <a:defRPr sz="4000">
                <a:solidFill>
                  <a:srgbClr val="101631"/>
                </a:solidFill>
                <a:highlight>
                  <a:srgbClr val="FFFFFF"/>
                </a:highlight>
                <a:latin typeface="Zilla Slab Light"/>
                <a:ea typeface="Zilla Slab Light"/>
                <a:cs typeface="Zilla Slab Light"/>
                <a:sym typeface="Zilla Slab Ligh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" type="body"/>
          </p:nvPr>
        </p:nvSpPr>
        <p:spPr>
          <a:xfrm>
            <a:off x="457200" y="2647975"/>
            <a:ext cx="4114800" cy="2137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1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Zilla Slab Light"/>
              <a:buChar char="▫"/>
              <a:defRPr sz="18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Zilla Slab Light"/>
              <a:buChar char="▪"/>
              <a:defRPr sz="18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Zilla Slab Light"/>
              <a:buChar char="▪"/>
              <a:defRPr sz="18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Zilla Slab Light"/>
              <a:buChar char="▪"/>
              <a:defRPr sz="18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Zilla Slab Light"/>
              <a:buChar char="▪"/>
              <a:defRPr sz="18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Zilla Slab Light"/>
              <a:buChar char="▪"/>
              <a:defRPr sz="18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Zilla Slab Light"/>
              <a:buChar char="▪"/>
              <a:defRPr sz="18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Zilla Slab Light"/>
              <a:buChar char="▪"/>
              <a:defRPr sz="18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Zilla Slab Light"/>
              <a:buChar char="▪"/>
              <a:defRPr sz="18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2" type="sldNum"/>
          </p:nvPr>
        </p:nvSpPr>
        <p:spPr>
          <a:xfrm>
            <a:off x="8579950" y="4588275"/>
            <a:ext cx="525600" cy="55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b="1" sz="1800">
                <a:solidFill>
                  <a:srgbClr val="FFFFFF"/>
                </a:solidFill>
                <a:latin typeface="Zilla Slab Highlight"/>
                <a:ea typeface="Zilla Slab Highlight"/>
                <a:cs typeface="Zilla Slab Highlight"/>
                <a:sym typeface="Zilla Slab Highlight"/>
              </a:defRPr>
            </a:lvl1pPr>
            <a:lvl2pPr lvl="1" algn="r">
              <a:buNone/>
              <a:defRPr b="1" sz="1800">
                <a:solidFill>
                  <a:srgbClr val="FFFFFF"/>
                </a:solidFill>
                <a:latin typeface="Zilla Slab Highlight"/>
                <a:ea typeface="Zilla Slab Highlight"/>
                <a:cs typeface="Zilla Slab Highlight"/>
                <a:sym typeface="Zilla Slab Highlight"/>
              </a:defRPr>
            </a:lvl2pPr>
            <a:lvl3pPr lvl="2" algn="r">
              <a:buNone/>
              <a:defRPr b="1" sz="1800">
                <a:solidFill>
                  <a:srgbClr val="FFFFFF"/>
                </a:solidFill>
                <a:latin typeface="Zilla Slab Highlight"/>
                <a:ea typeface="Zilla Slab Highlight"/>
                <a:cs typeface="Zilla Slab Highlight"/>
                <a:sym typeface="Zilla Slab Highlight"/>
              </a:defRPr>
            </a:lvl3pPr>
            <a:lvl4pPr lvl="3" algn="r">
              <a:buNone/>
              <a:defRPr b="1" sz="1800">
                <a:solidFill>
                  <a:srgbClr val="FFFFFF"/>
                </a:solidFill>
                <a:latin typeface="Zilla Slab Highlight"/>
                <a:ea typeface="Zilla Slab Highlight"/>
                <a:cs typeface="Zilla Slab Highlight"/>
                <a:sym typeface="Zilla Slab Highlight"/>
              </a:defRPr>
            </a:lvl4pPr>
            <a:lvl5pPr lvl="4" algn="r">
              <a:buNone/>
              <a:defRPr b="1" sz="1800">
                <a:solidFill>
                  <a:srgbClr val="FFFFFF"/>
                </a:solidFill>
                <a:latin typeface="Zilla Slab Highlight"/>
                <a:ea typeface="Zilla Slab Highlight"/>
                <a:cs typeface="Zilla Slab Highlight"/>
                <a:sym typeface="Zilla Slab Highlight"/>
              </a:defRPr>
            </a:lvl5pPr>
            <a:lvl6pPr lvl="5" algn="r">
              <a:buNone/>
              <a:defRPr b="1" sz="1800">
                <a:solidFill>
                  <a:srgbClr val="FFFFFF"/>
                </a:solidFill>
                <a:latin typeface="Zilla Slab Highlight"/>
                <a:ea typeface="Zilla Slab Highlight"/>
                <a:cs typeface="Zilla Slab Highlight"/>
                <a:sym typeface="Zilla Slab Highlight"/>
              </a:defRPr>
            </a:lvl6pPr>
            <a:lvl7pPr lvl="6" algn="r">
              <a:buNone/>
              <a:defRPr b="1" sz="1800">
                <a:solidFill>
                  <a:srgbClr val="FFFFFF"/>
                </a:solidFill>
                <a:latin typeface="Zilla Slab Highlight"/>
                <a:ea typeface="Zilla Slab Highlight"/>
                <a:cs typeface="Zilla Slab Highlight"/>
                <a:sym typeface="Zilla Slab Highlight"/>
              </a:defRPr>
            </a:lvl7pPr>
            <a:lvl8pPr lvl="7" algn="r">
              <a:buNone/>
              <a:defRPr b="1" sz="1800">
                <a:solidFill>
                  <a:srgbClr val="FFFFFF"/>
                </a:solidFill>
                <a:latin typeface="Zilla Slab Highlight"/>
                <a:ea typeface="Zilla Slab Highlight"/>
                <a:cs typeface="Zilla Slab Highlight"/>
                <a:sym typeface="Zilla Slab Highlight"/>
              </a:defRPr>
            </a:lvl8pPr>
            <a:lvl9pPr lvl="8" algn="r">
              <a:buNone/>
              <a:defRPr b="1" sz="1800">
                <a:solidFill>
                  <a:srgbClr val="FFFFFF"/>
                </a:solidFill>
                <a:latin typeface="Zilla Slab Highlight"/>
                <a:ea typeface="Zilla Slab Highlight"/>
                <a:cs typeface="Zilla Slab Highlight"/>
                <a:sym typeface="Zilla Slab High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6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5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0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9.jpg"/><Relationship Id="rId4" Type="http://schemas.openxmlformats.org/officeDocument/2006/relationships/hyperlink" Target="http://www.google.com/sheets/about/" TargetMode="External"/><Relationship Id="rId5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jpg"/><Relationship Id="rId4" Type="http://schemas.openxmlformats.org/officeDocument/2006/relationships/slide" Target="/ppt/slides/slide26.xml"/><Relationship Id="rId5" Type="http://schemas.openxmlformats.org/officeDocument/2006/relationships/hyperlink" Target="http://www.slidescarnival.com/help-use-presentation-template" TargetMode="External"/><Relationship Id="rId6" Type="http://schemas.openxmlformats.org/officeDocument/2006/relationships/hyperlink" Target="http://www.slidescarnival.com/copyright-and-legal-information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8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8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8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8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3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4.jpg"/><Relationship Id="rId4" Type="http://schemas.openxmlformats.org/officeDocument/2006/relationships/hyperlink" Target="http://www.slidescarnival.com/" TargetMode="External"/><Relationship Id="rId5" Type="http://schemas.openxmlformats.org/officeDocument/2006/relationships/hyperlink" Target="http://unsplash.com/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6.jpg"/><Relationship Id="rId4" Type="http://schemas.openxmlformats.org/officeDocument/2006/relationships/hyperlink" Target="https://www.fontsquirrel.com/fonts/zilla-slab" TargetMode="Externa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9.xml"/><Relationship Id="rId3" Type="http://schemas.openxmlformats.org/officeDocument/2006/relationships/hyperlink" Target="https://twitter.com/googledocs/status/730087240156643328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0.xml"/><Relationship Id="rId3" Type="http://schemas.openxmlformats.org/officeDocument/2006/relationships/hyperlink" Target="https://www.slidescarnival.com/?utm_source=template" TargetMode="External"/><Relationship Id="rId4" Type="http://schemas.openxmlformats.org/officeDocument/2006/relationships/image" Target="../media/image17.png"/><Relationship Id="rId5" Type="http://schemas.openxmlformats.org/officeDocument/2006/relationships/hyperlink" Target="https://www.slidescarnival.com/?utm_source=template" TargetMode="External"/><Relationship Id="rId6" Type="http://schemas.openxmlformats.org/officeDocument/2006/relationships/image" Target="../media/image2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 txBox="1"/>
          <p:nvPr>
            <p:ph type="ctrTitle"/>
          </p:nvPr>
        </p:nvSpPr>
        <p:spPr>
          <a:xfrm>
            <a:off x="609600" y="3439625"/>
            <a:ext cx="39624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your presentation title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1"/>
          <p:cNvSpPr txBox="1"/>
          <p:nvPr>
            <p:ph idx="12" type="sldNum"/>
          </p:nvPr>
        </p:nvSpPr>
        <p:spPr>
          <a:xfrm>
            <a:off x="8579950" y="4588275"/>
            <a:ext cx="525600" cy="55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7" name="Google Shape;127;p21"/>
          <p:cNvSpPr txBox="1"/>
          <p:nvPr>
            <p:ph type="title"/>
          </p:nvPr>
        </p:nvSpPr>
        <p:spPr>
          <a:xfrm>
            <a:off x="457200" y="434587"/>
            <a:ext cx="4114800" cy="213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chemeClr val="lt1"/>
                </a:highlight>
              </a:rPr>
              <a:t>A picture is worth a thousand words</a:t>
            </a:r>
            <a:endParaRPr/>
          </a:p>
        </p:txBody>
      </p:sp>
      <p:sp>
        <p:nvSpPr>
          <p:cNvPr id="128" name="Google Shape;128;p21"/>
          <p:cNvSpPr txBox="1"/>
          <p:nvPr>
            <p:ph idx="1" type="body"/>
          </p:nvPr>
        </p:nvSpPr>
        <p:spPr>
          <a:xfrm>
            <a:off x="457200" y="2647975"/>
            <a:ext cx="4114800" cy="213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A complex idea can be conveyed with just a single still image, namely making it possible to absorb large amounts of data quickly.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2"/>
          <p:cNvSpPr txBox="1"/>
          <p:nvPr>
            <p:ph type="title"/>
          </p:nvPr>
        </p:nvSpPr>
        <p:spPr>
          <a:xfrm>
            <a:off x="304800" y="3492738"/>
            <a:ext cx="4114800" cy="140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/>
              <a:t>Want big impact?</a:t>
            </a:r>
            <a:endParaRPr b="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big image.</a:t>
            </a:r>
            <a:endParaRPr/>
          </a:p>
        </p:txBody>
      </p:sp>
      <p:sp>
        <p:nvSpPr>
          <p:cNvPr id="134" name="Google Shape;134;p22"/>
          <p:cNvSpPr txBox="1"/>
          <p:nvPr>
            <p:ph idx="12" type="sldNum"/>
          </p:nvPr>
        </p:nvSpPr>
        <p:spPr>
          <a:xfrm>
            <a:off x="8579950" y="4588275"/>
            <a:ext cx="525600" cy="55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3"/>
          <p:cNvSpPr txBox="1"/>
          <p:nvPr>
            <p:ph type="title"/>
          </p:nvPr>
        </p:nvSpPr>
        <p:spPr>
          <a:xfrm>
            <a:off x="457200" y="434587"/>
            <a:ext cx="4114800" cy="213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diagrams to explain your ideas</a:t>
            </a:r>
            <a:endParaRPr/>
          </a:p>
        </p:txBody>
      </p:sp>
      <p:sp>
        <p:nvSpPr>
          <p:cNvPr id="140" name="Google Shape;140;p23"/>
          <p:cNvSpPr txBox="1"/>
          <p:nvPr>
            <p:ph idx="12" type="sldNum"/>
          </p:nvPr>
        </p:nvSpPr>
        <p:spPr>
          <a:xfrm>
            <a:off x="8579950" y="4588275"/>
            <a:ext cx="525600" cy="55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1" name="Google Shape;141;p23"/>
          <p:cNvSpPr/>
          <p:nvPr/>
        </p:nvSpPr>
        <p:spPr>
          <a:xfrm>
            <a:off x="5403807" y="2725201"/>
            <a:ext cx="1854000" cy="1854000"/>
          </a:xfrm>
          <a:prstGeom prst="ellipse">
            <a:avLst/>
          </a:prstGeom>
          <a:solidFill>
            <a:srgbClr val="101631">
              <a:alpha val="50000"/>
            </a:srgbClr>
          </a:solidFill>
          <a:ln cap="flat" cmpd="sng" w="9525">
            <a:solidFill>
              <a:srgbClr val="FFFFFF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Zilla Slab Light"/>
              <a:ea typeface="Zilla Slab Light"/>
              <a:cs typeface="Zilla Slab Light"/>
              <a:sym typeface="Zilla Slab Light"/>
            </a:endParaRPr>
          </a:p>
        </p:txBody>
      </p:sp>
      <p:sp>
        <p:nvSpPr>
          <p:cNvPr id="142" name="Google Shape;142;p23"/>
          <p:cNvSpPr txBox="1"/>
          <p:nvPr/>
        </p:nvSpPr>
        <p:spPr>
          <a:xfrm>
            <a:off x="5712200" y="3391490"/>
            <a:ext cx="1290600" cy="52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0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rPr>
              <a:t>Vestibulum congue </a:t>
            </a:r>
            <a:endParaRPr sz="1000">
              <a:solidFill>
                <a:srgbClr val="FFFFFF"/>
              </a:solidFill>
              <a:latin typeface="Zilla Slab Light"/>
              <a:ea typeface="Zilla Slab Light"/>
              <a:cs typeface="Zilla Slab Light"/>
              <a:sym typeface="Zilla Slab Light"/>
            </a:endParaRPr>
          </a:p>
        </p:txBody>
      </p:sp>
      <p:sp>
        <p:nvSpPr>
          <p:cNvPr id="143" name="Google Shape;143;p23"/>
          <p:cNvSpPr/>
          <p:nvPr/>
        </p:nvSpPr>
        <p:spPr>
          <a:xfrm>
            <a:off x="3782005" y="2725201"/>
            <a:ext cx="1854000" cy="1854000"/>
          </a:xfrm>
          <a:prstGeom prst="ellipse">
            <a:avLst/>
          </a:prstGeom>
          <a:solidFill>
            <a:srgbClr val="101631">
              <a:alpha val="50000"/>
            </a:srgbClr>
          </a:solidFill>
          <a:ln cap="flat" cmpd="sng" w="9525">
            <a:solidFill>
              <a:srgbClr val="FFFFFF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Zilla Slab Light"/>
              <a:ea typeface="Zilla Slab Light"/>
              <a:cs typeface="Zilla Slab Light"/>
              <a:sym typeface="Zilla Slab Light"/>
            </a:endParaRPr>
          </a:p>
        </p:txBody>
      </p:sp>
      <p:sp>
        <p:nvSpPr>
          <p:cNvPr id="144" name="Google Shape;144;p23"/>
          <p:cNvSpPr txBox="1"/>
          <p:nvPr/>
        </p:nvSpPr>
        <p:spPr>
          <a:xfrm>
            <a:off x="4090400" y="3391490"/>
            <a:ext cx="1290600" cy="52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0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rPr>
              <a:t>Vestibulum congue </a:t>
            </a:r>
            <a:endParaRPr sz="1000">
              <a:solidFill>
                <a:srgbClr val="FFFFFF"/>
              </a:solidFill>
              <a:latin typeface="Zilla Slab Light"/>
              <a:ea typeface="Zilla Slab Light"/>
              <a:cs typeface="Zilla Slab Light"/>
              <a:sym typeface="Zilla Slab Light"/>
            </a:endParaRPr>
          </a:p>
        </p:txBody>
      </p:sp>
      <p:sp>
        <p:nvSpPr>
          <p:cNvPr id="145" name="Google Shape;145;p23"/>
          <p:cNvSpPr/>
          <p:nvPr/>
        </p:nvSpPr>
        <p:spPr>
          <a:xfrm>
            <a:off x="2160202" y="2725212"/>
            <a:ext cx="1854000" cy="1854000"/>
          </a:xfrm>
          <a:prstGeom prst="ellipse">
            <a:avLst/>
          </a:prstGeom>
          <a:solidFill>
            <a:srgbClr val="101631">
              <a:alpha val="50000"/>
            </a:srgbClr>
          </a:solidFill>
          <a:ln cap="flat" cmpd="sng" w="9525">
            <a:solidFill>
              <a:srgbClr val="FFFFFF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Zilla Slab Light"/>
              <a:ea typeface="Zilla Slab Light"/>
              <a:cs typeface="Zilla Slab Light"/>
              <a:sym typeface="Zilla Slab Light"/>
            </a:endParaRPr>
          </a:p>
        </p:txBody>
      </p:sp>
      <p:sp>
        <p:nvSpPr>
          <p:cNvPr id="146" name="Google Shape;146;p23"/>
          <p:cNvSpPr txBox="1"/>
          <p:nvPr/>
        </p:nvSpPr>
        <p:spPr>
          <a:xfrm>
            <a:off x="2468602" y="3391500"/>
            <a:ext cx="1290600" cy="52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0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rPr>
              <a:t>Vestibulum congue </a:t>
            </a:r>
            <a:endParaRPr sz="1000">
              <a:solidFill>
                <a:srgbClr val="FFFFFF"/>
              </a:solidFill>
              <a:latin typeface="Zilla Slab Light"/>
              <a:ea typeface="Zilla Slab Light"/>
              <a:cs typeface="Zilla Slab Light"/>
              <a:sym typeface="Zilla Slab Light"/>
            </a:endParaRPr>
          </a:p>
        </p:txBody>
      </p:sp>
      <p:sp>
        <p:nvSpPr>
          <p:cNvPr id="147" name="Google Shape;147;p23"/>
          <p:cNvSpPr/>
          <p:nvPr/>
        </p:nvSpPr>
        <p:spPr>
          <a:xfrm>
            <a:off x="538400" y="2725212"/>
            <a:ext cx="1854000" cy="1854000"/>
          </a:xfrm>
          <a:prstGeom prst="ellipse">
            <a:avLst/>
          </a:prstGeom>
          <a:solidFill>
            <a:srgbClr val="101631">
              <a:alpha val="50000"/>
            </a:srgbClr>
          </a:solidFill>
          <a:ln cap="flat" cmpd="sng" w="9525">
            <a:solidFill>
              <a:srgbClr val="FFFFFF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Zilla Slab Light"/>
              <a:ea typeface="Zilla Slab Light"/>
              <a:cs typeface="Zilla Slab Light"/>
              <a:sym typeface="Zilla Slab Light"/>
            </a:endParaRPr>
          </a:p>
        </p:txBody>
      </p:sp>
      <p:sp>
        <p:nvSpPr>
          <p:cNvPr id="148" name="Google Shape;148;p23"/>
          <p:cNvSpPr txBox="1"/>
          <p:nvPr/>
        </p:nvSpPr>
        <p:spPr>
          <a:xfrm>
            <a:off x="830050" y="3391500"/>
            <a:ext cx="1290600" cy="52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0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rPr>
              <a:t>Vestibulum congue </a:t>
            </a:r>
            <a:endParaRPr sz="1000">
              <a:solidFill>
                <a:srgbClr val="FFFFFF"/>
              </a:solidFill>
              <a:latin typeface="Zilla Slab Light"/>
              <a:ea typeface="Zilla Slab Light"/>
              <a:cs typeface="Zilla Slab Light"/>
              <a:sym typeface="Zilla Slab Ligh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4"/>
          <p:cNvSpPr txBox="1"/>
          <p:nvPr>
            <p:ph type="title"/>
          </p:nvPr>
        </p:nvSpPr>
        <p:spPr>
          <a:xfrm>
            <a:off x="457200" y="434587"/>
            <a:ext cx="4114800" cy="213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tables to compare data</a:t>
            </a:r>
            <a:endParaRPr/>
          </a:p>
        </p:txBody>
      </p:sp>
      <p:graphicFrame>
        <p:nvGraphicFramePr>
          <p:cNvPr id="154" name="Google Shape;154;p24"/>
          <p:cNvGraphicFramePr/>
          <p:nvPr/>
        </p:nvGraphicFramePr>
        <p:xfrm>
          <a:off x="556009" y="27241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{2B214AEA-ED88-4706-8227-37FC620BF60E}</a:tableStyleId>
              </a:tblPr>
              <a:tblGrid>
                <a:gridCol w="1320325"/>
                <a:gridCol w="1320325"/>
                <a:gridCol w="1320325"/>
                <a:gridCol w="1320325"/>
              </a:tblGrid>
              <a:tr h="3505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FFFFFF"/>
                        </a:solidFill>
                        <a:latin typeface="Zilla Slab Light"/>
                        <a:ea typeface="Zilla Slab Light"/>
                        <a:cs typeface="Zilla Slab Light"/>
                        <a:sym typeface="Zilla Slab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  <a:latin typeface="Zilla Slab Light"/>
                          <a:ea typeface="Zilla Slab Light"/>
                          <a:cs typeface="Zilla Slab Light"/>
                          <a:sym typeface="Zilla Slab Light"/>
                        </a:rPr>
                        <a:t>A</a:t>
                      </a:r>
                      <a:endParaRPr>
                        <a:solidFill>
                          <a:srgbClr val="FFFFFF"/>
                        </a:solidFill>
                        <a:latin typeface="Zilla Slab Light"/>
                        <a:ea typeface="Zilla Slab Light"/>
                        <a:cs typeface="Zilla Slab Light"/>
                        <a:sym typeface="Zilla Slab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  <a:latin typeface="Zilla Slab Light"/>
                          <a:ea typeface="Zilla Slab Light"/>
                          <a:cs typeface="Zilla Slab Light"/>
                          <a:sym typeface="Zilla Slab Light"/>
                        </a:rPr>
                        <a:t>B</a:t>
                      </a:r>
                      <a:endParaRPr>
                        <a:solidFill>
                          <a:srgbClr val="FFFFFF"/>
                        </a:solidFill>
                        <a:latin typeface="Zilla Slab Light"/>
                        <a:ea typeface="Zilla Slab Light"/>
                        <a:cs typeface="Zilla Slab Light"/>
                        <a:sym typeface="Zilla Slab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  <a:latin typeface="Zilla Slab Light"/>
                          <a:ea typeface="Zilla Slab Light"/>
                          <a:cs typeface="Zilla Slab Light"/>
                          <a:sym typeface="Zilla Slab Light"/>
                        </a:rPr>
                        <a:t>C</a:t>
                      </a:r>
                      <a:endParaRPr>
                        <a:solidFill>
                          <a:srgbClr val="FFFFFF"/>
                        </a:solidFill>
                        <a:latin typeface="Zilla Slab Light"/>
                        <a:ea typeface="Zilla Slab Light"/>
                        <a:cs typeface="Zilla Slab Light"/>
                        <a:sym typeface="Zilla Slab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660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  <a:latin typeface="Zilla Slab Light"/>
                          <a:ea typeface="Zilla Slab Light"/>
                          <a:cs typeface="Zilla Slab Light"/>
                          <a:sym typeface="Zilla Slab Light"/>
                        </a:rPr>
                        <a:t>Yellow</a:t>
                      </a:r>
                      <a:endParaRPr sz="1800">
                        <a:solidFill>
                          <a:srgbClr val="FFFFFF"/>
                        </a:solidFill>
                        <a:latin typeface="Zilla Slab Light"/>
                        <a:ea typeface="Zilla Slab Light"/>
                        <a:cs typeface="Zilla Slab Light"/>
                        <a:sym typeface="Zilla Slab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  <a:latin typeface="Zilla Slab Light"/>
                          <a:ea typeface="Zilla Slab Light"/>
                          <a:cs typeface="Zilla Slab Light"/>
                          <a:sym typeface="Zilla Slab Light"/>
                        </a:rPr>
                        <a:t>10</a:t>
                      </a:r>
                      <a:endParaRPr sz="1800">
                        <a:solidFill>
                          <a:srgbClr val="FFFFFF"/>
                        </a:solidFill>
                        <a:latin typeface="Zilla Slab Light"/>
                        <a:ea typeface="Zilla Slab Light"/>
                        <a:cs typeface="Zilla Slab Light"/>
                        <a:sym typeface="Zilla Slab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  <a:latin typeface="Zilla Slab Light"/>
                          <a:ea typeface="Zilla Slab Light"/>
                          <a:cs typeface="Zilla Slab Light"/>
                          <a:sym typeface="Zilla Slab Light"/>
                        </a:rPr>
                        <a:t>20</a:t>
                      </a:r>
                      <a:endParaRPr sz="1800">
                        <a:solidFill>
                          <a:srgbClr val="FFFFFF"/>
                        </a:solidFill>
                        <a:latin typeface="Zilla Slab Light"/>
                        <a:ea typeface="Zilla Slab Light"/>
                        <a:cs typeface="Zilla Slab Light"/>
                        <a:sym typeface="Zilla Slab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  <a:latin typeface="Zilla Slab Light"/>
                          <a:ea typeface="Zilla Slab Light"/>
                          <a:cs typeface="Zilla Slab Light"/>
                          <a:sym typeface="Zilla Slab Light"/>
                        </a:rPr>
                        <a:t>7</a:t>
                      </a:r>
                      <a:endParaRPr sz="1800">
                        <a:solidFill>
                          <a:srgbClr val="FFFFFF"/>
                        </a:solidFill>
                        <a:latin typeface="Zilla Slab Light"/>
                        <a:ea typeface="Zilla Slab Light"/>
                        <a:cs typeface="Zilla Slab Light"/>
                        <a:sym typeface="Zilla Slab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660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  <a:latin typeface="Zilla Slab Light"/>
                          <a:ea typeface="Zilla Slab Light"/>
                          <a:cs typeface="Zilla Slab Light"/>
                          <a:sym typeface="Zilla Slab Light"/>
                        </a:rPr>
                        <a:t>Blue</a:t>
                      </a:r>
                      <a:endParaRPr sz="1800">
                        <a:solidFill>
                          <a:srgbClr val="FFFFFF"/>
                        </a:solidFill>
                        <a:latin typeface="Zilla Slab Light"/>
                        <a:ea typeface="Zilla Slab Light"/>
                        <a:cs typeface="Zilla Slab Light"/>
                        <a:sym typeface="Zilla Slab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  <a:latin typeface="Zilla Slab Light"/>
                          <a:ea typeface="Zilla Slab Light"/>
                          <a:cs typeface="Zilla Slab Light"/>
                          <a:sym typeface="Zilla Slab Light"/>
                        </a:rPr>
                        <a:t>30</a:t>
                      </a:r>
                      <a:endParaRPr sz="1800">
                        <a:solidFill>
                          <a:srgbClr val="FFFFFF"/>
                        </a:solidFill>
                        <a:latin typeface="Zilla Slab Light"/>
                        <a:ea typeface="Zilla Slab Light"/>
                        <a:cs typeface="Zilla Slab Light"/>
                        <a:sym typeface="Zilla Slab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  <a:latin typeface="Zilla Slab Light"/>
                          <a:ea typeface="Zilla Slab Light"/>
                          <a:cs typeface="Zilla Slab Light"/>
                          <a:sym typeface="Zilla Slab Light"/>
                        </a:rPr>
                        <a:t>15</a:t>
                      </a:r>
                      <a:endParaRPr sz="1800">
                        <a:solidFill>
                          <a:srgbClr val="FFFFFF"/>
                        </a:solidFill>
                        <a:latin typeface="Zilla Slab Light"/>
                        <a:ea typeface="Zilla Slab Light"/>
                        <a:cs typeface="Zilla Slab Light"/>
                        <a:sym typeface="Zilla Slab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  <a:latin typeface="Zilla Slab Light"/>
                          <a:ea typeface="Zilla Slab Light"/>
                          <a:cs typeface="Zilla Slab Light"/>
                          <a:sym typeface="Zilla Slab Light"/>
                        </a:rPr>
                        <a:t>10</a:t>
                      </a:r>
                      <a:endParaRPr sz="1800">
                        <a:solidFill>
                          <a:srgbClr val="FFFFFF"/>
                        </a:solidFill>
                        <a:latin typeface="Zilla Slab Light"/>
                        <a:ea typeface="Zilla Slab Light"/>
                        <a:cs typeface="Zilla Slab Light"/>
                        <a:sym typeface="Zilla Slab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660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  <a:latin typeface="Zilla Slab Light"/>
                          <a:ea typeface="Zilla Slab Light"/>
                          <a:cs typeface="Zilla Slab Light"/>
                          <a:sym typeface="Zilla Slab Light"/>
                        </a:rPr>
                        <a:t>Orange</a:t>
                      </a:r>
                      <a:endParaRPr sz="1800">
                        <a:solidFill>
                          <a:srgbClr val="FFFFFF"/>
                        </a:solidFill>
                        <a:latin typeface="Zilla Slab Light"/>
                        <a:ea typeface="Zilla Slab Light"/>
                        <a:cs typeface="Zilla Slab Light"/>
                        <a:sym typeface="Zilla Slab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  <a:latin typeface="Zilla Slab Light"/>
                          <a:ea typeface="Zilla Slab Light"/>
                          <a:cs typeface="Zilla Slab Light"/>
                          <a:sym typeface="Zilla Slab Light"/>
                        </a:rPr>
                        <a:t>5</a:t>
                      </a:r>
                      <a:endParaRPr sz="1800">
                        <a:solidFill>
                          <a:srgbClr val="FFFFFF"/>
                        </a:solidFill>
                        <a:latin typeface="Zilla Slab Light"/>
                        <a:ea typeface="Zilla Slab Light"/>
                        <a:cs typeface="Zilla Slab Light"/>
                        <a:sym typeface="Zilla Slab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  <a:latin typeface="Zilla Slab Light"/>
                          <a:ea typeface="Zilla Slab Light"/>
                          <a:cs typeface="Zilla Slab Light"/>
                          <a:sym typeface="Zilla Slab Light"/>
                        </a:rPr>
                        <a:t>24</a:t>
                      </a:r>
                      <a:endParaRPr sz="1800">
                        <a:solidFill>
                          <a:srgbClr val="FFFFFF"/>
                        </a:solidFill>
                        <a:latin typeface="Zilla Slab Light"/>
                        <a:ea typeface="Zilla Slab Light"/>
                        <a:cs typeface="Zilla Slab Light"/>
                        <a:sym typeface="Zilla Slab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  <a:latin typeface="Zilla Slab Light"/>
                          <a:ea typeface="Zilla Slab Light"/>
                          <a:cs typeface="Zilla Slab Light"/>
                          <a:sym typeface="Zilla Slab Light"/>
                        </a:rPr>
                        <a:t>16</a:t>
                      </a:r>
                      <a:endParaRPr sz="1800">
                        <a:solidFill>
                          <a:srgbClr val="FFFFFF"/>
                        </a:solidFill>
                        <a:latin typeface="Zilla Slab Light"/>
                        <a:ea typeface="Zilla Slab Light"/>
                        <a:cs typeface="Zilla Slab Light"/>
                        <a:sym typeface="Zilla Slab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55" name="Google Shape;155;p24"/>
          <p:cNvSpPr txBox="1"/>
          <p:nvPr>
            <p:ph idx="12" type="sldNum"/>
          </p:nvPr>
        </p:nvSpPr>
        <p:spPr>
          <a:xfrm>
            <a:off x="8579950" y="4588275"/>
            <a:ext cx="525600" cy="55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5"/>
          <p:cNvSpPr/>
          <p:nvPr/>
        </p:nvSpPr>
        <p:spPr>
          <a:xfrm>
            <a:off x="590925" y="561584"/>
            <a:ext cx="8171736" cy="3892835"/>
          </a:xfrm>
          <a:custGeom>
            <a:rect b="b" l="l" r="r" t="t"/>
            <a:pathLst>
              <a:path extrusionOk="0" h="136125" w="28575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25"/>
          <p:cNvSpPr txBox="1"/>
          <p:nvPr>
            <p:ph type="title"/>
          </p:nvPr>
        </p:nvSpPr>
        <p:spPr>
          <a:xfrm>
            <a:off x="304800" y="3492738"/>
            <a:ext cx="4114800" cy="140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Maps</a:t>
            </a:r>
            <a:endParaRPr/>
          </a:p>
        </p:txBody>
      </p:sp>
      <p:sp>
        <p:nvSpPr>
          <p:cNvPr id="162" name="Google Shape;162;p25"/>
          <p:cNvSpPr/>
          <p:nvPr/>
        </p:nvSpPr>
        <p:spPr>
          <a:xfrm>
            <a:off x="1985850" y="1525700"/>
            <a:ext cx="796200" cy="202500"/>
          </a:xfrm>
          <a:prstGeom prst="wedgeRectCallout">
            <a:avLst>
              <a:gd fmla="val -21428" name="adj1"/>
              <a:gd fmla="val 84287" name="adj2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rPr>
              <a:t>our office</a:t>
            </a:r>
            <a:endParaRPr sz="1000">
              <a:solidFill>
                <a:srgbClr val="FFFFFF"/>
              </a:solidFill>
              <a:latin typeface="Zilla Slab Light"/>
              <a:ea typeface="Zilla Slab Light"/>
              <a:cs typeface="Zilla Slab Light"/>
              <a:sym typeface="Zilla Slab Light"/>
            </a:endParaRPr>
          </a:p>
        </p:txBody>
      </p:sp>
      <p:sp>
        <p:nvSpPr>
          <p:cNvPr id="163" name="Google Shape;163;p25"/>
          <p:cNvSpPr txBox="1"/>
          <p:nvPr>
            <p:ph idx="12" type="sldNum"/>
          </p:nvPr>
        </p:nvSpPr>
        <p:spPr>
          <a:xfrm>
            <a:off x="8579950" y="4588275"/>
            <a:ext cx="525600" cy="55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4" name="Google Shape;164;p25"/>
          <p:cNvSpPr/>
          <p:nvPr/>
        </p:nvSpPr>
        <p:spPr>
          <a:xfrm>
            <a:off x="1226425" y="1839650"/>
            <a:ext cx="202500" cy="202500"/>
          </a:xfrm>
          <a:prstGeom prst="ellipse">
            <a:avLst/>
          </a:prstGeom>
          <a:noFill/>
          <a:ln cap="flat" cmpd="sng" w="76200">
            <a:solidFill>
              <a:srgbClr val="6FA8D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25"/>
          <p:cNvSpPr/>
          <p:nvPr/>
        </p:nvSpPr>
        <p:spPr>
          <a:xfrm>
            <a:off x="2930625" y="3381175"/>
            <a:ext cx="202500" cy="202500"/>
          </a:xfrm>
          <a:prstGeom prst="ellipse">
            <a:avLst/>
          </a:prstGeom>
          <a:noFill/>
          <a:ln cap="flat" cmpd="sng" w="76200">
            <a:solidFill>
              <a:srgbClr val="6FA8D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25"/>
          <p:cNvSpPr/>
          <p:nvPr/>
        </p:nvSpPr>
        <p:spPr>
          <a:xfrm>
            <a:off x="3909000" y="1581275"/>
            <a:ext cx="202500" cy="202500"/>
          </a:xfrm>
          <a:prstGeom prst="ellipse">
            <a:avLst/>
          </a:prstGeom>
          <a:noFill/>
          <a:ln cap="flat" cmpd="sng" w="76200">
            <a:solidFill>
              <a:srgbClr val="6FA8D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25"/>
          <p:cNvSpPr/>
          <p:nvPr/>
        </p:nvSpPr>
        <p:spPr>
          <a:xfrm>
            <a:off x="4575538" y="3736025"/>
            <a:ext cx="202500" cy="202500"/>
          </a:xfrm>
          <a:prstGeom prst="ellipse">
            <a:avLst/>
          </a:prstGeom>
          <a:noFill/>
          <a:ln cap="flat" cmpd="sng" w="76200">
            <a:solidFill>
              <a:srgbClr val="6FA8D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25"/>
          <p:cNvSpPr/>
          <p:nvPr/>
        </p:nvSpPr>
        <p:spPr>
          <a:xfrm>
            <a:off x="6829350" y="2042150"/>
            <a:ext cx="202500" cy="202500"/>
          </a:xfrm>
          <a:prstGeom prst="ellipse">
            <a:avLst/>
          </a:prstGeom>
          <a:noFill/>
          <a:ln cap="flat" cmpd="sng" w="76200">
            <a:solidFill>
              <a:srgbClr val="6FA8D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25"/>
          <p:cNvSpPr/>
          <p:nvPr/>
        </p:nvSpPr>
        <p:spPr>
          <a:xfrm>
            <a:off x="7444775" y="3790550"/>
            <a:ext cx="202500" cy="202500"/>
          </a:xfrm>
          <a:prstGeom prst="ellipse">
            <a:avLst/>
          </a:prstGeom>
          <a:noFill/>
          <a:ln cap="flat" cmpd="sng" w="76200">
            <a:solidFill>
              <a:srgbClr val="6FA8D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6"/>
          <p:cNvSpPr txBox="1"/>
          <p:nvPr>
            <p:ph idx="4294967295" type="ctrTitle"/>
          </p:nvPr>
        </p:nvSpPr>
        <p:spPr>
          <a:xfrm>
            <a:off x="685800" y="2954942"/>
            <a:ext cx="77724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0"/>
              <a:t>89,526,124</a:t>
            </a:r>
            <a:endParaRPr sz="12000"/>
          </a:p>
        </p:txBody>
      </p:sp>
      <p:sp>
        <p:nvSpPr>
          <p:cNvPr id="175" name="Google Shape;175;p26"/>
          <p:cNvSpPr txBox="1"/>
          <p:nvPr>
            <p:ph idx="4294967295" type="subTitle"/>
          </p:nvPr>
        </p:nvSpPr>
        <p:spPr>
          <a:xfrm>
            <a:off x="685800" y="3906853"/>
            <a:ext cx="7772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Whoa! That’s a big number, aren’t you proud?</a:t>
            </a:r>
            <a:endParaRPr/>
          </a:p>
        </p:txBody>
      </p:sp>
      <p:sp>
        <p:nvSpPr>
          <p:cNvPr id="176" name="Google Shape;176;p26"/>
          <p:cNvSpPr txBox="1"/>
          <p:nvPr>
            <p:ph idx="12" type="sldNum"/>
          </p:nvPr>
        </p:nvSpPr>
        <p:spPr>
          <a:xfrm>
            <a:off x="8579950" y="4588275"/>
            <a:ext cx="525600" cy="55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7"/>
          <p:cNvSpPr txBox="1"/>
          <p:nvPr>
            <p:ph idx="4294967295" type="ctrTitle"/>
          </p:nvPr>
        </p:nvSpPr>
        <p:spPr>
          <a:xfrm>
            <a:off x="685800" y="571800"/>
            <a:ext cx="3881100" cy="89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89,526,124$</a:t>
            </a:r>
            <a:endParaRPr sz="3600"/>
          </a:p>
        </p:txBody>
      </p:sp>
      <p:sp>
        <p:nvSpPr>
          <p:cNvPr id="182" name="Google Shape;182;p27"/>
          <p:cNvSpPr txBox="1"/>
          <p:nvPr>
            <p:ph idx="4294967295" type="subTitle"/>
          </p:nvPr>
        </p:nvSpPr>
        <p:spPr>
          <a:xfrm>
            <a:off x="685800" y="1258908"/>
            <a:ext cx="38811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That’s a lot of money</a:t>
            </a:r>
            <a:endParaRPr/>
          </a:p>
        </p:txBody>
      </p:sp>
      <p:sp>
        <p:nvSpPr>
          <p:cNvPr id="183" name="Google Shape;183;p27"/>
          <p:cNvSpPr txBox="1"/>
          <p:nvPr>
            <p:ph idx="4294967295" type="ctrTitle"/>
          </p:nvPr>
        </p:nvSpPr>
        <p:spPr>
          <a:xfrm>
            <a:off x="685800" y="3353094"/>
            <a:ext cx="3881100" cy="89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100%</a:t>
            </a:r>
            <a:endParaRPr sz="3600"/>
          </a:p>
        </p:txBody>
      </p:sp>
      <p:sp>
        <p:nvSpPr>
          <p:cNvPr id="184" name="Google Shape;184;p27"/>
          <p:cNvSpPr txBox="1"/>
          <p:nvPr>
            <p:ph idx="4294967295" type="subTitle"/>
          </p:nvPr>
        </p:nvSpPr>
        <p:spPr>
          <a:xfrm>
            <a:off x="685800" y="4040201"/>
            <a:ext cx="38811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Total success!</a:t>
            </a:r>
            <a:endParaRPr/>
          </a:p>
        </p:txBody>
      </p:sp>
      <p:sp>
        <p:nvSpPr>
          <p:cNvPr id="185" name="Google Shape;185;p27"/>
          <p:cNvSpPr txBox="1"/>
          <p:nvPr>
            <p:ph idx="4294967295" type="ctrTitle"/>
          </p:nvPr>
        </p:nvSpPr>
        <p:spPr>
          <a:xfrm>
            <a:off x="685800" y="1962447"/>
            <a:ext cx="3881100" cy="89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185,244 users</a:t>
            </a:r>
            <a:endParaRPr sz="3600"/>
          </a:p>
        </p:txBody>
      </p:sp>
      <p:sp>
        <p:nvSpPr>
          <p:cNvPr id="186" name="Google Shape;186;p27"/>
          <p:cNvSpPr txBox="1"/>
          <p:nvPr>
            <p:ph idx="4294967295" type="subTitle"/>
          </p:nvPr>
        </p:nvSpPr>
        <p:spPr>
          <a:xfrm>
            <a:off x="685800" y="2649554"/>
            <a:ext cx="38811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a lot of users</a:t>
            </a:r>
            <a:endParaRPr/>
          </a:p>
        </p:txBody>
      </p:sp>
      <p:sp>
        <p:nvSpPr>
          <p:cNvPr id="187" name="Google Shape;187;p27"/>
          <p:cNvSpPr txBox="1"/>
          <p:nvPr>
            <p:ph idx="12" type="sldNum"/>
          </p:nvPr>
        </p:nvSpPr>
        <p:spPr>
          <a:xfrm>
            <a:off x="8579950" y="4588275"/>
            <a:ext cx="525600" cy="55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8"/>
          <p:cNvSpPr txBox="1"/>
          <p:nvPr>
            <p:ph type="title"/>
          </p:nvPr>
        </p:nvSpPr>
        <p:spPr>
          <a:xfrm>
            <a:off x="457200" y="434587"/>
            <a:ext cx="4114800" cy="213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process is easy</a:t>
            </a:r>
            <a:endParaRPr/>
          </a:p>
        </p:txBody>
      </p:sp>
      <p:sp>
        <p:nvSpPr>
          <p:cNvPr id="193" name="Google Shape;193;p28"/>
          <p:cNvSpPr txBox="1"/>
          <p:nvPr>
            <p:ph idx="12" type="sldNum"/>
          </p:nvPr>
        </p:nvSpPr>
        <p:spPr>
          <a:xfrm>
            <a:off x="8579950" y="4588275"/>
            <a:ext cx="525600" cy="55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4" name="Google Shape;194;p28"/>
          <p:cNvSpPr txBox="1"/>
          <p:nvPr/>
        </p:nvSpPr>
        <p:spPr>
          <a:xfrm>
            <a:off x="565288" y="2832900"/>
            <a:ext cx="1691100" cy="170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rPr>
              <a:t>1.</a:t>
            </a:r>
            <a:endParaRPr sz="4800">
              <a:solidFill>
                <a:srgbClr val="FFFFFF"/>
              </a:solidFill>
              <a:latin typeface="Zilla Slab Light"/>
              <a:ea typeface="Zilla Slab Light"/>
              <a:cs typeface="Zilla Slab Light"/>
              <a:sym typeface="Zilla Slab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rPr>
              <a:t>first</a:t>
            </a:r>
            <a:endParaRPr sz="1800">
              <a:solidFill>
                <a:srgbClr val="FFFFFF"/>
              </a:solidFill>
              <a:latin typeface="Zilla Slab Light"/>
              <a:ea typeface="Zilla Slab Light"/>
              <a:cs typeface="Zilla Slab Light"/>
              <a:sym typeface="Zilla Slab Light"/>
            </a:endParaRPr>
          </a:p>
        </p:txBody>
      </p:sp>
      <p:sp>
        <p:nvSpPr>
          <p:cNvPr id="195" name="Google Shape;195;p28"/>
          <p:cNvSpPr txBox="1"/>
          <p:nvPr/>
        </p:nvSpPr>
        <p:spPr>
          <a:xfrm>
            <a:off x="2735850" y="2832900"/>
            <a:ext cx="1691100" cy="170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rPr>
              <a:t>2.</a:t>
            </a:r>
            <a:endParaRPr sz="4800">
              <a:solidFill>
                <a:srgbClr val="FFFFFF"/>
              </a:solidFill>
              <a:latin typeface="Zilla Slab Light"/>
              <a:ea typeface="Zilla Slab Light"/>
              <a:cs typeface="Zilla Slab Light"/>
              <a:sym typeface="Zilla Slab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rPr>
              <a:t>second</a:t>
            </a:r>
            <a:endParaRPr sz="1800">
              <a:solidFill>
                <a:srgbClr val="FFFFFF"/>
              </a:solidFill>
              <a:latin typeface="Zilla Slab Light"/>
              <a:ea typeface="Zilla Slab Light"/>
              <a:cs typeface="Zilla Slab Light"/>
              <a:sym typeface="Zilla Slab Light"/>
            </a:endParaRPr>
          </a:p>
        </p:txBody>
      </p:sp>
      <p:sp>
        <p:nvSpPr>
          <p:cNvPr id="196" name="Google Shape;196;p28"/>
          <p:cNvSpPr txBox="1"/>
          <p:nvPr/>
        </p:nvSpPr>
        <p:spPr>
          <a:xfrm>
            <a:off x="4906413" y="2832900"/>
            <a:ext cx="1691100" cy="170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rPr>
              <a:t>3.</a:t>
            </a:r>
            <a:endParaRPr sz="4800">
              <a:solidFill>
                <a:srgbClr val="FFFFFF"/>
              </a:solidFill>
              <a:latin typeface="Zilla Slab Light"/>
              <a:ea typeface="Zilla Slab Light"/>
              <a:cs typeface="Zilla Slab Light"/>
              <a:sym typeface="Zilla Slab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rPr>
              <a:t>last</a:t>
            </a:r>
            <a:endParaRPr sz="1800">
              <a:solidFill>
                <a:srgbClr val="FFFFFF"/>
              </a:solidFill>
              <a:latin typeface="Zilla Slab Light"/>
              <a:ea typeface="Zilla Slab Light"/>
              <a:cs typeface="Zilla Slab Light"/>
              <a:sym typeface="Zilla Slab Light"/>
            </a:endParaRPr>
          </a:p>
        </p:txBody>
      </p:sp>
      <p:cxnSp>
        <p:nvCxnSpPr>
          <p:cNvPr id="197" name="Google Shape;197;p28"/>
          <p:cNvCxnSpPr/>
          <p:nvPr/>
        </p:nvCxnSpPr>
        <p:spPr>
          <a:xfrm>
            <a:off x="1494388" y="3683400"/>
            <a:ext cx="936600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diamond"/>
            <a:tailEnd len="sm" w="sm" type="triangle"/>
          </a:ln>
        </p:spPr>
      </p:cxnSp>
      <p:cxnSp>
        <p:nvCxnSpPr>
          <p:cNvPr id="198" name="Google Shape;198;p28"/>
          <p:cNvCxnSpPr/>
          <p:nvPr/>
        </p:nvCxnSpPr>
        <p:spPr>
          <a:xfrm>
            <a:off x="3664950" y="3683400"/>
            <a:ext cx="936600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diamond"/>
            <a:tailEnd len="sm" w="sm" type="triangle"/>
          </a:ln>
        </p:spPr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9"/>
          <p:cNvSpPr txBox="1"/>
          <p:nvPr>
            <p:ph type="title"/>
          </p:nvPr>
        </p:nvSpPr>
        <p:spPr>
          <a:xfrm>
            <a:off x="457200" y="53587"/>
            <a:ext cx="4114800" cy="213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review some concepts</a:t>
            </a:r>
            <a:endParaRPr/>
          </a:p>
        </p:txBody>
      </p:sp>
      <p:sp>
        <p:nvSpPr>
          <p:cNvPr id="204" name="Google Shape;204;p29"/>
          <p:cNvSpPr txBox="1"/>
          <p:nvPr>
            <p:ph idx="1" type="body"/>
          </p:nvPr>
        </p:nvSpPr>
        <p:spPr>
          <a:xfrm>
            <a:off x="457200" y="2190775"/>
            <a:ext cx="2631900" cy="93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/>
              <a:t>Yellow</a:t>
            </a:r>
            <a:endParaRPr b="1"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205" name="Google Shape;205;p29"/>
          <p:cNvSpPr txBox="1"/>
          <p:nvPr>
            <p:ph idx="2" type="body"/>
          </p:nvPr>
        </p:nvSpPr>
        <p:spPr>
          <a:xfrm>
            <a:off x="3223963" y="2190775"/>
            <a:ext cx="2631900" cy="93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/>
              <a:t>Blue</a:t>
            </a:r>
            <a:endParaRPr b="1"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206" name="Google Shape;206;p29"/>
          <p:cNvSpPr txBox="1"/>
          <p:nvPr>
            <p:ph idx="3" type="body"/>
          </p:nvPr>
        </p:nvSpPr>
        <p:spPr>
          <a:xfrm>
            <a:off x="5990726" y="2190775"/>
            <a:ext cx="2631900" cy="93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/>
              <a:t>Red</a:t>
            </a:r>
            <a:endParaRPr b="1"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207" name="Google Shape;207;p29"/>
          <p:cNvSpPr txBox="1"/>
          <p:nvPr>
            <p:ph idx="12" type="sldNum"/>
          </p:nvPr>
        </p:nvSpPr>
        <p:spPr>
          <a:xfrm>
            <a:off x="8579950" y="4588275"/>
            <a:ext cx="525600" cy="55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8" name="Google Shape;208;p29"/>
          <p:cNvSpPr txBox="1"/>
          <p:nvPr>
            <p:ph idx="1" type="body"/>
          </p:nvPr>
        </p:nvSpPr>
        <p:spPr>
          <a:xfrm>
            <a:off x="457200" y="3486175"/>
            <a:ext cx="2631900" cy="93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/>
              <a:t>Yellow</a:t>
            </a:r>
            <a:endParaRPr b="1"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209" name="Google Shape;209;p29"/>
          <p:cNvSpPr txBox="1"/>
          <p:nvPr>
            <p:ph idx="2" type="body"/>
          </p:nvPr>
        </p:nvSpPr>
        <p:spPr>
          <a:xfrm>
            <a:off x="3223963" y="3486175"/>
            <a:ext cx="2631900" cy="93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/>
              <a:t>Blue</a:t>
            </a:r>
            <a:endParaRPr b="1"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210" name="Google Shape;210;p29"/>
          <p:cNvSpPr txBox="1"/>
          <p:nvPr>
            <p:ph idx="3" type="body"/>
          </p:nvPr>
        </p:nvSpPr>
        <p:spPr>
          <a:xfrm>
            <a:off x="5990726" y="3486175"/>
            <a:ext cx="2631900" cy="93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/>
              <a:t>Red</a:t>
            </a:r>
            <a:endParaRPr b="1"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0"/>
          <p:cNvSpPr txBox="1"/>
          <p:nvPr>
            <p:ph idx="1" type="body"/>
          </p:nvPr>
        </p:nvSpPr>
        <p:spPr>
          <a:xfrm>
            <a:off x="457200" y="4253909"/>
            <a:ext cx="82296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You can insert graphs from </a:t>
            </a:r>
            <a:r>
              <a:rPr lang="en" u="sng">
                <a:solidFill>
                  <a:srgbClr val="FFFFFF"/>
                </a:solidFill>
                <a:hlinkClick r:id="rId4"/>
              </a:rPr>
              <a:t>Google Sheets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16" name="Google Shape;216;p30"/>
          <p:cNvSpPr txBox="1"/>
          <p:nvPr>
            <p:ph idx="12" type="sldNum"/>
          </p:nvPr>
        </p:nvSpPr>
        <p:spPr>
          <a:xfrm>
            <a:off x="8579950" y="4588275"/>
            <a:ext cx="525600" cy="55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17" name="Google Shape;217;p30" title="Gráfico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7825" y="928300"/>
            <a:ext cx="5915025" cy="30075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>
            <p:ph type="title"/>
          </p:nvPr>
        </p:nvSpPr>
        <p:spPr>
          <a:xfrm>
            <a:off x="457200" y="-98813"/>
            <a:ext cx="4114800" cy="213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Instructions for use</a:t>
            </a:r>
            <a:endParaRPr/>
          </a:p>
        </p:txBody>
      </p:sp>
      <p:sp>
        <p:nvSpPr>
          <p:cNvPr id="56" name="Google Shape;56;p13"/>
          <p:cNvSpPr txBox="1"/>
          <p:nvPr>
            <p:ph idx="2" type="body"/>
          </p:nvPr>
        </p:nvSpPr>
        <p:spPr>
          <a:xfrm>
            <a:off x="3766505" y="2038375"/>
            <a:ext cx="3121200" cy="235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EDIT IN POWERPOINT®</a:t>
            </a:r>
            <a:endParaRPr sz="12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Click on the button under the presentation preview that says </a:t>
            </a:r>
            <a:r>
              <a:rPr b="1" lang="en" sz="1200">
                <a:solidFill>
                  <a:srgbClr val="FFFFFF"/>
                </a:solidFill>
              </a:rPr>
              <a:t>"Download as PowerPoint template"</a:t>
            </a:r>
            <a:r>
              <a:rPr lang="en" sz="1200">
                <a:solidFill>
                  <a:srgbClr val="FFFFFF"/>
                </a:solidFill>
              </a:rPr>
              <a:t>. You will get a .pptx file that you can edit in PowerPoint. </a:t>
            </a:r>
            <a:endParaRPr sz="12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Remember to download and install the fonts used in this presentation (you’ll find the links to the font files needed in the </a:t>
            </a:r>
            <a:r>
              <a:rPr lang="en" sz="1200" u="sng">
                <a:solidFill>
                  <a:srgbClr val="FFFFFF"/>
                </a:solidFill>
                <a:hlinkClick action="ppaction://hlinksldjump" r:id="rId4"/>
              </a:rPr>
              <a:t>Presentation design slide</a:t>
            </a:r>
            <a:r>
              <a:rPr lang="en" sz="1200">
                <a:solidFill>
                  <a:srgbClr val="FFFFFF"/>
                </a:solidFill>
              </a:rPr>
              <a:t>)</a:t>
            </a:r>
            <a:endParaRPr sz="12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57" name="Google Shape;57;p13"/>
          <p:cNvSpPr txBox="1"/>
          <p:nvPr>
            <p:ph idx="1" type="body"/>
          </p:nvPr>
        </p:nvSpPr>
        <p:spPr>
          <a:xfrm>
            <a:off x="457200" y="2038375"/>
            <a:ext cx="3121200" cy="235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rgbClr val="FFFFFF"/>
                </a:solidFill>
              </a:rPr>
              <a:t>EDIT IN GOOGLE SLIDES</a:t>
            </a:r>
            <a:endParaRPr sz="12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FFFFFF"/>
                </a:solidFill>
              </a:rPr>
              <a:t>Click on the button under the presentation preview that says </a:t>
            </a:r>
            <a:r>
              <a:rPr b="1" lang="en" sz="1200">
                <a:solidFill>
                  <a:srgbClr val="FFFFFF"/>
                </a:solidFill>
              </a:rPr>
              <a:t>"Use as Google Slides Theme"</a:t>
            </a:r>
            <a:r>
              <a:rPr lang="en" sz="1200">
                <a:solidFill>
                  <a:srgbClr val="FFFFFF"/>
                </a:solidFill>
              </a:rPr>
              <a:t>.</a:t>
            </a:r>
            <a:endParaRPr sz="12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FFFFFF"/>
                </a:solidFill>
              </a:rPr>
              <a:t>You will get a copy of this document on your Google Drive and will be able to edit, add or delete slides.</a:t>
            </a:r>
            <a:endParaRPr sz="12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rgbClr val="FFFFFF"/>
                </a:solidFill>
              </a:rPr>
              <a:t>You have to be signed in to your Google account.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58" name="Google Shape;58;p13"/>
          <p:cNvSpPr txBox="1"/>
          <p:nvPr>
            <p:ph idx="2" type="body"/>
          </p:nvPr>
        </p:nvSpPr>
        <p:spPr>
          <a:xfrm>
            <a:off x="457200" y="3990525"/>
            <a:ext cx="6430500" cy="11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More info on how to use this template at </a:t>
            </a:r>
            <a:r>
              <a:rPr b="1" lang="en" sz="1200" u="sng">
                <a:solidFill>
                  <a:srgbClr val="FFFFFF"/>
                </a:solidFill>
                <a:hlinkClick r:id="rId5"/>
              </a:rPr>
              <a:t>www.slidescarnival.com/help-use-presentation-template</a:t>
            </a:r>
            <a:endParaRPr b="1" sz="12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FFFFFF"/>
                </a:solidFill>
              </a:rPr>
              <a:t>This template is free to use under </a:t>
            </a:r>
            <a:r>
              <a:rPr lang="en" sz="1200" u="sng">
                <a:solidFill>
                  <a:srgbClr val="FFFFFF"/>
                </a:solidFill>
                <a:hlinkClick r:id="rId6"/>
              </a:rPr>
              <a:t>Creative Commons Attribution license</a:t>
            </a:r>
            <a:r>
              <a:rPr lang="en" sz="1200">
                <a:solidFill>
                  <a:srgbClr val="FFFFFF"/>
                </a:solidFill>
              </a:rPr>
              <a:t>. You can keep the Credits slide or mention SlidesCarnival and other resources used in a slide footer.</a:t>
            </a:r>
            <a:endParaRPr sz="12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FFFF"/>
              </a:solidFill>
            </a:endParaRPr>
          </a:p>
        </p:txBody>
      </p:sp>
      <p:sp>
        <p:nvSpPr>
          <p:cNvPr id="59" name="Google Shape;59;p13"/>
          <p:cNvSpPr txBox="1"/>
          <p:nvPr>
            <p:ph idx="12" type="sldNum"/>
          </p:nvPr>
        </p:nvSpPr>
        <p:spPr>
          <a:xfrm>
            <a:off x="8579950" y="4588275"/>
            <a:ext cx="525600" cy="55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1"/>
          <p:cNvSpPr/>
          <p:nvPr/>
        </p:nvSpPr>
        <p:spPr>
          <a:xfrm>
            <a:off x="4764985" y="489800"/>
            <a:ext cx="2075120" cy="4163909"/>
          </a:xfrm>
          <a:custGeom>
            <a:rect b="b" l="l" r="r" t="t"/>
            <a:pathLst>
              <a:path extrusionOk="0" h="61841" w="30819">
                <a:moveTo>
                  <a:pt x="5160" y="2580"/>
                </a:moveTo>
                <a:lnTo>
                  <a:pt x="5295" y="2648"/>
                </a:lnTo>
                <a:lnTo>
                  <a:pt x="5363" y="2784"/>
                </a:lnTo>
                <a:lnTo>
                  <a:pt x="5363" y="2920"/>
                </a:lnTo>
                <a:lnTo>
                  <a:pt x="5363" y="3055"/>
                </a:lnTo>
                <a:lnTo>
                  <a:pt x="5295" y="3191"/>
                </a:lnTo>
                <a:lnTo>
                  <a:pt x="5160" y="3259"/>
                </a:lnTo>
                <a:lnTo>
                  <a:pt x="4888" y="3259"/>
                </a:lnTo>
                <a:lnTo>
                  <a:pt x="4752" y="3191"/>
                </a:lnTo>
                <a:lnTo>
                  <a:pt x="4684" y="3055"/>
                </a:lnTo>
                <a:lnTo>
                  <a:pt x="4684" y="2920"/>
                </a:lnTo>
                <a:lnTo>
                  <a:pt x="4684" y="2784"/>
                </a:lnTo>
                <a:lnTo>
                  <a:pt x="4752" y="2648"/>
                </a:lnTo>
                <a:lnTo>
                  <a:pt x="4888" y="2580"/>
                </a:lnTo>
                <a:close/>
                <a:moveTo>
                  <a:pt x="15410" y="2241"/>
                </a:moveTo>
                <a:lnTo>
                  <a:pt x="15681" y="2309"/>
                </a:lnTo>
                <a:lnTo>
                  <a:pt x="15885" y="2444"/>
                </a:lnTo>
                <a:lnTo>
                  <a:pt x="16021" y="2648"/>
                </a:lnTo>
                <a:lnTo>
                  <a:pt x="16088" y="2920"/>
                </a:lnTo>
                <a:lnTo>
                  <a:pt x="16021" y="3191"/>
                </a:lnTo>
                <a:lnTo>
                  <a:pt x="15885" y="3395"/>
                </a:lnTo>
                <a:lnTo>
                  <a:pt x="15681" y="3531"/>
                </a:lnTo>
                <a:lnTo>
                  <a:pt x="15410" y="3598"/>
                </a:lnTo>
                <a:lnTo>
                  <a:pt x="15138" y="3531"/>
                </a:lnTo>
                <a:lnTo>
                  <a:pt x="14934" y="3395"/>
                </a:lnTo>
                <a:lnTo>
                  <a:pt x="14799" y="3191"/>
                </a:lnTo>
                <a:lnTo>
                  <a:pt x="14731" y="2920"/>
                </a:lnTo>
                <a:lnTo>
                  <a:pt x="14799" y="2648"/>
                </a:lnTo>
                <a:lnTo>
                  <a:pt x="14934" y="2444"/>
                </a:lnTo>
                <a:lnTo>
                  <a:pt x="15138" y="2309"/>
                </a:lnTo>
                <a:lnTo>
                  <a:pt x="15410" y="2241"/>
                </a:lnTo>
                <a:close/>
                <a:moveTo>
                  <a:pt x="29393" y="5228"/>
                </a:moveTo>
                <a:lnTo>
                  <a:pt x="29461" y="5296"/>
                </a:lnTo>
                <a:lnTo>
                  <a:pt x="29461" y="54849"/>
                </a:lnTo>
                <a:lnTo>
                  <a:pt x="1426" y="54849"/>
                </a:lnTo>
                <a:lnTo>
                  <a:pt x="1426" y="5296"/>
                </a:lnTo>
                <a:lnTo>
                  <a:pt x="1494" y="5228"/>
                </a:lnTo>
                <a:close/>
                <a:moveTo>
                  <a:pt x="15410" y="544"/>
                </a:moveTo>
                <a:lnTo>
                  <a:pt x="19143" y="612"/>
                </a:lnTo>
                <a:lnTo>
                  <a:pt x="23012" y="747"/>
                </a:lnTo>
                <a:lnTo>
                  <a:pt x="26339" y="951"/>
                </a:lnTo>
                <a:lnTo>
                  <a:pt x="27560" y="1087"/>
                </a:lnTo>
                <a:lnTo>
                  <a:pt x="27560" y="1087"/>
                </a:lnTo>
                <a:lnTo>
                  <a:pt x="26339" y="1019"/>
                </a:lnTo>
                <a:lnTo>
                  <a:pt x="23012" y="815"/>
                </a:lnTo>
                <a:lnTo>
                  <a:pt x="19143" y="680"/>
                </a:lnTo>
                <a:lnTo>
                  <a:pt x="15410" y="612"/>
                </a:lnTo>
                <a:lnTo>
                  <a:pt x="11676" y="680"/>
                </a:lnTo>
                <a:lnTo>
                  <a:pt x="7807" y="815"/>
                </a:lnTo>
                <a:lnTo>
                  <a:pt x="4481" y="1019"/>
                </a:lnTo>
                <a:lnTo>
                  <a:pt x="3259" y="1087"/>
                </a:lnTo>
                <a:lnTo>
                  <a:pt x="2444" y="1223"/>
                </a:lnTo>
                <a:lnTo>
                  <a:pt x="1969" y="1358"/>
                </a:lnTo>
                <a:lnTo>
                  <a:pt x="1630" y="1494"/>
                </a:lnTo>
                <a:lnTo>
                  <a:pt x="1290" y="1698"/>
                </a:lnTo>
                <a:lnTo>
                  <a:pt x="1019" y="1901"/>
                </a:lnTo>
                <a:lnTo>
                  <a:pt x="815" y="2173"/>
                </a:lnTo>
                <a:lnTo>
                  <a:pt x="679" y="2444"/>
                </a:lnTo>
                <a:lnTo>
                  <a:pt x="544" y="2852"/>
                </a:lnTo>
                <a:lnTo>
                  <a:pt x="544" y="3259"/>
                </a:lnTo>
                <a:lnTo>
                  <a:pt x="544" y="58311"/>
                </a:lnTo>
                <a:lnTo>
                  <a:pt x="544" y="58718"/>
                </a:lnTo>
                <a:lnTo>
                  <a:pt x="476" y="58311"/>
                </a:lnTo>
                <a:lnTo>
                  <a:pt x="476" y="3259"/>
                </a:lnTo>
                <a:lnTo>
                  <a:pt x="544" y="2784"/>
                </a:lnTo>
                <a:lnTo>
                  <a:pt x="612" y="2444"/>
                </a:lnTo>
                <a:lnTo>
                  <a:pt x="747" y="2105"/>
                </a:lnTo>
                <a:lnTo>
                  <a:pt x="951" y="1834"/>
                </a:lnTo>
                <a:lnTo>
                  <a:pt x="1222" y="1630"/>
                </a:lnTo>
                <a:lnTo>
                  <a:pt x="1562" y="1426"/>
                </a:lnTo>
                <a:lnTo>
                  <a:pt x="1969" y="1290"/>
                </a:lnTo>
                <a:lnTo>
                  <a:pt x="2444" y="1155"/>
                </a:lnTo>
                <a:lnTo>
                  <a:pt x="3259" y="1087"/>
                </a:lnTo>
                <a:lnTo>
                  <a:pt x="4481" y="951"/>
                </a:lnTo>
                <a:lnTo>
                  <a:pt x="7807" y="747"/>
                </a:lnTo>
                <a:lnTo>
                  <a:pt x="11676" y="612"/>
                </a:lnTo>
                <a:lnTo>
                  <a:pt x="15410" y="544"/>
                </a:lnTo>
                <a:close/>
                <a:moveTo>
                  <a:pt x="27560" y="1087"/>
                </a:moveTo>
                <a:lnTo>
                  <a:pt x="28375" y="1155"/>
                </a:lnTo>
                <a:lnTo>
                  <a:pt x="28850" y="1290"/>
                </a:lnTo>
                <a:lnTo>
                  <a:pt x="29257" y="1426"/>
                </a:lnTo>
                <a:lnTo>
                  <a:pt x="29597" y="1630"/>
                </a:lnTo>
                <a:lnTo>
                  <a:pt x="29868" y="1834"/>
                </a:lnTo>
                <a:lnTo>
                  <a:pt x="30072" y="2105"/>
                </a:lnTo>
                <a:lnTo>
                  <a:pt x="30208" y="2444"/>
                </a:lnTo>
                <a:lnTo>
                  <a:pt x="30276" y="2784"/>
                </a:lnTo>
                <a:lnTo>
                  <a:pt x="30344" y="3259"/>
                </a:lnTo>
                <a:lnTo>
                  <a:pt x="30344" y="58311"/>
                </a:lnTo>
                <a:lnTo>
                  <a:pt x="30276" y="58718"/>
                </a:lnTo>
                <a:lnTo>
                  <a:pt x="30208" y="59125"/>
                </a:lnTo>
                <a:lnTo>
                  <a:pt x="30072" y="59465"/>
                </a:lnTo>
                <a:lnTo>
                  <a:pt x="29868" y="59736"/>
                </a:lnTo>
                <a:lnTo>
                  <a:pt x="29597" y="60008"/>
                </a:lnTo>
                <a:lnTo>
                  <a:pt x="29257" y="60144"/>
                </a:lnTo>
                <a:lnTo>
                  <a:pt x="28850" y="60347"/>
                </a:lnTo>
                <a:lnTo>
                  <a:pt x="28375" y="60415"/>
                </a:lnTo>
                <a:lnTo>
                  <a:pt x="26746" y="60687"/>
                </a:lnTo>
                <a:lnTo>
                  <a:pt x="23895" y="60958"/>
                </a:lnTo>
                <a:lnTo>
                  <a:pt x="22130" y="61094"/>
                </a:lnTo>
                <a:lnTo>
                  <a:pt x="20093" y="61230"/>
                </a:lnTo>
                <a:lnTo>
                  <a:pt x="17853" y="61298"/>
                </a:lnTo>
                <a:lnTo>
                  <a:pt x="12966" y="61298"/>
                </a:lnTo>
                <a:lnTo>
                  <a:pt x="10726" y="61230"/>
                </a:lnTo>
                <a:lnTo>
                  <a:pt x="8689" y="61094"/>
                </a:lnTo>
                <a:lnTo>
                  <a:pt x="6924" y="60958"/>
                </a:lnTo>
                <a:lnTo>
                  <a:pt x="4073" y="60687"/>
                </a:lnTo>
                <a:lnTo>
                  <a:pt x="2444" y="60415"/>
                </a:lnTo>
                <a:lnTo>
                  <a:pt x="1969" y="60347"/>
                </a:lnTo>
                <a:lnTo>
                  <a:pt x="1562" y="60144"/>
                </a:lnTo>
                <a:lnTo>
                  <a:pt x="1290" y="60008"/>
                </a:lnTo>
                <a:lnTo>
                  <a:pt x="951" y="59736"/>
                </a:lnTo>
                <a:lnTo>
                  <a:pt x="747" y="59465"/>
                </a:lnTo>
                <a:lnTo>
                  <a:pt x="612" y="59125"/>
                </a:lnTo>
                <a:lnTo>
                  <a:pt x="544" y="58718"/>
                </a:lnTo>
                <a:lnTo>
                  <a:pt x="544" y="58718"/>
                </a:lnTo>
                <a:lnTo>
                  <a:pt x="679" y="59125"/>
                </a:lnTo>
                <a:lnTo>
                  <a:pt x="815" y="59397"/>
                </a:lnTo>
                <a:lnTo>
                  <a:pt x="1019" y="59669"/>
                </a:lnTo>
                <a:lnTo>
                  <a:pt x="1290" y="59940"/>
                </a:lnTo>
                <a:lnTo>
                  <a:pt x="1630" y="60144"/>
                </a:lnTo>
                <a:lnTo>
                  <a:pt x="2037" y="60279"/>
                </a:lnTo>
                <a:lnTo>
                  <a:pt x="2444" y="60415"/>
                </a:lnTo>
                <a:lnTo>
                  <a:pt x="4073" y="60619"/>
                </a:lnTo>
                <a:lnTo>
                  <a:pt x="6924" y="60890"/>
                </a:lnTo>
                <a:lnTo>
                  <a:pt x="8689" y="61026"/>
                </a:lnTo>
                <a:lnTo>
                  <a:pt x="10726" y="61162"/>
                </a:lnTo>
                <a:lnTo>
                  <a:pt x="12966" y="61230"/>
                </a:lnTo>
                <a:lnTo>
                  <a:pt x="17853" y="61230"/>
                </a:lnTo>
                <a:lnTo>
                  <a:pt x="20093" y="61162"/>
                </a:lnTo>
                <a:lnTo>
                  <a:pt x="22130" y="61026"/>
                </a:lnTo>
                <a:lnTo>
                  <a:pt x="23895" y="60890"/>
                </a:lnTo>
                <a:lnTo>
                  <a:pt x="26746" y="60619"/>
                </a:lnTo>
                <a:lnTo>
                  <a:pt x="28375" y="60415"/>
                </a:lnTo>
                <a:lnTo>
                  <a:pt x="28850" y="60279"/>
                </a:lnTo>
                <a:lnTo>
                  <a:pt x="29190" y="60144"/>
                </a:lnTo>
                <a:lnTo>
                  <a:pt x="29529" y="59940"/>
                </a:lnTo>
                <a:lnTo>
                  <a:pt x="29800" y="59669"/>
                </a:lnTo>
                <a:lnTo>
                  <a:pt x="30004" y="59397"/>
                </a:lnTo>
                <a:lnTo>
                  <a:pt x="30140" y="59125"/>
                </a:lnTo>
                <a:lnTo>
                  <a:pt x="30276" y="58718"/>
                </a:lnTo>
                <a:lnTo>
                  <a:pt x="30276" y="58311"/>
                </a:lnTo>
                <a:lnTo>
                  <a:pt x="30276" y="3259"/>
                </a:lnTo>
                <a:lnTo>
                  <a:pt x="30276" y="2852"/>
                </a:lnTo>
                <a:lnTo>
                  <a:pt x="30140" y="2444"/>
                </a:lnTo>
                <a:lnTo>
                  <a:pt x="30004" y="2173"/>
                </a:lnTo>
                <a:lnTo>
                  <a:pt x="29800" y="1901"/>
                </a:lnTo>
                <a:lnTo>
                  <a:pt x="29529" y="1698"/>
                </a:lnTo>
                <a:lnTo>
                  <a:pt x="29190" y="1494"/>
                </a:lnTo>
                <a:lnTo>
                  <a:pt x="28850" y="1358"/>
                </a:lnTo>
                <a:lnTo>
                  <a:pt x="28375" y="1223"/>
                </a:lnTo>
                <a:lnTo>
                  <a:pt x="27560" y="1087"/>
                </a:lnTo>
                <a:close/>
                <a:moveTo>
                  <a:pt x="15410" y="1"/>
                </a:moveTo>
                <a:lnTo>
                  <a:pt x="11608" y="69"/>
                </a:lnTo>
                <a:lnTo>
                  <a:pt x="7739" y="204"/>
                </a:lnTo>
                <a:lnTo>
                  <a:pt x="4413" y="408"/>
                </a:lnTo>
                <a:lnTo>
                  <a:pt x="3191" y="544"/>
                </a:lnTo>
                <a:lnTo>
                  <a:pt x="2309" y="680"/>
                </a:lnTo>
                <a:lnTo>
                  <a:pt x="1765" y="815"/>
                </a:lnTo>
                <a:lnTo>
                  <a:pt x="1290" y="1019"/>
                </a:lnTo>
                <a:lnTo>
                  <a:pt x="883" y="1223"/>
                </a:lnTo>
                <a:lnTo>
                  <a:pt x="544" y="1494"/>
                </a:lnTo>
                <a:lnTo>
                  <a:pt x="340" y="1901"/>
                </a:lnTo>
                <a:lnTo>
                  <a:pt x="136" y="2241"/>
                </a:lnTo>
                <a:lnTo>
                  <a:pt x="1" y="2716"/>
                </a:lnTo>
                <a:lnTo>
                  <a:pt x="1" y="3259"/>
                </a:lnTo>
                <a:lnTo>
                  <a:pt x="1" y="58311"/>
                </a:lnTo>
                <a:lnTo>
                  <a:pt x="1" y="58854"/>
                </a:lnTo>
                <a:lnTo>
                  <a:pt x="136" y="59261"/>
                </a:lnTo>
                <a:lnTo>
                  <a:pt x="340" y="59736"/>
                </a:lnTo>
                <a:lnTo>
                  <a:pt x="612" y="60076"/>
                </a:lnTo>
                <a:lnTo>
                  <a:pt x="951" y="60347"/>
                </a:lnTo>
                <a:lnTo>
                  <a:pt x="1358" y="60619"/>
                </a:lnTo>
                <a:lnTo>
                  <a:pt x="1833" y="60823"/>
                </a:lnTo>
                <a:lnTo>
                  <a:pt x="2309" y="60958"/>
                </a:lnTo>
                <a:lnTo>
                  <a:pt x="4006" y="61162"/>
                </a:lnTo>
                <a:lnTo>
                  <a:pt x="6857" y="61501"/>
                </a:lnTo>
                <a:lnTo>
                  <a:pt x="8689" y="61637"/>
                </a:lnTo>
                <a:lnTo>
                  <a:pt x="10726" y="61705"/>
                </a:lnTo>
                <a:lnTo>
                  <a:pt x="12966" y="61773"/>
                </a:lnTo>
                <a:lnTo>
                  <a:pt x="15410" y="61841"/>
                </a:lnTo>
                <a:lnTo>
                  <a:pt x="17853" y="61773"/>
                </a:lnTo>
                <a:lnTo>
                  <a:pt x="20093" y="61705"/>
                </a:lnTo>
                <a:lnTo>
                  <a:pt x="22130" y="61637"/>
                </a:lnTo>
                <a:lnTo>
                  <a:pt x="23963" y="61501"/>
                </a:lnTo>
                <a:lnTo>
                  <a:pt x="26814" y="61162"/>
                </a:lnTo>
                <a:lnTo>
                  <a:pt x="28511" y="60958"/>
                </a:lnTo>
                <a:lnTo>
                  <a:pt x="28986" y="60823"/>
                </a:lnTo>
                <a:lnTo>
                  <a:pt x="29461" y="60619"/>
                </a:lnTo>
                <a:lnTo>
                  <a:pt x="29868" y="60347"/>
                </a:lnTo>
                <a:lnTo>
                  <a:pt x="30208" y="60076"/>
                </a:lnTo>
                <a:lnTo>
                  <a:pt x="30479" y="59736"/>
                </a:lnTo>
                <a:lnTo>
                  <a:pt x="30683" y="59261"/>
                </a:lnTo>
                <a:lnTo>
                  <a:pt x="30819" y="58854"/>
                </a:lnTo>
                <a:lnTo>
                  <a:pt x="30819" y="58311"/>
                </a:lnTo>
                <a:lnTo>
                  <a:pt x="30819" y="3259"/>
                </a:lnTo>
                <a:lnTo>
                  <a:pt x="30819" y="2716"/>
                </a:lnTo>
                <a:lnTo>
                  <a:pt x="30683" y="2241"/>
                </a:lnTo>
                <a:lnTo>
                  <a:pt x="30547" y="1901"/>
                </a:lnTo>
                <a:lnTo>
                  <a:pt x="30276" y="1494"/>
                </a:lnTo>
                <a:lnTo>
                  <a:pt x="29936" y="1223"/>
                </a:lnTo>
                <a:lnTo>
                  <a:pt x="29529" y="1019"/>
                </a:lnTo>
                <a:lnTo>
                  <a:pt x="29054" y="815"/>
                </a:lnTo>
                <a:lnTo>
                  <a:pt x="28511" y="680"/>
                </a:lnTo>
                <a:lnTo>
                  <a:pt x="27628" y="544"/>
                </a:lnTo>
                <a:lnTo>
                  <a:pt x="26406" y="408"/>
                </a:lnTo>
                <a:lnTo>
                  <a:pt x="23080" y="204"/>
                </a:lnTo>
                <a:lnTo>
                  <a:pt x="19211" y="69"/>
                </a:lnTo>
                <a:lnTo>
                  <a:pt x="1541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31"/>
          <p:cNvSpPr txBox="1"/>
          <p:nvPr>
            <p:ph idx="4294967295" type="body"/>
          </p:nvPr>
        </p:nvSpPr>
        <p:spPr>
          <a:xfrm>
            <a:off x="457200" y="671150"/>
            <a:ext cx="2967900" cy="3982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101631"/>
                </a:solidFill>
                <a:highlight>
                  <a:srgbClr val="FFFFFF"/>
                </a:highlight>
              </a:rPr>
              <a:t>Android project</a:t>
            </a:r>
            <a:endParaRPr b="1" sz="3600">
              <a:solidFill>
                <a:srgbClr val="101631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Show and explain your web, app or software projects using these gadget templates.</a:t>
            </a:r>
            <a:endParaRPr/>
          </a:p>
        </p:txBody>
      </p:sp>
      <p:sp>
        <p:nvSpPr>
          <p:cNvPr id="224" name="Google Shape;224;p31"/>
          <p:cNvSpPr/>
          <p:nvPr/>
        </p:nvSpPr>
        <p:spPr>
          <a:xfrm>
            <a:off x="4858300" y="839000"/>
            <a:ext cx="1888500" cy="3356100"/>
          </a:xfrm>
          <a:prstGeom prst="rect">
            <a:avLst/>
          </a:prstGeom>
          <a:solidFill>
            <a:srgbClr val="101631">
              <a:alpha val="5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rPr>
              <a:t>Place your screenshot here</a:t>
            </a:r>
            <a:endParaRPr sz="1000">
              <a:solidFill>
                <a:srgbClr val="FFFFFF"/>
              </a:solidFill>
              <a:latin typeface="Zilla Slab Light"/>
              <a:ea typeface="Zilla Slab Light"/>
              <a:cs typeface="Zilla Slab Light"/>
              <a:sym typeface="Zilla Slab Light"/>
            </a:endParaRPr>
          </a:p>
        </p:txBody>
      </p:sp>
      <p:sp>
        <p:nvSpPr>
          <p:cNvPr id="225" name="Google Shape;225;p31"/>
          <p:cNvSpPr txBox="1"/>
          <p:nvPr>
            <p:ph idx="12" type="sldNum"/>
          </p:nvPr>
        </p:nvSpPr>
        <p:spPr>
          <a:xfrm>
            <a:off x="8579950" y="4588275"/>
            <a:ext cx="525600" cy="55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2"/>
          <p:cNvSpPr/>
          <p:nvPr/>
        </p:nvSpPr>
        <p:spPr>
          <a:xfrm>
            <a:off x="5022396" y="623036"/>
            <a:ext cx="1863608" cy="3921828"/>
          </a:xfrm>
          <a:custGeom>
            <a:rect b="b" l="l" r="r" t="t"/>
            <a:pathLst>
              <a:path extrusionOk="0" h="54713" w="25999">
                <a:moveTo>
                  <a:pt x="12966" y="2173"/>
                </a:moveTo>
                <a:lnTo>
                  <a:pt x="13169" y="2240"/>
                </a:lnTo>
                <a:lnTo>
                  <a:pt x="13373" y="2308"/>
                </a:lnTo>
                <a:lnTo>
                  <a:pt x="13441" y="2512"/>
                </a:lnTo>
                <a:lnTo>
                  <a:pt x="13509" y="2716"/>
                </a:lnTo>
                <a:lnTo>
                  <a:pt x="13441" y="2919"/>
                </a:lnTo>
                <a:lnTo>
                  <a:pt x="13373" y="3123"/>
                </a:lnTo>
                <a:lnTo>
                  <a:pt x="13169" y="3191"/>
                </a:lnTo>
                <a:lnTo>
                  <a:pt x="12966" y="3259"/>
                </a:lnTo>
                <a:lnTo>
                  <a:pt x="12762" y="3191"/>
                </a:lnTo>
                <a:lnTo>
                  <a:pt x="12626" y="3123"/>
                </a:lnTo>
                <a:lnTo>
                  <a:pt x="12491" y="2919"/>
                </a:lnTo>
                <a:lnTo>
                  <a:pt x="12423" y="2716"/>
                </a:lnTo>
                <a:lnTo>
                  <a:pt x="12491" y="2512"/>
                </a:lnTo>
                <a:lnTo>
                  <a:pt x="12626" y="2308"/>
                </a:lnTo>
                <a:lnTo>
                  <a:pt x="12762" y="2240"/>
                </a:lnTo>
                <a:lnTo>
                  <a:pt x="12966" y="2173"/>
                </a:lnTo>
                <a:close/>
                <a:moveTo>
                  <a:pt x="14934" y="4480"/>
                </a:moveTo>
                <a:lnTo>
                  <a:pt x="15002" y="4548"/>
                </a:lnTo>
                <a:lnTo>
                  <a:pt x="15070" y="4684"/>
                </a:lnTo>
                <a:lnTo>
                  <a:pt x="15138" y="4752"/>
                </a:lnTo>
                <a:lnTo>
                  <a:pt x="15070" y="4888"/>
                </a:lnTo>
                <a:lnTo>
                  <a:pt x="15002" y="5024"/>
                </a:lnTo>
                <a:lnTo>
                  <a:pt x="14934" y="5024"/>
                </a:lnTo>
                <a:lnTo>
                  <a:pt x="14799" y="5091"/>
                </a:lnTo>
                <a:lnTo>
                  <a:pt x="11065" y="5091"/>
                </a:lnTo>
                <a:lnTo>
                  <a:pt x="10929" y="5024"/>
                </a:lnTo>
                <a:lnTo>
                  <a:pt x="10861" y="5024"/>
                </a:lnTo>
                <a:lnTo>
                  <a:pt x="10794" y="4888"/>
                </a:lnTo>
                <a:lnTo>
                  <a:pt x="10726" y="4752"/>
                </a:lnTo>
                <a:lnTo>
                  <a:pt x="10794" y="4684"/>
                </a:lnTo>
                <a:lnTo>
                  <a:pt x="10861" y="4548"/>
                </a:lnTo>
                <a:lnTo>
                  <a:pt x="10929" y="4480"/>
                </a:lnTo>
                <a:close/>
                <a:moveTo>
                  <a:pt x="23963" y="7807"/>
                </a:moveTo>
                <a:lnTo>
                  <a:pt x="23963" y="7875"/>
                </a:lnTo>
                <a:lnTo>
                  <a:pt x="23963" y="46771"/>
                </a:lnTo>
                <a:lnTo>
                  <a:pt x="23963" y="46838"/>
                </a:lnTo>
                <a:lnTo>
                  <a:pt x="1969" y="46838"/>
                </a:lnTo>
                <a:lnTo>
                  <a:pt x="1969" y="46771"/>
                </a:lnTo>
                <a:lnTo>
                  <a:pt x="1969" y="7875"/>
                </a:lnTo>
                <a:lnTo>
                  <a:pt x="1969" y="7807"/>
                </a:lnTo>
                <a:close/>
                <a:moveTo>
                  <a:pt x="12558" y="48536"/>
                </a:moveTo>
                <a:lnTo>
                  <a:pt x="12151" y="48671"/>
                </a:lnTo>
                <a:lnTo>
                  <a:pt x="11812" y="48875"/>
                </a:lnTo>
                <a:lnTo>
                  <a:pt x="11472" y="49146"/>
                </a:lnTo>
                <a:lnTo>
                  <a:pt x="11269" y="49418"/>
                </a:lnTo>
                <a:lnTo>
                  <a:pt x="11065" y="49825"/>
                </a:lnTo>
                <a:lnTo>
                  <a:pt x="10929" y="50165"/>
                </a:lnTo>
                <a:lnTo>
                  <a:pt x="10861" y="50640"/>
                </a:lnTo>
                <a:lnTo>
                  <a:pt x="10929" y="51047"/>
                </a:lnTo>
                <a:lnTo>
                  <a:pt x="11065" y="51454"/>
                </a:lnTo>
                <a:lnTo>
                  <a:pt x="11269" y="51794"/>
                </a:lnTo>
                <a:lnTo>
                  <a:pt x="11472" y="52065"/>
                </a:lnTo>
                <a:lnTo>
                  <a:pt x="11812" y="52337"/>
                </a:lnTo>
                <a:lnTo>
                  <a:pt x="12151" y="52541"/>
                </a:lnTo>
                <a:lnTo>
                  <a:pt x="12558" y="52676"/>
                </a:lnTo>
                <a:lnTo>
                  <a:pt x="12966" y="52744"/>
                </a:lnTo>
                <a:lnTo>
                  <a:pt x="13373" y="52676"/>
                </a:lnTo>
                <a:lnTo>
                  <a:pt x="13780" y="52541"/>
                </a:lnTo>
                <a:lnTo>
                  <a:pt x="14120" y="52337"/>
                </a:lnTo>
                <a:lnTo>
                  <a:pt x="14459" y="52065"/>
                </a:lnTo>
                <a:lnTo>
                  <a:pt x="14731" y="51794"/>
                </a:lnTo>
                <a:lnTo>
                  <a:pt x="14934" y="51454"/>
                </a:lnTo>
                <a:lnTo>
                  <a:pt x="15002" y="51047"/>
                </a:lnTo>
                <a:lnTo>
                  <a:pt x="15070" y="50640"/>
                </a:lnTo>
                <a:lnTo>
                  <a:pt x="15002" y="50165"/>
                </a:lnTo>
                <a:lnTo>
                  <a:pt x="14934" y="49825"/>
                </a:lnTo>
                <a:lnTo>
                  <a:pt x="14731" y="49418"/>
                </a:lnTo>
                <a:lnTo>
                  <a:pt x="14459" y="49146"/>
                </a:lnTo>
                <a:lnTo>
                  <a:pt x="14120" y="48875"/>
                </a:lnTo>
                <a:lnTo>
                  <a:pt x="13780" y="48671"/>
                </a:lnTo>
                <a:lnTo>
                  <a:pt x="13373" y="48536"/>
                </a:lnTo>
                <a:close/>
                <a:moveTo>
                  <a:pt x="12966" y="48332"/>
                </a:moveTo>
                <a:lnTo>
                  <a:pt x="13441" y="48400"/>
                </a:lnTo>
                <a:lnTo>
                  <a:pt x="13848" y="48536"/>
                </a:lnTo>
                <a:lnTo>
                  <a:pt x="14256" y="48739"/>
                </a:lnTo>
                <a:lnTo>
                  <a:pt x="14595" y="49011"/>
                </a:lnTo>
                <a:lnTo>
                  <a:pt x="14866" y="49350"/>
                </a:lnTo>
                <a:lnTo>
                  <a:pt x="15070" y="49757"/>
                </a:lnTo>
                <a:lnTo>
                  <a:pt x="15206" y="50165"/>
                </a:lnTo>
                <a:lnTo>
                  <a:pt x="15274" y="50640"/>
                </a:lnTo>
                <a:lnTo>
                  <a:pt x="15206" y="51047"/>
                </a:lnTo>
                <a:lnTo>
                  <a:pt x="15070" y="51522"/>
                </a:lnTo>
                <a:lnTo>
                  <a:pt x="14866" y="51862"/>
                </a:lnTo>
                <a:lnTo>
                  <a:pt x="14595" y="52201"/>
                </a:lnTo>
                <a:lnTo>
                  <a:pt x="14256" y="52473"/>
                </a:lnTo>
                <a:lnTo>
                  <a:pt x="13848" y="52676"/>
                </a:lnTo>
                <a:lnTo>
                  <a:pt x="13441" y="52812"/>
                </a:lnTo>
                <a:lnTo>
                  <a:pt x="12966" y="52880"/>
                </a:lnTo>
                <a:lnTo>
                  <a:pt x="12558" y="52812"/>
                </a:lnTo>
                <a:lnTo>
                  <a:pt x="12083" y="52676"/>
                </a:lnTo>
                <a:lnTo>
                  <a:pt x="11744" y="52473"/>
                </a:lnTo>
                <a:lnTo>
                  <a:pt x="11404" y="52201"/>
                </a:lnTo>
                <a:lnTo>
                  <a:pt x="11133" y="51862"/>
                </a:lnTo>
                <a:lnTo>
                  <a:pt x="10929" y="51522"/>
                </a:lnTo>
                <a:lnTo>
                  <a:pt x="10794" y="51047"/>
                </a:lnTo>
                <a:lnTo>
                  <a:pt x="10726" y="50640"/>
                </a:lnTo>
                <a:lnTo>
                  <a:pt x="10794" y="50165"/>
                </a:lnTo>
                <a:lnTo>
                  <a:pt x="10929" y="49757"/>
                </a:lnTo>
                <a:lnTo>
                  <a:pt x="11133" y="49350"/>
                </a:lnTo>
                <a:lnTo>
                  <a:pt x="11404" y="49011"/>
                </a:lnTo>
                <a:lnTo>
                  <a:pt x="11744" y="48739"/>
                </a:lnTo>
                <a:lnTo>
                  <a:pt x="12083" y="48536"/>
                </a:lnTo>
                <a:lnTo>
                  <a:pt x="12558" y="48400"/>
                </a:lnTo>
                <a:lnTo>
                  <a:pt x="12966" y="48332"/>
                </a:lnTo>
                <a:close/>
                <a:moveTo>
                  <a:pt x="3938" y="679"/>
                </a:moveTo>
                <a:lnTo>
                  <a:pt x="3259" y="747"/>
                </a:lnTo>
                <a:lnTo>
                  <a:pt x="2648" y="951"/>
                </a:lnTo>
                <a:lnTo>
                  <a:pt x="2105" y="1222"/>
                </a:lnTo>
                <a:lnTo>
                  <a:pt x="1630" y="1629"/>
                </a:lnTo>
                <a:lnTo>
                  <a:pt x="1290" y="2105"/>
                </a:lnTo>
                <a:lnTo>
                  <a:pt x="951" y="2648"/>
                </a:lnTo>
                <a:lnTo>
                  <a:pt x="747" y="3259"/>
                </a:lnTo>
                <a:lnTo>
                  <a:pt x="747" y="3870"/>
                </a:lnTo>
                <a:lnTo>
                  <a:pt x="747" y="50776"/>
                </a:lnTo>
                <a:lnTo>
                  <a:pt x="747" y="51387"/>
                </a:lnTo>
                <a:lnTo>
                  <a:pt x="951" y="51997"/>
                </a:lnTo>
                <a:lnTo>
                  <a:pt x="1290" y="52541"/>
                </a:lnTo>
                <a:lnTo>
                  <a:pt x="1630" y="53016"/>
                </a:lnTo>
                <a:lnTo>
                  <a:pt x="2105" y="53423"/>
                </a:lnTo>
                <a:lnTo>
                  <a:pt x="2648" y="53695"/>
                </a:lnTo>
                <a:lnTo>
                  <a:pt x="3259" y="53898"/>
                </a:lnTo>
                <a:lnTo>
                  <a:pt x="3938" y="53966"/>
                </a:lnTo>
                <a:lnTo>
                  <a:pt x="22062" y="53966"/>
                </a:lnTo>
                <a:lnTo>
                  <a:pt x="22741" y="53898"/>
                </a:lnTo>
                <a:lnTo>
                  <a:pt x="23352" y="53695"/>
                </a:lnTo>
                <a:lnTo>
                  <a:pt x="23895" y="53423"/>
                </a:lnTo>
                <a:lnTo>
                  <a:pt x="24370" y="53016"/>
                </a:lnTo>
                <a:lnTo>
                  <a:pt x="24709" y="52541"/>
                </a:lnTo>
                <a:lnTo>
                  <a:pt x="25049" y="51997"/>
                </a:lnTo>
                <a:lnTo>
                  <a:pt x="25252" y="51387"/>
                </a:lnTo>
                <a:lnTo>
                  <a:pt x="25320" y="50776"/>
                </a:lnTo>
                <a:lnTo>
                  <a:pt x="25320" y="3870"/>
                </a:lnTo>
                <a:lnTo>
                  <a:pt x="25252" y="3259"/>
                </a:lnTo>
                <a:lnTo>
                  <a:pt x="25049" y="2648"/>
                </a:lnTo>
                <a:lnTo>
                  <a:pt x="24709" y="2105"/>
                </a:lnTo>
                <a:lnTo>
                  <a:pt x="24370" y="1629"/>
                </a:lnTo>
                <a:lnTo>
                  <a:pt x="23895" y="1222"/>
                </a:lnTo>
                <a:lnTo>
                  <a:pt x="23352" y="951"/>
                </a:lnTo>
                <a:lnTo>
                  <a:pt x="22741" y="747"/>
                </a:lnTo>
                <a:lnTo>
                  <a:pt x="22062" y="679"/>
                </a:lnTo>
                <a:close/>
                <a:moveTo>
                  <a:pt x="22062" y="543"/>
                </a:moveTo>
                <a:lnTo>
                  <a:pt x="22741" y="611"/>
                </a:lnTo>
                <a:lnTo>
                  <a:pt x="23419" y="815"/>
                </a:lnTo>
                <a:lnTo>
                  <a:pt x="23963" y="1086"/>
                </a:lnTo>
                <a:lnTo>
                  <a:pt x="24438" y="1494"/>
                </a:lnTo>
                <a:lnTo>
                  <a:pt x="24845" y="2037"/>
                </a:lnTo>
                <a:lnTo>
                  <a:pt x="25184" y="2580"/>
                </a:lnTo>
                <a:lnTo>
                  <a:pt x="25388" y="3191"/>
                </a:lnTo>
                <a:lnTo>
                  <a:pt x="25456" y="3870"/>
                </a:lnTo>
                <a:lnTo>
                  <a:pt x="25456" y="50776"/>
                </a:lnTo>
                <a:lnTo>
                  <a:pt x="25388" y="51454"/>
                </a:lnTo>
                <a:lnTo>
                  <a:pt x="25184" y="52065"/>
                </a:lnTo>
                <a:lnTo>
                  <a:pt x="24845" y="52676"/>
                </a:lnTo>
                <a:lnTo>
                  <a:pt x="24438" y="53151"/>
                </a:lnTo>
                <a:lnTo>
                  <a:pt x="23963" y="53559"/>
                </a:lnTo>
                <a:lnTo>
                  <a:pt x="23419" y="53898"/>
                </a:lnTo>
                <a:lnTo>
                  <a:pt x="22741" y="54102"/>
                </a:lnTo>
                <a:lnTo>
                  <a:pt x="22062" y="54170"/>
                </a:lnTo>
                <a:lnTo>
                  <a:pt x="3938" y="54170"/>
                </a:lnTo>
                <a:lnTo>
                  <a:pt x="3259" y="54102"/>
                </a:lnTo>
                <a:lnTo>
                  <a:pt x="2580" y="53898"/>
                </a:lnTo>
                <a:lnTo>
                  <a:pt x="2037" y="53559"/>
                </a:lnTo>
                <a:lnTo>
                  <a:pt x="1562" y="53151"/>
                </a:lnTo>
                <a:lnTo>
                  <a:pt x="1154" y="52676"/>
                </a:lnTo>
                <a:lnTo>
                  <a:pt x="815" y="52065"/>
                </a:lnTo>
                <a:lnTo>
                  <a:pt x="611" y="51454"/>
                </a:lnTo>
                <a:lnTo>
                  <a:pt x="543" y="50776"/>
                </a:lnTo>
                <a:lnTo>
                  <a:pt x="543" y="3870"/>
                </a:lnTo>
                <a:lnTo>
                  <a:pt x="611" y="3191"/>
                </a:lnTo>
                <a:lnTo>
                  <a:pt x="815" y="2580"/>
                </a:lnTo>
                <a:lnTo>
                  <a:pt x="1154" y="2037"/>
                </a:lnTo>
                <a:lnTo>
                  <a:pt x="1562" y="1494"/>
                </a:lnTo>
                <a:lnTo>
                  <a:pt x="2037" y="1086"/>
                </a:lnTo>
                <a:lnTo>
                  <a:pt x="2580" y="815"/>
                </a:lnTo>
                <a:lnTo>
                  <a:pt x="3259" y="611"/>
                </a:lnTo>
                <a:lnTo>
                  <a:pt x="3938" y="543"/>
                </a:lnTo>
                <a:close/>
                <a:moveTo>
                  <a:pt x="3938" y="0"/>
                </a:moveTo>
                <a:lnTo>
                  <a:pt x="3123" y="68"/>
                </a:lnTo>
                <a:lnTo>
                  <a:pt x="2444" y="272"/>
                </a:lnTo>
                <a:lnTo>
                  <a:pt x="1765" y="611"/>
                </a:lnTo>
                <a:lnTo>
                  <a:pt x="1154" y="1154"/>
                </a:lnTo>
                <a:lnTo>
                  <a:pt x="679" y="1697"/>
                </a:lnTo>
                <a:lnTo>
                  <a:pt x="272" y="2376"/>
                </a:lnTo>
                <a:lnTo>
                  <a:pt x="68" y="3123"/>
                </a:lnTo>
                <a:lnTo>
                  <a:pt x="0" y="3870"/>
                </a:lnTo>
                <a:lnTo>
                  <a:pt x="0" y="50776"/>
                </a:lnTo>
                <a:lnTo>
                  <a:pt x="68" y="51522"/>
                </a:lnTo>
                <a:lnTo>
                  <a:pt x="272" y="52269"/>
                </a:lnTo>
                <a:lnTo>
                  <a:pt x="679" y="52948"/>
                </a:lnTo>
                <a:lnTo>
                  <a:pt x="1154" y="53559"/>
                </a:lnTo>
                <a:lnTo>
                  <a:pt x="1765" y="54034"/>
                </a:lnTo>
                <a:lnTo>
                  <a:pt x="2444" y="54373"/>
                </a:lnTo>
                <a:lnTo>
                  <a:pt x="3123" y="54645"/>
                </a:lnTo>
                <a:lnTo>
                  <a:pt x="3938" y="54713"/>
                </a:lnTo>
                <a:lnTo>
                  <a:pt x="22062" y="54713"/>
                </a:lnTo>
                <a:lnTo>
                  <a:pt x="22876" y="54645"/>
                </a:lnTo>
                <a:lnTo>
                  <a:pt x="23555" y="54373"/>
                </a:lnTo>
                <a:lnTo>
                  <a:pt x="24234" y="54034"/>
                </a:lnTo>
                <a:lnTo>
                  <a:pt x="24845" y="53559"/>
                </a:lnTo>
                <a:lnTo>
                  <a:pt x="25320" y="52948"/>
                </a:lnTo>
                <a:lnTo>
                  <a:pt x="25727" y="52269"/>
                </a:lnTo>
                <a:lnTo>
                  <a:pt x="25931" y="51522"/>
                </a:lnTo>
                <a:lnTo>
                  <a:pt x="25999" y="50776"/>
                </a:lnTo>
                <a:lnTo>
                  <a:pt x="25999" y="3870"/>
                </a:lnTo>
                <a:lnTo>
                  <a:pt x="25931" y="3123"/>
                </a:lnTo>
                <a:lnTo>
                  <a:pt x="25727" y="2376"/>
                </a:lnTo>
                <a:lnTo>
                  <a:pt x="25320" y="1697"/>
                </a:lnTo>
                <a:lnTo>
                  <a:pt x="24845" y="1154"/>
                </a:lnTo>
                <a:lnTo>
                  <a:pt x="24234" y="611"/>
                </a:lnTo>
                <a:lnTo>
                  <a:pt x="23555" y="272"/>
                </a:lnTo>
                <a:lnTo>
                  <a:pt x="22876" y="68"/>
                </a:lnTo>
                <a:lnTo>
                  <a:pt x="2206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32"/>
          <p:cNvSpPr/>
          <p:nvPr/>
        </p:nvSpPr>
        <p:spPr>
          <a:xfrm>
            <a:off x="5154125" y="1188850"/>
            <a:ext cx="1589700" cy="2811900"/>
          </a:xfrm>
          <a:prstGeom prst="rect">
            <a:avLst/>
          </a:prstGeom>
          <a:solidFill>
            <a:srgbClr val="101631">
              <a:alpha val="5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rPr>
              <a:t>Place your screenshot here</a:t>
            </a:r>
            <a:endParaRPr sz="1000">
              <a:solidFill>
                <a:srgbClr val="FFFFFF"/>
              </a:solidFill>
              <a:latin typeface="Zilla Slab Light"/>
              <a:ea typeface="Zilla Slab Light"/>
              <a:cs typeface="Zilla Slab Light"/>
              <a:sym typeface="Zilla Slab Light"/>
            </a:endParaRPr>
          </a:p>
        </p:txBody>
      </p:sp>
      <p:sp>
        <p:nvSpPr>
          <p:cNvPr id="232" name="Google Shape;232;p32"/>
          <p:cNvSpPr txBox="1"/>
          <p:nvPr>
            <p:ph idx="12" type="sldNum"/>
          </p:nvPr>
        </p:nvSpPr>
        <p:spPr>
          <a:xfrm>
            <a:off x="8579950" y="4588275"/>
            <a:ext cx="525600" cy="55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3" name="Google Shape;233;p32"/>
          <p:cNvSpPr txBox="1"/>
          <p:nvPr>
            <p:ph idx="4294967295" type="body"/>
          </p:nvPr>
        </p:nvSpPr>
        <p:spPr>
          <a:xfrm>
            <a:off x="457200" y="671150"/>
            <a:ext cx="2967900" cy="3982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101631"/>
                </a:solidFill>
                <a:highlight>
                  <a:srgbClr val="FFFFFF"/>
                </a:highlight>
              </a:rPr>
              <a:t>iPhone</a:t>
            </a:r>
            <a:r>
              <a:rPr b="1" lang="en" sz="3600">
                <a:solidFill>
                  <a:srgbClr val="101631"/>
                </a:solidFill>
                <a:highlight>
                  <a:srgbClr val="FFFFFF"/>
                </a:highlight>
              </a:rPr>
              <a:t> project</a:t>
            </a:r>
            <a:endParaRPr b="1" sz="3600">
              <a:solidFill>
                <a:srgbClr val="101631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Show and explain your web, app or software projects using these gadget templates.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3"/>
          <p:cNvSpPr/>
          <p:nvPr/>
        </p:nvSpPr>
        <p:spPr>
          <a:xfrm>
            <a:off x="4787702" y="535613"/>
            <a:ext cx="2879504" cy="4072345"/>
          </a:xfrm>
          <a:custGeom>
            <a:rect b="b" l="l" r="r" t="t"/>
            <a:pathLst>
              <a:path extrusionOk="0" h="86210" w="60958">
                <a:moveTo>
                  <a:pt x="28985" y="3938"/>
                </a:moveTo>
                <a:lnTo>
                  <a:pt x="29189" y="4006"/>
                </a:lnTo>
                <a:lnTo>
                  <a:pt x="29189" y="4141"/>
                </a:lnTo>
                <a:lnTo>
                  <a:pt x="29189" y="4277"/>
                </a:lnTo>
                <a:lnTo>
                  <a:pt x="28985" y="4345"/>
                </a:lnTo>
                <a:lnTo>
                  <a:pt x="28850" y="4277"/>
                </a:lnTo>
                <a:lnTo>
                  <a:pt x="28782" y="4141"/>
                </a:lnTo>
                <a:lnTo>
                  <a:pt x="28850" y="4006"/>
                </a:lnTo>
                <a:lnTo>
                  <a:pt x="28985" y="3938"/>
                </a:lnTo>
                <a:close/>
                <a:moveTo>
                  <a:pt x="30479" y="3734"/>
                </a:moveTo>
                <a:lnTo>
                  <a:pt x="30615" y="3802"/>
                </a:lnTo>
                <a:lnTo>
                  <a:pt x="30750" y="3870"/>
                </a:lnTo>
                <a:lnTo>
                  <a:pt x="30818" y="4006"/>
                </a:lnTo>
                <a:lnTo>
                  <a:pt x="30818" y="4141"/>
                </a:lnTo>
                <a:lnTo>
                  <a:pt x="30818" y="4277"/>
                </a:lnTo>
                <a:lnTo>
                  <a:pt x="30750" y="4345"/>
                </a:lnTo>
                <a:lnTo>
                  <a:pt x="30615" y="4481"/>
                </a:lnTo>
                <a:lnTo>
                  <a:pt x="30343" y="4481"/>
                </a:lnTo>
                <a:lnTo>
                  <a:pt x="30207" y="4345"/>
                </a:lnTo>
                <a:lnTo>
                  <a:pt x="30139" y="4277"/>
                </a:lnTo>
                <a:lnTo>
                  <a:pt x="30139" y="4141"/>
                </a:lnTo>
                <a:lnTo>
                  <a:pt x="30139" y="4006"/>
                </a:lnTo>
                <a:lnTo>
                  <a:pt x="30207" y="3870"/>
                </a:lnTo>
                <a:lnTo>
                  <a:pt x="30343" y="3802"/>
                </a:lnTo>
                <a:lnTo>
                  <a:pt x="30479" y="3734"/>
                </a:lnTo>
                <a:close/>
                <a:moveTo>
                  <a:pt x="56885" y="7943"/>
                </a:moveTo>
                <a:lnTo>
                  <a:pt x="56885" y="78132"/>
                </a:lnTo>
                <a:lnTo>
                  <a:pt x="56817" y="78200"/>
                </a:lnTo>
                <a:lnTo>
                  <a:pt x="4209" y="78200"/>
                </a:lnTo>
                <a:lnTo>
                  <a:pt x="4141" y="78132"/>
                </a:lnTo>
                <a:lnTo>
                  <a:pt x="4141" y="7943"/>
                </a:lnTo>
                <a:close/>
                <a:moveTo>
                  <a:pt x="30479" y="80440"/>
                </a:moveTo>
                <a:lnTo>
                  <a:pt x="30071" y="80508"/>
                </a:lnTo>
                <a:lnTo>
                  <a:pt x="29732" y="80576"/>
                </a:lnTo>
                <a:lnTo>
                  <a:pt x="29461" y="80779"/>
                </a:lnTo>
                <a:lnTo>
                  <a:pt x="29189" y="80983"/>
                </a:lnTo>
                <a:lnTo>
                  <a:pt x="28917" y="81255"/>
                </a:lnTo>
                <a:lnTo>
                  <a:pt x="28782" y="81594"/>
                </a:lnTo>
                <a:lnTo>
                  <a:pt x="28646" y="81933"/>
                </a:lnTo>
                <a:lnTo>
                  <a:pt x="28646" y="82273"/>
                </a:lnTo>
                <a:lnTo>
                  <a:pt x="28646" y="82341"/>
                </a:lnTo>
                <a:lnTo>
                  <a:pt x="28646" y="82680"/>
                </a:lnTo>
                <a:lnTo>
                  <a:pt x="28782" y="83020"/>
                </a:lnTo>
                <a:lnTo>
                  <a:pt x="28985" y="83291"/>
                </a:lnTo>
                <a:lnTo>
                  <a:pt x="29189" y="83563"/>
                </a:lnTo>
                <a:lnTo>
                  <a:pt x="29461" y="83834"/>
                </a:lnTo>
                <a:lnTo>
                  <a:pt x="29800" y="83970"/>
                </a:lnTo>
                <a:lnTo>
                  <a:pt x="30139" y="84106"/>
                </a:lnTo>
                <a:lnTo>
                  <a:pt x="30818" y="84106"/>
                </a:lnTo>
                <a:lnTo>
                  <a:pt x="31158" y="83970"/>
                </a:lnTo>
                <a:lnTo>
                  <a:pt x="31497" y="83766"/>
                </a:lnTo>
                <a:lnTo>
                  <a:pt x="31768" y="83563"/>
                </a:lnTo>
                <a:lnTo>
                  <a:pt x="31972" y="83291"/>
                </a:lnTo>
                <a:lnTo>
                  <a:pt x="32176" y="83020"/>
                </a:lnTo>
                <a:lnTo>
                  <a:pt x="32244" y="82612"/>
                </a:lnTo>
                <a:lnTo>
                  <a:pt x="32312" y="82273"/>
                </a:lnTo>
                <a:lnTo>
                  <a:pt x="32244" y="81933"/>
                </a:lnTo>
                <a:lnTo>
                  <a:pt x="32176" y="81594"/>
                </a:lnTo>
                <a:lnTo>
                  <a:pt x="31972" y="81255"/>
                </a:lnTo>
                <a:lnTo>
                  <a:pt x="31768" y="80983"/>
                </a:lnTo>
                <a:lnTo>
                  <a:pt x="31497" y="80779"/>
                </a:lnTo>
                <a:lnTo>
                  <a:pt x="31158" y="80576"/>
                </a:lnTo>
                <a:lnTo>
                  <a:pt x="30818" y="80508"/>
                </a:lnTo>
                <a:lnTo>
                  <a:pt x="30479" y="80440"/>
                </a:lnTo>
                <a:close/>
                <a:moveTo>
                  <a:pt x="30886" y="80304"/>
                </a:moveTo>
                <a:lnTo>
                  <a:pt x="31225" y="80440"/>
                </a:lnTo>
                <a:lnTo>
                  <a:pt x="31565" y="80644"/>
                </a:lnTo>
                <a:lnTo>
                  <a:pt x="31904" y="80847"/>
                </a:lnTo>
                <a:lnTo>
                  <a:pt x="32108" y="81187"/>
                </a:lnTo>
                <a:lnTo>
                  <a:pt x="32312" y="81526"/>
                </a:lnTo>
                <a:lnTo>
                  <a:pt x="32447" y="81866"/>
                </a:lnTo>
                <a:lnTo>
                  <a:pt x="32447" y="82273"/>
                </a:lnTo>
                <a:lnTo>
                  <a:pt x="32447" y="82680"/>
                </a:lnTo>
                <a:lnTo>
                  <a:pt x="32312" y="83020"/>
                </a:lnTo>
                <a:lnTo>
                  <a:pt x="32108" y="83359"/>
                </a:lnTo>
                <a:lnTo>
                  <a:pt x="31904" y="83698"/>
                </a:lnTo>
                <a:lnTo>
                  <a:pt x="31565" y="83902"/>
                </a:lnTo>
                <a:lnTo>
                  <a:pt x="31225" y="84106"/>
                </a:lnTo>
                <a:lnTo>
                  <a:pt x="30886" y="84241"/>
                </a:lnTo>
                <a:lnTo>
                  <a:pt x="30479" y="84309"/>
                </a:lnTo>
                <a:lnTo>
                  <a:pt x="30071" y="84241"/>
                </a:lnTo>
                <a:lnTo>
                  <a:pt x="29732" y="84106"/>
                </a:lnTo>
                <a:lnTo>
                  <a:pt x="29393" y="83970"/>
                </a:lnTo>
                <a:lnTo>
                  <a:pt x="29053" y="83698"/>
                </a:lnTo>
                <a:lnTo>
                  <a:pt x="28850" y="83427"/>
                </a:lnTo>
                <a:lnTo>
                  <a:pt x="28646" y="83087"/>
                </a:lnTo>
                <a:lnTo>
                  <a:pt x="28510" y="82748"/>
                </a:lnTo>
                <a:lnTo>
                  <a:pt x="28442" y="82341"/>
                </a:lnTo>
                <a:lnTo>
                  <a:pt x="28442" y="82273"/>
                </a:lnTo>
                <a:lnTo>
                  <a:pt x="28510" y="81866"/>
                </a:lnTo>
                <a:lnTo>
                  <a:pt x="28646" y="81526"/>
                </a:lnTo>
                <a:lnTo>
                  <a:pt x="28782" y="81187"/>
                </a:lnTo>
                <a:lnTo>
                  <a:pt x="29053" y="80847"/>
                </a:lnTo>
                <a:lnTo>
                  <a:pt x="29325" y="80644"/>
                </a:lnTo>
                <a:lnTo>
                  <a:pt x="29664" y="80440"/>
                </a:lnTo>
                <a:lnTo>
                  <a:pt x="30071" y="80304"/>
                </a:lnTo>
                <a:close/>
                <a:moveTo>
                  <a:pt x="3530" y="815"/>
                </a:moveTo>
                <a:lnTo>
                  <a:pt x="2987" y="883"/>
                </a:lnTo>
                <a:lnTo>
                  <a:pt x="2512" y="1019"/>
                </a:lnTo>
                <a:lnTo>
                  <a:pt x="2036" y="1290"/>
                </a:lnTo>
                <a:lnTo>
                  <a:pt x="1629" y="1630"/>
                </a:lnTo>
                <a:lnTo>
                  <a:pt x="1290" y="2037"/>
                </a:lnTo>
                <a:lnTo>
                  <a:pt x="1086" y="2512"/>
                </a:lnTo>
                <a:lnTo>
                  <a:pt x="950" y="2987"/>
                </a:lnTo>
                <a:lnTo>
                  <a:pt x="882" y="3530"/>
                </a:lnTo>
                <a:lnTo>
                  <a:pt x="882" y="82612"/>
                </a:lnTo>
                <a:lnTo>
                  <a:pt x="950" y="83155"/>
                </a:lnTo>
                <a:lnTo>
                  <a:pt x="1086" y="83698"/>
                </a:lnTo>
                <a:lnTo>
                  <a:pt x="1358" y="84174"/>
                </a:lnTo>
                <a:lnTo>
                  <a:pt x="1765" y="84581"/>
                </a:lnTo>
                <a:lnTo>
                  <a:pt x="2172" y="84852"/>
                </a:lnTo>
                <a:lnTo>
                  <a:pt x="2715" y="85124"/>
                </a:lnTo>
                <a:lnTo>
                  <a:pt x="3258" y="85260"/>
                </a:lnTo>
                <a:lnTo>
                  <a:pt x="3869" y="85328"/>
                </a:lnTo>
                <a:lnTo>
                  <a:pt x="57156" y="85328"/>
                </a:lnTo>
                <a:lnTo>
                  <a:pt x="57767" y="85260"/>
                </a:lnTo>
                <a:lnTo>
                  <a:pt x="58310" y="85124"/>
                </a:lnTo>
                <a:lnTo>
                  <a:pt x="58785" y="84852"/>
                </a:lnTo>
                <a:lnTo>
                  <a:pt x="59260" y="84513"/>
                </a:lnTo>
                <a:lnTo>
                  <a:pt x="59600" y="84106"/>
                </a:lnTo>
                <a:lnTo>
                  <a:pt x="59871" y="83631"/>
                </a:lnTo>
                <a:lnTo>
                  <a:pt x="60075" y="83087"/>
                </a:lnTo>
                <a:lnTo>
                  <a:pt x="60143" y="82477"/>
                </a:lnTo>
                <a:lnTo>
                  <a:pt x="60143" y="3530"/>
                </a:lnTo>
                <a:lnTo>
                  <a:pt x="60075" y="2987"/>
                </a:lnTo>
                <a:lnTo>
                  <a:pt x="59939" y="2512"/>
                </a:lnTo>
                <a:lnTo>
                  <a:pt x="59668" y="2037"/>
                </a:lnTo>
                <a:lnTo>
                  <a:pt x="59328" y="1630"/>
                </a:lnTo>
                <a:lnTo>
                  <a:pt x="58921" y="1290"/>
                </a:lnTo>
                <a:lnTo>
                  <a:pt x="58446" y="1019"/>
                </a:lnTo>
                <a:lnTo>
                  <a:pt x="57903" y="883"/>
                </a:lnTo>
                <a:lnTo>
                  <a:pt x="57360" y="815"/>
                </a:lnTo>
                <a:close/>
                <a:moveTo>
                  <a:pt x="57971" y="679"/>
                </a:moveTo>
                <a:lnTo>
                  <a:pt x="58514" y="883"/>
                </a:lnTo>
                <a:lnTo>
                  <a:pt x="58989" y="1155"/>
                </a:lnTo>
                <a:lnTo>
                  <a:pt x="59464" y="1494"/>
                </a:lnTo>
                <a:lnTo>
                  <a:pt x="59804" y="1901"/>
                </a:lnTo>
                <a:lnTo>
                  <a:pt x="60075" y="2444"/>
                </a:lnTo>
                <a:lnTo>
                  <a:pt x="60211" y="2987"/>
                </a:lnTo>
                <a:lnTo>
                  <a:pt x="60279" y="3530"/>
                </a:lnTo>
                <a:lnTo>
                  <a:pt x="60279" y="82477"/>
                </a:lnTo>
                <a:lnTo>
                  <a:pt x="60211" y="83087"/>
                </a:lnTo>
                <a:lnTo>
                  <a:pt x="60075" y="83698"/>
                </a:lnTo>
                <a:lnTo>
                  <a:pt x="59736" y="84174"/>
                </a:lnTo>
                <a:lnTo>
                  <a:pt x="59396" y="84649"/>
                </a:lnTo>
                <a:lnTo>
                  <a:pt x="58921" y="84988"/>
                </a:lnTo>
                <a:lnTo>
                  <a:pt x="58378" y="85260"/>
                </a:lnTo>
                <a:lnTo>
                  <a:pt x="57767" y="85463"/>
                </a:lnTo>
                <a:lnTo>
                  <a:pt x="57156" y="85531"/>
                </a:lnTo>
                <a:lnTo>
                  <a:pt x="3869" y="85531"/>
                </a:lnTo>
                <a:lnTo>
                  <a:pt x="3190" y="85463"/>
                </a:lnTo>
                <a:lnTo>
                  <a:pt x="2647" y="85260"/>
                </a:lnTo>
                <a:lnTo>
                  <a:pt x="2104" y="84988"/>
                </a:lnTo>
                <a:lnTo>
                  <a:pt x="1629" y="84649"/>
                </a:lnTo>
                <a:lnTo>
                  <a:pt x="1222" y="84241"/>
                </a:lnTo>
                <a:lnTo>
                  <a:pt x="950" y="83766"/>
                </a:lnTo>
                <a:lnTo>
                  <a:pt x="747" y="83223"/>
                </a:lnTo>
                <a:lnTo>
                  <a:pt x="679" y="82612"/>
                </a:lnTo>
                <a:lnTo>
                  <a:pt x="679" y="3530"/>
                </a:lnTo>
                <a:lnTo>
                  <a:pt x="747" y="2987"/>
                </a:lnTo>
                <a:lnTo>
                  <a:pt x="950" y="2444"/>
                </a:lnTo>
                <a:lnTo>
                  <a:pt x="1154" y="1901"/>
                </a:lnTo>
                <a:lnTo>
                  <a:pt x="1561" y="1494"/>
                </a:lnTo>
                <a:lnTo>
                  <a:pt x="1969" y="1155"/>
                </a:lnTo>
                <a:lnTo>
                  <a:pt x="2444" y="883"/>
                </a:lnTo>
                <a:lnTo>
                  <a:pt x="2987" y="679"/>
                </a:lnTo>
                <a:close/>
                <a:moveTo>
                  <a:pt x="3530" y="1"/>
                </a:moveTo>
                <a:lnTo>
                  <a:pt x="2851" y="68"/>
                </a:lnTo>
                <a:lnTo>
                  <a:pt x="2172" y="204"/>
                </a:lnTo>
                <a:lnTo>
                  <a:pt x="1561" y="544"/>
                </a:lnTo>
                <a:lnTo>
                  <a:pt x="1018" y="1019"/>
                </a:lnTo>
                <a:lnTo>
                  <a:pt x="611" y="1562"/>
                </a:lnTo>
                <a:lnTo>
                  <a:pt x="272" y="2173"/>
                </a:lnTo>
                <a:lnTo>
                  <a:pt x="68" y="2852"/>
                </a:lnTo>
                <a:lnTo>
                  <a:pt x="0" y="3530"/>
                </a:lnTo>
                <a:lnTo>
                  <a:pt x="0" y="82612"/>
                </a:lnTo>
                <a:lnTo>
                  <a:pt x="68" y="83359"/>
                </a:lnTo>
                <a:lnTo>
                  <a:pt x="339" y="84038"/>
                </a:lnTo>
                <a:lnTo>
                  <a:pt x="679" y="84649"/>
                </a:lnTo>
                <a:lnTo>
                  <a:pt x="1154" y="85124"/>
                </a:lnTo>
                <a:lnTo>
                  <a:pt x="1697" y="85599"/>
                </a:lnTo>
                <a:lnTo>
                  <a:pt x="2376" y="85938"/>
                </a:lnTo>
                <a:lnTo>
                  <a:pt x="3055" y="86142"/>
                </a:lnTo>
                <a:lnTo>
                  <a:pt x="3869" y="86210"/>
                </a:lnTo>
                <a:lnTo>
                  <a:pt x="57156" y="86210"/>
                </a:lnTo>
                <a:lnTo>
                  <a:pt x="57903" y="86142"/>
                </a:lnTo>
                <a:lnTo>
                  <a:pt x="58582" y="85938"/>
                </a:lnTo>
                <a:lnTo>
                  <a:pt x="59260" y="85599"/>
                </a:lnTo>
                <a:lnTo>
                  <a:pt x="59804" y="85124"/>
                </a:lnTo>
                <a:lnTo>
                  <a:pt x="60347" y="84581"/>
                </a:lnTo>
                <a:lnTo>
                  <a:pt x="60686" y="83970"/>
                </a:lnTo>
                <a:lnTo>
                  <a:pt x="60890" y="83223"/>
                </a:lnTo>
                <a:lnTo>
                  <a:pt x="60957" y="82477"/>
                </a:lnTo>
                <a:lnTo>
                  <a:pt x="60957" y="3530"/>
                </a:lnTo>
                <a:lnTo>
                  <a:pt x="60890" y="2852"/>
                </a:lnTo>
                <a:lnTo>
                  <a:pt x="60686" y="2173"/>
                </a:lnTo>
                <a:lnTo>
                  <a:pt x="60347" y="1562"/>
                </a:lnTo>
                <a:lnTo>
                  <a:pt x="59939" y="1019"/>
                </a:lnTo>
                <a:lnTo>
                  <a:pt x="59396" y="544"/>
                </a:lnTo>
                <a:lnTo>
                  <a:pt x="58785" y="204"/>
                </a:lnTo>
                <a:lnTo>
                  <a:pt x="58106" y="68"/>
                </a:lnTo>
                <a:lnTo>
                  <a:pt x="5736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33"/>
          <p:cNvSpPr/>
          <p:nvPr/>
        </p:nvSpPr>
        <p:spPr>
          <a:xfrm>
            <a:off x="4986400" y="910325"/>
            <a:ext cx="2493300" cy="3333600"/>
          </a:xfrm>
          <a:prstGeom prst="rect">
            <a:avLst/>
          </a:prstGeom>
          <a:solidFill>
            <a:srgbClr val="101631">
              <a:alpha val="5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rPr>
              <a:t>Place your screenshot here</a:t>
            </a:r>
            <a:endParaRPr sz="1000">
              <a:solidFill>
                <a:srgbClr val="FFFFFF"/>
              </a:solidFill>
              <a:latin typeface="Zilla Slab Light"/>
              <a:ea typeface="Zilla Slab Light"/>
              <a:cs typeface="Zilla Slab Light"/>
              <a:sym typeface="Zilla Slab Light"/>
            </a:endParaRPr>
          </a:p>
        </p:txBody>
      </p:sp>
      <p:sp>
        <p:nvSpPr>
          <p:cNvPr id="240" name="Google Shape;240;p33"/>
          <p:cNvSpPr txBox="1"/>
          <p:nvPr>
            <p:ph idx="12" type="sldNum"/>
          </p:nvPr>
        </p:nvSpPr>
        <p:spPr>
          <a:xfrm>
            <a:off x="8579950" y="4588275"/>
            <a:ext cx="525600" cy="55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1" name="Google Shape;241;p33"/>
          <p:cNvSpPr txBox="1"/>
          <p:nvPr>
            <p:ph idx="4294967295" type="body"/>
          </p:nvPr>
        </p:nvSpPr>
        <p:spPr>
          <a:xfrm>
            <a:off x="457200" y="671150"/>
            <a:ext cx="2967900" cy="3982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101631"/>
                </a:solidFill>
                <a:highlight>
                  <a:srgbClr val="FFFFFF"/>
                </a:highlight>
              </a:rPr>
              <a:t>Tablet</a:t>
            </a:r>
            <a:r>
              <a:rPr b="1" lang="en" sz="3600">
                <a:solidFill>
                  <a:srgbClr val="101631"/>
                </a:solidFill>
                <a:highlight>
                  <a:srgbClr val="FFFFFF"/>
                </a:highlight>
              </a:rPr>
              <a:t> project</a:t>
            </a:r>
            <a:endParaRPr b="1" sz="3600">
              <a:solidFill>
                <a:srgbClr val="101631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Show and explain your web, app or software projects using these gadget templates.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4"/>
          <p:cNvSpPr/>
          <p:nvPr/>
        </p:nvSpPr>
        <p:spPr>
          <a:xfrm>
            <a:off x="3538276" y="653301"/>
            <a:ext cx="4871736" cy="3792702"/>
          </a:xfrm>
          <a:custGeom>
            <a:rect b="b" l="l" r="r" t="t"/>
            <a:pathLst>
              <a:path extrusionOk="0" h="111665" w="143434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34"/>
          <p:cNvSpPr/>
          <p:nvPr/>
        </p:nvSpPr>
        <p:spPr>
          <a:xfrm>
            <a:off x="3742142" y="854710"/>
            <a:ext cx="4464000" cy="2850600"/>
          </a:xfrm>
          <a:prstGeom prst="rect">
            <a:avLst/>
          </a:prstGeom>
          <a:solidFill>
            <a:srgbClr val="101631">
              <a:alpha val="5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rPr>
              <a:t>Place your screenshot here</a:t>
            </a:r>
            <a:endParaRPr sz="1000">
              <a:solidFill>
                <a:srgbClr val="FFFFFF"/>
              </a:solidFill>
              <a:latin typeface="Zilla Slab Light"/>
              <a:ea typeface="Zilla Slab Light"/>
              <a:cs typeface="Zilla Slab Light"/>
              <a:sym typeface="Zilla Slab Light"/>
            </a:endParaRPr>
          </a:p>
        </p:txBody>
      </p:sp>
      <p:sp>
        <p:nvSpPr>
          <p:cNvPr id="248" name="Google Shape;248;p34"/>
          <p:cNvSpPr txBox="1"/>
          <p:nvPr>
            <p:ph idx="12" type="sldNum"/>
          </p:nvPr>
        </p:nvSpPr>
        <p:spPr>
          <a:xfrm>
            <a:off x="8579950" y="4588275"/>
            <a:ext cx="525600" cy="55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9" name="Google Shape;249;p34"/>
          <p:cNvSpPr txBox="1"/>
          <p:nvPr>
            <p:ph idx="4294967295" type="body"/>
          </p:nvPr>
        </p:nvSpPr>
        <p:spPr>
          <a:xfrm>
            <a:off x="457200" y="671150"/>
            <a:ext cx="2470800" cy="3982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101631"/>
                </a:solidFill>
                <a:highlight>
                  <a:srgbClr val="FFFFFF"/>
                </a:highlight>
              </a:rPr>
              <a:t>Desktop</a:t>
            </a:r>
            <a:r>
              <a:rPr b="1" lang="en" sz="3600">
                <a:solidFill>
                  <a:srgbClr val="101631"/>
                </a:solidFill>
                <a:highlight>
                  <a:srgbClr val="FFFFFF"/>
                </a:highlight>
              </a:rPr>
              <a:t> project</a:t>
            </a:r>
            <a:endParaRPr b="1" sz="3600">
              <a:solidFill>
                <a:srgbClr val="101631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Show and explain your web, app or software projects using these gadget templates.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5"/>
          <p:cNvSpPr txBox="1"/>
          <p:nvPr>
            <p:ph idx="12" type="sldNum"/>
          </p:nvPr>
        </p:nvSpPr>
        <p:spPr>
          <a:xfrm>
            <a:off x="8579950" y="4588275"/>
            <a:ext cx="525600" cy="55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55" name="Google Shape;255;p35"/>
          <p:cNvSpPr txBox="1"/>
          <p:nvPr>
            <p:ph idx="4294967295" type="title"/>
          </p:nvPr>
        </p:nvSpPr>
        <p:spPr>
          <a:xfrm>
            <a:off x="457200" y="434575"/>
            <a:ext cx="4641000" cy="213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Thanks</a:t>
            </a:r>
            <a:r>
              <a:rPr lang="en" sz="9600"/>
              <a:t>!</a:t>
            </a:r>
            <a:endParaRPr sz="9600"/>
          </a:p>
        </p:txBody>
      </p:sp>
      <p:sp>
        <p:nvSpPr>
          <p:cNvPr id="256" name="Google Shape;256;p35"/>
          <p:cNvSpPr txBox="1"/>
          <p:nvPr>
            <p:ph idx="4294967295" type="body"/>
          </p:nvPr>
        </p:nvSpPr>
        <p:spPr>
          <a:xfrm>
            <a:off x="457200" y="2647975"/>
            <a:ext cx="4114800" cy="213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lt1"/>
                </a:solidFill>
              </a:rPr>
              <a:t>Any questions?</a:t>
            </a:r>
            <a:endParaRPr b="1" sz="24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You can find me at:</a:t>
            </a:r>
            <a:endParaRPr>
              <a:solidFill>
                <a:schemeClr val="lt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▫"/>
            </a:pPr>
            <a:r>
              <a:rPr lang="en">
                <a:solidFill>
                  <a:schemeClr val="lt1"/>
                </a:solidFill>
              </a:rPr>
              <a:t>@username</a:t>
            </a:r>
            <a:endParaRPr>
              <a:solidFill>
                <a:schemeClr val="lt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▫"/>
            </a:pPr>
            <a:r>
              <a:rPr lang="en">
                <a:solidFill>
                  <a:schemeClr val="lt1"/>
                </a:solidFill>
              </a:rPr>
              <a:t>user@mail.me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6"/>
          <p:cNvSpPr txBox="1"/>
          <p:nvPr>
            <p:ph idx="12" type="sldNum"/>
          </p:nvPr>
        </p:nvSpPr>
        <p:spPr>
          <a:xfrm>
            <a:off x="8579950" y="4588275"/>
            <a:ext cx="525600" cy="55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2" name="Google Shape;262;p36"/>
          <p:cNvSpPr txBox="1"/>
          <p:nvPr>
            <p:ph type="title"/>
          </p:nvPr>
        </p:nvSpPr>
        <p:spPr>
          <a:xfrm>
            <a:off x="457200" y="434587"/>
            <a:ext cx="4114800" cy="213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Credits</a:t>
            </a:r>
            <a:endParaRPr/>
          </a:p>
        </p:txBody>
      </p:sp>
      <p:sp>
        <p:nvSpPr>
          <p:cNvPr id="263" name="Google Shape;263;p36"/>
          <p:cNvSpPr txBox="1"/>
          <p:nvPr>
            <p:ph idx="1" type="body"/>
          </p:nvPr>
        </p:nvSpPr>
        <p:spPr>
          <a:xfrm>
            <a:off x="457200" y="2647975"/>
            <a:ext cx="4731600" cy="213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</a:rPr>
              <a:t>Special thanks to all the people who made and released these awesome resources for free: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▫"/>
            </a:pPr>
            <a:r>
              <a:rPr lang="en">
                <a:solidFill>
                  <a:srgbClr val="FFFFFF"/>
                </a:solidFill>
              </a:rPr>
              <a:t>Presentation template by </a:t>
            </a:r>
            <a:r>
              <a:rPr lang="en" u="sng">
                <a:solidFill>
                  <a:srgbClr val="FFFFFF"/>
                </a:solidFill>
                <a:hlinkClick r:id="rId4"/>
              </a:rPr>
              <a:t>SlidesCarnival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▫"/>
            </a:pPr>
            <a:r>
              <a:rPr lang="en">
                <a:solidFill>
                  <a:srgbClr val="FFFFFF"/>
                </a:solidFill>
              </a:rPr>
              <a:t>Photographs by </a:t>
            </a:r>
            <a:r>
              <a:rPr lang="en" u="sng">
                <a:solidFill>
                  <a:srgbClr val="FFFFFF"/>
                </a:solidFill>
                <a:hlinkClick r:id="rId5"/>
              </a:rPr>
              <a:t>Unsplash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7"/>
          <p:cNvSpPr txBox="1"/>
          <p:nvPr/>
        </p:nvSpPr>
        <p:spPr>
          <a:xfrm>
            <a:off x="457200" y="4400250"/>
            <a:ext cx="6562800" cy="5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rPr>
              <a:t>You don’t need to keep this slide in your presentation. It’s only here to serve you as a design guide if you need to create new slides or download the fonts to edit the presentation in PowerPoint®</a:t>
            </a:r>
            <a:endParaRPr sz="1200">
              <a:solidFill>
                <a:srgbClr val="FFFFFF"/>
              </a:solidFill>
              <a:latin typeface="Zilla Slab Light"/>
              <a:ea typeface="Zilla Slab Light"/>
              <a:cs typeface="Zilla Slab Light"/>
              <a:sym typeface="Zilla Slab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FFFFFF"/>
              </a:solidFill>
              <a:latin typeface="Zilla Slab Light"/>
              <a:ea typeface="Zilla Slab Light"/>
              <a:cs typeface="Zilla Slab Light"/>
              <a:sym typeface="Zilla Slab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FFFF"/>
              </a:solidFill>
              <a:latin typeface="Zilla Slab Light"/>
              <a:ea typeface="Zilla Slab Light"/>
              <a:cs typeface="Zilla Slab Light"/>
              <a:sym typeface="Zilla Slab Light"/>
            </a:endParaRPr>
          </a:p>
        </p:txBody>
      </p:sp>
      <p:sp>
        <p:nvSpPr>
          <p:cNvPr id="269" name="Google Shape;269;p37"/>
          <p:cNvSpPr txBox="1"/>
          <p:nvPr>
            <p:ph idx="12" type="sldNum"/>
          </p:nvPr>
        </p:nvSpPr>
        <p:spPr>
          <a:xfrm>
            <a:off x="8579950" y="4588275"/>
            <a:ext cx="525600" cy="55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70" name="Google Shape;270;p37"/>
          <p:cNvSpPr txBox="1"/>
          <p:nvPr>
            <p:ph type="title"/>
          </p:nvPr>
        </p:nvSpPr>
        <p:spPr>
          <a:xfrm>
            <a:off x="457200" y="-98813"/>
            <a:ext cx="4114800" cy="213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 design</a:t>
            </a:r>
            <a:endParaRPr/>
          </a:p>
        </p:txBody>
      </p:sp>
      <p:sp>
        <p:nvSpPr>
          <p:cNvPr id="271" name="Google Shape;271;p37"/>
          <p:cNvSpPr txBox="1"/>
          <p:nvPr>
            <p:ph idx="1" type="body"/>
          </p:nvPr>
        </p:nvSpPr>
        <p:spPr>
          <a:xfrm>
            <a:off x="457200" y="2114575"/>
            <a:ext cx="6562800" cy="213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</a:rPr>
              <a:t>This presentation uses the following typographies: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▫"/>
            </a:pPr>
            <a:r>
              <a:rPr lang="en">
                <a:solidFill>
                  <a:srgbClr val="FFFFFF"/>
                </a:solidFill>
              </a:rPr>
              <a:t>Titles: Zilla Slab Light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▫"/>
            </a:pPr>
            <a:r>
              <a:rPr lang="en">
                <a:solidFill>
                  <a:srgbClr val="FFFFFF"/>
                </a:solidFill>
              </a:rPr>
              <a:t>Body copy: Zilla Slab Light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You can download the fonts on this page: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rgbClr val="FFFFFF"/>
                </a:solidFill>
                <a:hlinkClick r:id="rId4"/>
              </a:rPr>
              <a:t>https://www.fontsquirrel.com/fonts/zilla-slab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8"/>
          <p:cNvSpPr txBox="1"/>
          <p:nvPr/>
        </p:nvSpPr>
        <p:spPr>
          <a:xfrm>
            <a:off x="6248575" y="312075"/>
            <a:ext cx="2592000" cy="15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rPr>
              <a:t>SlidesCarnival icons are editable shapes. </a:t>
            </a:r>
            <a:endParaRPr sz="900">
              <a:solidFill>
                <a:srgbClr val="FFFFFF"/>
              </a:solidFill>
              <a:latin typeface="Zilla Slab Light"/>
              <a:ea typeface="Zilla Slab Light"/>
              <a:cs typeface="Zilla Slab Light"/>
              <a:sym typeface="Zilla Slab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rgbClr val="FFFFFF"/>
              </a:solidFill>
              <a:latin typeface="Zilla Slab Light"/>
              <a:ea typeface="Zilla Slab Light"/>
              <a:cs typeface="Zilla Slab Light"/>
              <a:sym typeface="Zilla Slab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rPr>
              <a:t>This means that you can:</a:t>
            </a:r>
            <a:endParaRPr sz="900">
              <a:solidFill>
                <a:srgbClr val="FFFFFF"/>
              </a:solidFill>
              <a:latin typeface="Zilla Slab Light"/>
              <a:ea typeface="Zilla Slab Light"/>
              <a:cs typeface="Zilla Slab Light"/>
              <a:sym typeface="Zilla Slab Light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Zilla Slab Light"/>
              <a:buChar char="●"/>
            </a:pPr>
            <a:r>
              <a:rPr lang="en" sz="9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rPr>
              <a:t>Resize them without losing quality.</a:t>
            </a:r>
            <a:endParaRPr sz="900">
              <a:solidFill>
                <a:srgbClr val="FFFFFF"/>
              </a:solidFill>
              <a:latin typeface="Zilla Slab Light"/>
              <a:ea typeface="Zilla Slab Light"/>
              <a:cs typeface="Zilla Slab Light"/>
              <a:sym typeface="Zilla Slab Light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Zilla Slab Light"/>
              <a:buChar char="●"/>
            </a:pPr>
            <a:r>
              <a:rPr lang="en" sz="9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rPr>
              <a:t>Change line color, width and style.</a:t>
            </a:r>
            <a:endParaRPr sz="900">
              <a:solidFill>
                <a:srgbClr val="FFFFFF"/>
              </a:solidFill>
              <a:latin typeface="Zilla Slab Light"/>
              <a:ea typeface="Zilla Slab Light"/>
              <a:cs typeface="Zilla Slab Light"/>
              <a:sym typeface="Zilla Slab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FFFFFF"/>
              </a:solidFill>
              <a:latin typeface="Zilla Slab Light"/>
              <a:ea typeface="Zilla Slab Light"/>
              <a:cs typeface="Zilla Slab Light"/>
              <a:sym typeface="Zilla Slab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rPr>
              <a:t>Isn’t that nice? :)</a:t>
            </a:r>
            <a:endParaRPr sz="900">
              <a:solidFill>
                <a:srgbClr val="FFFFFF"/>
              </a:solidFill>
              <a:latin typeface="Zilla Slab Light"/>
              <a:ea typeface="Zilla Slab Light"/>
              <a:cs typeface="Zilla Slab Light"/>
              <a:sym typeface="Zilla Slab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FFFFFF"/>
              </a:solidFill>
              <a:latin typeface="Zilla Slab Light"/>
              <a:ea typeface="Zilla Slab Light"/>
              <a:cs typeface="Zilla Slab Light"/>
              <a:sym typeface="Zilla Slab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rPr>
              <a:t>Examples:</a:t>
            </a:r>
            <a:endParaRPr sz="900">
              <a:solidFill>
                <a:srgbClr val="FFFFFF"/>
              </a:solidFill>
              <a:latin typeface="Zilla Slab Light"/>
              <a:ea typeface="Zilla Slab Light"/>
              <a:cs typeface="Zilla Slab Light"/>
              <a:sym typeface="Zilla Slab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rgbClr val="FFFFFF"/>
              </a:solidFill>
              <a:latin typeface="Zilla Slab Light"/>
              <a:ea typeface="Zilla Slab Light"/>
              <a:cs typeface="Zilla Slab Light"/>
              <a:sym typeface="Zilla Slab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FFFFFF"/>
              </a:solidFill>
              <a:latin typeface="Zilla Slab Light"/>
              <a:ea typeface="Zilla Slab Light"/>
              <a:cs typeface="Zilla Slab Light"/>
              <a:sym typeface="Zilla Slab Light"/>
            </a:endParaRPr>
          </a:p>
        </p:txBody>
      </p:sp>
      <p:grpSp>
        <p:nvGrpSpPr>
          <p:cNvPr id="277" name="Google Shape;277;p38"/>
          <p:cNvGrpSpPr/>
          <p:nvPr/>
        </p:nvGrpSpPr>
        <p:grpSpPr>
          <a:xfrm>
            <a:off x="348747" y="333019"/>
            <a:ext cx="342903" cy="447293"/>
            <a:chOff x="590250" y="244200"/>
            <a:chExt cx="407975" cy="532175"/>
          </a:xfrm>
        </p:grpSpPr>
        <p:sp>
          <p:nvSpPr>
            <p:cNvPr id="278" name="Google Shape;278;p38"/>
            <p:cNvSpPr/>
            <p:nvPr/>
          </p:nvSpPr>
          <p:spPr>
            <a:xfrm>
              <a:off x="623125" y="313625"/>
              <a:ext cx="375100" cy="462750"/>
            </a:xfrm>
            <a:custGeom>
              <a:rect b="b" l="l" r="r" t="t"/>
              <a:pathLst>
                <a:path extrusionOk="0" fill="none" h="18510" w="15004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" name="Google Shape;279;p38"/>
            <p:cNvSpPr/>
            <p:nvPr/>
          </p:nvSpPr>
          <p:spPr>
            <a:xfrm>
              <a:off x="590250" y="269775"/>
              <a:ext cx="377525" cy="462775"/>
            </a:xfrm>
            <a:custGeom>
              <a:rect b="b" l="l" r="r" t="t"/>
              <a:pathLst>
                <a:path extrusionOk="0" fill="none" h="18511" w="15101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" name="Google Shape;280;p38"/>
            <p:cNvSpPr/>
            <p:nvPr/>
          </p:nvSpPr>
          <p:spPr>
            <a:xfrm>
              <a:off x="796650" y="274025"/>
              <a:ext cx="45100" cy="45100"/>
            </a:xfrm>
            <a:custGeom>
              <a:rect b="b" l="l" r="r" t="t"/>
              <a:pathLst>
                <a:path extrusionOk="0" fill="none" h="1804" w="1804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" name="Google Shape;281;p38"/>
            <p:cNvSpPr/>
            <p:nvPr/>
          </p:nvSpPr>
          <p:spPr>
            <a:xfrm>
              <a:off x="713850" y="274025"/>
              <a:ext cx="45075" cy="45100"/>
            </a:xfrm>
            <a:custGeom>
              <a:rect b="b" l="l" r="r" t="t"/>
              <a:pathLst>
                <a:path extrusionOk="0" fill="none" h="1804" w="1803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" name="Google Shape;282;p38"/>
            <p:cNvSpPr/>
            <p:nvPr/>
          </p:nvSpPr>
          <p:spPr>
            <a:xfrm>
              <a:off x="631050" y="274025"/>
              <a:ext cx="45075" cy="45100"/>
            </a:xfrm>
            <a:custGeom>
              <a:rect b="b" l="l" r="r" t="t"/>
              <a:pathLst>
                <a:path extrusionOk="0" fill="none" h="1804" w="1803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" name="Google Shape;283;p38"/>
            <p:cNvSpPr/>
            <p:nvPr/>
          </p:nvSpPr>
          <p:spPr>
            <a:xfrm>
              <a:off x="649925" y="590050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" name="Google Shape;284;p38"/>
            <p:cNvSpPr/>
            <p:nvPr/>
          </p:nvSpPr>
          <p:spPr>
            <a:xfrm>
              <a:off x="649925" y="5346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" name="Google Shape;285;p38"/>
            <p:cNvSpPr/>
            <p:nvPr/>
          </p:nvSpPr>
          <p:spPr>
            <a:xfrm>
              <a:off x="649925" y="4798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" name="Google Shape;286;p38"/>
            <p:cNvSpPr/>
            <p:nvPr/>
          </p:nvSpPr>
          <p:spPr>
            <a:xfrm>
              <a:off x="649925" y="4244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" name="Google Shape;287;p38"/>
            <p:cNvSpPr/>
            <p:nvPr/>
          </p:nvSpPr>
          <p:spPr>
            <a:xfrm>
              <a:off x="879475" y="274025"/>
              <a:ext cx="45075" cy="45100"/>
            </a:xfrm>
            <a:custGeom>
              <a:rect b="b" l="l" r="r" t="t"/>
              <a:pathLst>
                <a:path extrusionOk="0" fill="none" h="1804" w="1803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" name="Google Shape;288;p38"/>
            <p:cNvSpPr/>
            <p:nvPr/>
          </p:nvSpPr>
          <p:spPr>
            <a:xfrm>
              <a:off x="654800" y="244200"/>
              <a:ext cx="25" cy="51175"/>
            </a:xfrm>
            <a:custGeom>
              <a:rect b="b" l="l" r="r" t="t"/>
              <a:pathLst>
                <a:path extrusionOk="0" fill="none" h="2047" w="1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" name="Google Shape;289;p38"/>
            <p:cNvSpPr/>
            <p:nvPr/>
          </p:nvSpPr>
          <p:spPr>
            <a:xfrm>
              <a:off x="737600" y="244200"/>
              <a:ext cx="25" cy="51175"/>
            </a:xfrm>
            <a:custGeom>
              <a:rect b="b" l="l" r="r" t="t"/>
              <a:pathLst>
                <a:path extrusionOk="0" fill="none" h="2047" w="1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" name="Google Shape;290;p38"/>
            <p:cNvSpPr/>
            <p:nvPr/>
          </p:nvSpPr>
          <p:spPr>
            <a:xfrm>
              <a:off x="820400" y="244200"/>
              <a:ext cx="25" cy="51175"/>
            </a:xfrm>
            <a:custGeom>
              <a:rect b="b" l="l" r="r" t="t"/>
              <a:pathLst>
                <a:path extrusionOk="0" fill="none" h="2047" w="1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" name="Google Shape;291;p38"/>
            <p:cNvSpPr/>
            <p:nvPr/>
          </p:nvSpPr>
          <p:spPr>
            <a:xfrm>
              <a:off x="903225" y="244200"/>
              <a:ext cx="25" cy="51175"/>
            </a:xfrm>
            <a:custGeom>
              <a:rect b="b" l="l" r="r" t="t"/>
              <a:pathLst>
                <a:path extrusionOk="0" fill="none" h="2047" w="1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92" name="Google Shape;292;p38"/>
          <p:cNvGrpSpPr/>
          <p:nvPr/>
        </p:nvGrpSpPr>
        <p:grpSpPr>
          <a:xfrm>
            <a:off x="901439" y="399041"/>
            <a:ext cx="372594" cy="310145"/>
            <a:chOff x="1247825" y="322750"/>
            <a:chExt cx="443300" cy="369000"/>
          </a:xfrm>
        </p:grpSpPr>
        <p:sp>
          <p:nvSpPr>
            <p:cNvPr id="293" name="Google Shape;293;p38"/>
            <p:cNvSpPr/>
            <p:nvPr/>
          </p:nvSpPr>
          <p:spPr>
            <a:xfrm>
              <a:off x="1247825" y="322750"/>
              <a:ext cx="443300" cy="369000"/>
            </a:xfrm>
            <a:custGeom>
              <a:rect b="b" l="l" r="r" t="t"/>
              <a:pathLst>
                <a:path extrusionOk="0" fill="none" h="14760" w="17732">
                  <a:moveTo>
                    <a:pt x="16952" y="2558"/>
                  </a:moveTo>
                  <a:lnTo>
                    <a:pt x="13664" y="2558"/>
                  </a:lnTo>
                  <a:lnTo>
                    <a:pt x="13226" y="755"/>
                  </a:lnTo>
                  <a:lnTo>
                    <a:pt x="13226" y="755"/>
                  </a:lnTo>
                  <a:lnTo>
                    <a:pt x="13177" y="609"/>
                  </a:lnTo>
                  <a:lnTo>
                    <a:pt x="13104" y="463"/>
                  </a:lnTo>
                  <a:lnTo>
                    <a:pt x="13006" y="317"/>
                  </a:lnTo>
                  <a:lnTo>
                    <a:pt x="12885" y="220"/>
                  </a:lnTo>
                  <a:lnTo>
                    <a:pt x="12739" y="122"/>
                  </a:lnTo>
                  <a:lnTo>
                    <a:pt x="12592" y="49"/>
                  </a:lnTo>
                  <a:lnTo>
                    <a:pt x="12446" y="0"/>
                  </a:lnTo>
                  <a:lnTo>
                    <a:pt x="12276" y="0"/>
                  </a:lnTo>
                  <a:lnTo>
                    <a:pt x="5456" y="0"/>
                  </a:lnTo>
                  <a:lnTo>
                    <a:pt x="5456" y="0"/>
                  </a:lnTo>
                  <a:lnTo>
                    <a:pt x="5286" y="0"/>
                  </a:lnTo>
                  <a:lnTo>
                    <a:pt x="5140" y="49"/>
                  </a:lnTo>
                  <a:lnTo>
                    <a:pt x="4994" y="122"/>
                  </a:lnTo>
                  <a:lnTo>
                    <a:pt x="4848" y="220"/>
                  </a:lnTo>
                  <a:lnTo>
                    <a:pt x="4726" y="317"/>
                  </a:lnTo>
                  <a:lnTo>
                    <a:pt x="4628" y="463"/>
                  </a:lnTo>
                  <a:lnTo>
                    <a:pt x="4555" y="609"/>
                  </a:lnTo>
                  <a:lnTo>
                    <a:pt x="4507" y="755"/>
                  </a:lnTo>
                  <a:lnTo>
                    <a:pt x="4068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460"/>
                  </a:lnTo>
                  <a:lnTo>
                    <a:pt x="3216" y="2363"/>
                  </a:lnTo>
                  <a:lnTo>
                    <a:pt x="3167" y="2290"/>
                  </a:lnTo>
                  <a:lnTo>
                    <a:pt x="3094" y="2217"/>
                  </a:lnTo>
                  <a:lnTo>
                    <a:pt x="3045" y="2144"/>
                  </a:lnTo>
                  <a:lnTo>
                    <a:pt x="2948" y="2119"/>
                  </a:lnTo>
                  <a:lnTo>
                    <a:pt x="2850" y="2071"/>
                  </a:lnTo>
                  <a:lnTo>
                    <a:pt x="2753" y="2071"/>
                  </a:lnTo>
                  <a:lnTo>
                    <a:pt x="2047" y="2071"/>
                  </a:lnTo>
                  <a:lnTo>
                    <a:pt x="2047" y="2071"/>
                  </a:lnTo>
                  <a:lnTo>
                    <a:pt x="1949" y="2071"/>
                  </a:lnTo>
                  <a:lnTo>
                    <a:pt x="1852" y="2119"/>
                  </a:lnTo>
                  <a:lnTo>
                    <a:pt x="1779" y="2144"/>
                  </a:lnTo>
                  <a:lnTo>
                    <a:pt x="1706" y="2217"/>
                  </a:lnTo>
                  <a:lnTo>
                    <a:pt x="1633" y="2290"/>
                  </a:lnTo>
                  <a:lnTo>
                    <a:pt x="1608" y="2363"/>
                  </a:lnTo>
                  <a:lnTo>
                    <a:pt x="1560" y="2460"/>
                  </a:lnTo>
                  <a:lnTo>
                    <a:pt x="1560" y="2558"/>
                  </a:lnTo>
                  <a:lnTo>
                    <a:pt x="1560" y="2558"/>
                  </a:lnTo>
                  <a:lnTo>
                    <a:pt x="780" y="2558"/>
                  </a:lnTo>
                  <a:lnTo>
                    <a:pt x="780" y="2558"/>
                  </a:lnTo>
                  <a:lnTo>
                    <a:pt x="634" y="2582"/>
                  </a:lnTo>
                  <a:lnTo>
                    <a:pt x="488" y="2631"/>
                  </a:lnTo>
                  <a:lnTo>
                    <a:pt x="342" y="2679"/>
                  </a:lnTo>
                  <a:lnTo>
                    <a:pt x="220" y="2777"/>
                  </a:lnTo>
                  <a:lnTo>
                    <a:pt x="123" y="2899"/>
                  </a:lnTo>
                  <a:lnTo>
                    <a:pt x="74" y="3045"/>
                  </a:lnTo>
                  <a:lnTo>
                    <a:pt x="25" y="3191"/>
                  </a:lnTo>
                  <a:lnTo>
                    <a:pt x="1" y="3337"/>
                  </a:lnTo>
                  <a:lnTo>
                    <a:pt x="1" y="13980"/>
                  </a:lnTo>
                  <a:lnTo>
                    <a:pt x="1" y="13980"/>
                  </a:lnTo>
                  <a:lnTo>
                    <a:pt x="25" y="14151"/>
                  </a:lnTo>
                  <a:lnTo>
                    <a:pt x="74" y="14297"/>
                  </a:lnTo>
                  <a:lnTo>
                    <a:pt x="123" y="14418"/>
                  </a:lnTo>
                  <a:lnTo>
                    <a:pt x="220" y="14540"/>
                  </a:lnTo>
                  <a:lnTo>
                    <a:pt x="342" y="14638"/>
                  </a:lnTo>
                  <a:lnTo>
                    <a:pt x="488" y="14711"/>
                  </a:lnTo>
                  <a:lnTo>
                    <a:pt x="634" y="14759"/>
                  </a:lnTo>
                  <a:lnTo>
                    <a:pt x="780" y="14759"/>
                  </a:lnTo>
                  <a:lnTo>
                    <a:pt x="16952" y="14759"/>
                  </a:lnTo>
                  <a:lnTo>
                    <a:pt x="16952" y="14759"/>
                  </a:lnTo>
                  <a:lnTo>
                    <a:pt x="17098" y="14759"/>
                  </a:lnTo>
                  <a:lnTo>
                    <a:pt x="17244" y="14711"/>
                  </a:lnTo>
                  <a:lnTo>
                    <a:pt x="17390" y="14638"/>
                  </a:lnTo>
                  <a:lnTo>
                    <a:pt x="17512" y="14540"/>
                  </a:lnTo>
                  <a:lnTo>
                    <a:pt x="17610" y="14418"/>
                  </a:lnTo>
                  <a:lnTo>
                    <a:pt x="17658" y="14297"/>
                  </a:lnTo>
                  <a:lnTo>
                    <a:pt x="17707" y="14151"/>
                  </a:lnTo>
                  <a:lnTo>
                    <a:pt x="17731" y="13980"/>
                  </a:lnTo>
                  <a:lnTo>
                    <a:pt x="17731" y="3337"/>
                  </a:lnTo>
                  <a:lnTo>
                    <a:pt x="17731" y="3337"/>
                  </a:lnTo>
                  <a:lnTo>
                    <a:pt x="17707" y="3191"/>
                  </a:lnTo>
                  <a:lnTo>
                    <a:pt x="17658" y="3045"/>
                  </a:lnTo>
                  <a:lnTo>
                    <a:pt x="17610" y="2899"/>
                  </a:lnTo>
                  <a:lnTo>
                    <a:pt x="17512" y="2777"/>
                  </a:lnTo>
                  <a:lnTo>
                    <a:pt x="17390" y="2679"/>
                  </a:lnTo>
                  <a:lnTo>
                    <a:pt x="17244" y="2631"/>
                  </a:lnTo>
                  <a:lnTo>
                    <a:pt x="17098" y="2582"/>
                  </a:lnTo>
                  <a:lnTo>
                    <a:pt x="16952" y="2558"/>
                  </a:lnTo>
                  <a:lnTo>
                    <a:pt x="16952" y="2558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" name="Google Shape;294;p38"/>
            <p:cNvSpPr/>
            <p:nvPr/>
          </p:nvSpPr>
          <p:spPr>
            <a:xfrm>
              <a:off x="1398225" y="386675"/>
              <a:ext cx="142500" cy="25"/>
            </a:xfrm>
            <a:custGeom>
              <a:rect b="b" l="l" r="r" t="t"/>
              <a:pathLst>
                <a:path extrusionOk="0" fill="none" h="1" w="5700">
                  <a:moveTo>
                    <a:pt x="5700" y="1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" name="Google Shape;295;p38"/>
            <p:cNvSpPr/>
            <p:nvPr/>
          </p:nvSpPr>
          <p:spPr>
            <a:xfrm>
              <a:off x="1370225" y="450000"/>
              <a:ext cx="198500" cy="197900"/>
            </a:xfrm>
            <a:custGeom>
              <a:rect b="b" l="l" r="r" t="t"/>
              <a:pathLst>
                <a:path extrusionOk="0" fill="none" h="7916" w="7940">
                  <a:moveTo>
                    <a:pt x="3970" y="7916"/>
                  </a:moveTo>
                  <a:lnTo>
                    <a:pt x="3970" y="7916"/>
                  </a:lnTo>
                  <a:lnTo>
                    <a:pt x="3556" y="7892"/>
                  </a:lnTo>
                  <a:lnTo>
                    <a:pt x="3166" y="7843"/>
                  </a:lnTo>
                  <a:lnTo>
                    <a:pt x="2801" y="7745"/>
                  </a:lnTo>
                  <a:lnTo>
                    <a:pt x="2436" y="7624"/>
                  </a:lnTo>
                  <a:lnTo>
                    <a:pt x="2070" y="7453"/>
                  </a:lnTo>
                  <a:lnTo>
                    <a:pt x="1754" y="7258"/>
                  </a:lnTo>
                  <a:lnTo>
                    <a:pt x="1462" y="7015"/>
                  </a:lnTo>
                  <a:lnTo>
                    <a:pt x="1169" y="6771"/>
                  </a:lnTo>
                  <a:lnTo>
                    <a:pt x="901" y="6479"/>
                  </a:lnTo>
                  <a:lnTo>
                    <a:pt x="682" y="6187"/>
                  </a:lnTo>
                  <a:lnTo>
                    <a:pt x="487" y="5846"/>
                  </a:lnTo>
                  <a:lnTo>
                    <a:pt x="317" y="5505"/>
                  </a:lnTo>
                  <a:lnTo>
                    <a:pt x="195" y="5139"/>
                  </a:lnTo>
                  <a:lnTo>
                    <a:pt x="98" y="4750"/>
                  </a:lnTo>
                  <a:lnTo>
                    <a:pt x="25" y="4360"/>
                  </a:lnTo>
                  <a:lnTo>
                    <a:pt x="0" y="3970"/>
                  </a:lnTo>
                  <a:lnTo>
                    <a:pt x="0" y="3970"/>
                  </a:lnTo>
                  <a:lnTo>
                    <a:pt x="25" y="3556"/>
                  </a:lnTo>
                  <a:lnTo>
                    <a:pt x="98" y="3167"/>
                  </a:lnTo>
                  <a:lnTo>
                    <a:pt x="195" y="2777"/>
                  </a:lnTo>
                  <a:lnTo>
                    <a:pt x="317" y="2412"/>
                  </a:lnTo>
                  <a:lnTo>
                    <a:pt x="487" y="2071"/>
                  </a:lnTo>
                  <a:lnTo>
                    <a:pt x="682" y="1754"/>
                  </a:lnTo>
                  <a:lnTo>
                    <a:pt x="901" y="1437"/>
                  </a:lnTo>
                  <a:lnTo>
                    <a:pt x="1169" y="1170"/>
                  </a:lnTo>
                  <a:lnTo>
                    <a:pt x="1462" y="902"/>
                  </a:lnTo>
                  <a:lnTo>
                    <a:pt x="1754" y="682"/>
                  </a:lnTo>
                  <a:lnTo>
                    <a:pt x="2070" y="488"/>
                  </a:lnTo>
                  <a:lnTo>
                    <a:pt x="2436" y="317"/>
                  </a:lnTo>
                  <a:lnTo>
                    <a:pt x="2801" y="171"/>
                  </a:lnTo>
                  <a:lnTo>
                    <a:pt x="3166" y="74"/>
                  </a:lnTo>
                  <a:lnTo>
                    <a:pt x="3556" y="25"/>
                  </a:lnTo>
                  <a:lnTo>
                    <a:pt x="3970" y="1"/>
                  </a:lnTo>
                  <a:lnTo>
                    <a:pt x="3970" y="1"/>
                  </a:lnTo>
                  <a:lnTo>
                    <a:pt x="4384" y="25"/>
                  </a:lnTo>
                  <a:lnTo>
                    <a:pt x="4774" y="74"/>
                  </a:lnTo>
                  <a:lnTo>
                    <a:pt x="5139" y="171"/>
                  </a:lnTo>
                  <a:lnTo>
                    <a:pt x="5505" y="317"/>
                  </a:lnTo>
                  <a:lnTo>
                    <a:pt x="5870" y="488"/>
                  </a:lnTo>
                  <a:lnTo>
                    <a:pt x="6186" y="682"/>
                  </a:lnTo>
                  <a:lnTo>
                    <a:pt x="6479" y="902"/>
                  </a:lnTo>
                  <a:lnTo>
                    <a:pt x="6771" y="1170"/>
                  </a:lnTo>
                  <a:lnTo>
                    <a:pt x="7039" y="1437"/>
                  </a:lnTo>
                  <a:lnTo>
                    <a:pt x="7258" y="1754"/>
                  </a:lnTo>
                  <a:lnTo>
                    <a:pt x="7453" y="2071"/>
                  </a:lnTo>
                  <a:lnTo>
                    <a:pt x="7623" y="2412"/>
                  </a:lnTo>
                  <a:lnTo>
                    <a:pt x="7745" y="2777"/>
                  </a:lnTo>
                  <a:lnTo>
                    <a:pt x="7843" y="3167"/>
                  </a:lnTo>
                  <a:lnTo>
                    <a:pt x="7916" y="3556"/>
                  </a:lnTo>
                  <a:lnTo>
                    <a:pt x="7940" y="3970"/>
                  </a:lnTo>
                  <a:lnTo>
                    <a:pt x="7940" y="3970"/>
                  </a:lnTo>
                  <a:lnTo>
                    <a:pt x="7916" y="4360"/>
                  </a:lnTo>
                  <a:lnTo>
                    <a:pt x="7843" y="4750"/>
                  </a:lnTo>
                  <a:lnTo>
                    <a:pt x="7745" y="5139"/>
                  </a:lnTo>
                  <a:lnTo>
                    <a:pt x="7623" y="5505"/>
                  </a:lnTo>
                  <a:lnTo>
                    <a:pt x="7453" y="5846"/>
                  </a:lnTo>
                  <a:lnTo>
                    <a:pt x="7258" y="6187"/>
                  </a:lnTo>
                  <a:lnTo>
                    <a:pt x="7039" y="6479"/>
                  </a:lnTo>
                  <a:lnTo>
                    <a:pt x="6771" y="6771"/>
                  </a:lnTo>
                  <a:lnTo>
                    <a:pt x="6479" y="7015"/>
                  </a:lnTo>
                  <a:lnTo>
                    <a:pt x="6186" y="7258"/>
                  </a:lnTo>
                  <a:lnTo>
                    <a:pt x="5870" y="7453"/>
                  </a:lnTo>
                  <a:lnTo>
                    <a:pt x="5505" y="7624"/>
                  </a:lnTo>
                  <a:lnTo>
                    <a:pt x="5139" y="7745"/>
                  </a:lnTo>
                  <a:lnTo>
                    <a:pt x="4774" y="7843"/>
                  </a:lnTo>
                  <a:lnTo>
                    <a:pt x="4384" y="7892"/>
                  </a:lnTo>
                  <a:lnTo>
                    <a:pt x="3970" y="7916"/>
                  </a:lnTo>
                  <a:lnTo>
                    <a:pt x="3970" y="7916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" name="Google Shape;296;p38"/>
            <p:cNvSpPr/>
            <p:nvPr/>
          </p:nvSpPr>
          <p:spPr>
            <a:xfrm>
              <a:off x="1403100" y="482875"/>
              <a:ext cx="132750" cy="132150"/>
            </a:xfrm>
            <a:custGeom>
              <a:rect b="b" l="l" r="r" t="t"/>
              <a:pathLst>
                <a:path extrusionOk="0" fill="none" h="5286" w="5310">
                  <a:moveTo>
                    <a:pt x="2655" y="5286"/>
                  </a:moveTo>
                  <a:lnTo>
                    <a:pt x="2655" y="5286"/>
                  </a:lnTo>
                  <a:lnTo>
                    <a:pt x="2387" y="5286"/>
                  </a:lnTo>
                  <a:lnTo>
                    <a:pt x="2119" y="5237"/>
                  </a:lnTo>
                  <a:lnTo>
                    <a:pt x="1876" y="5164"/>
                  </a:lnTo>
                  <a:lnTo>
                    <a:pt x="1632" y="5091"/>
                  </a:lnTo>
                  <a:lnTo>
                    <a:pt x="1389" y="4969"/>
                  </a:lnTo>
                  <a:lnTo>
                    <a:pt x="1169" y="4847"/>
                  </a:lnTo>
                  <a:lnTo>
                    <a:pt x="975" y="4677"/>
                  </a:lnTo>
                  <a:lnTo>
                    <a:pt x="780" y="4506"/>
                  </a:lnTo>
                  <a:lnTo>
                    <a:pt x="609" y="4336"/>
                  </a:lnTo>
                  <a:lnTo>
                    <a:pt x="463" y="4117"/>
                  </a:lnTo>
                  <a:lnTo>
                    <a:pt x="317" y="3897"/>
                  </a:lnTo>
                  <a:lnTo>
                    <a:pt x="220" y="3678"/>
                  </a:lnTo>
                  <a:lnTo>
                    <a:pt x="122" y="3435"/>
                  </a:lnTo>
                  <a:lnTo>
                    <a:pt x="74" y="3191"/>
                  </a:lnTo>
                  <a:lnTo>
                    <a:pt x="25" y="2923"/>
                  </a:lnTo>
                  <a:lnTo>
                    <a:pt x="0" y="2655"/>
                  </a:lnTo>
                  <a:lnTo>
                    <a:pt x="0" y="2655"/>
                  </a:lnTo>
                  <a:lnTo>
                    <a:pt x="25" y="2387"/>
                  </a:lnTo>
                  <a:lnTo>
                    <a:pt x="74" y="2120"/>
                  </a:lnTo>
                  <a:lnTo>
                    <a:pt x="122" y="1852"/>
                  </a:lnTo>
                  <a:lnTo>
                    <a:pt x="220" y="1608"/>
                  </a:lnTo>
                  <a:lnTo>
                    <a:pt x="317" y="1389"/>
                  </a:lnTo>
                  <a:lnTo>
                    <a:pt x="463" y="1170"/>
                  </a:lnTo>
                  <a:lnTo>
                    <a:pt x="609" y="975"/>
                  </a:lnTo>
                  <a:lnTo>
                    <a:pt x="780" y="780"/>
                  </a:lnTo>
                  <a:lnTo>
                    <a:pt x="975" y="610"/>
                  </a:lnTo>
                  <a:lnTo>
                    <a:pt x="1169" y="463"/>
                  </a:lnTo>
                  <a:lnTo>
                    <a:pt x="1389" y="317"/>
                  </a:lnTo>
                  <a:lnTo>
                    <a:pt x="1632" y="220"/>
                  </a:lnTo>
                  <a:lnTo>
                    <a:pt x="1876" y="122"/>
                  </a:lnTo>
                  <a:lnTo>
                    <a:pt x="2119" y="49"/>
                  </a:lnTo>
                  <a:lnTo>
                    <a:pt x="2387" y="25"/>
                  </a:lnTo>
                  <a:lnTo>
                    <a:pt x="2655" y="1"/>
                  </a:lnTo>
                  <a:lnTo>
                    <a:pt x="2655" y="1"/>
                  </a:lnTo>
                  <a:lnTo>
                    <a:pt x="2923" y="25"/>
                  </a:lnTo>
                  <a:lnTo>
                    <a:pt x="3191" y="49"/>
                  </a:lnTo>
                  <a:lnTo>
                    <a:pt x="3435" y="122"/>
                  </a:lnTo>
                  <a:lnTo>
                    <a:pt x="3678" y="220"/>
                  </a:lnTo>
                  <a:lnTo>
                    <a:pt x="3922" y="317"/>
                  </a:lnTo>
                  <a:lnTo>
                    <a:pt x="4141" y="463"/>
                  </a:lnTo>
                  <a:lnTo>
                    <a:pt x="4336" y="610"/>
                  </a:lnTo>
                  <a:lnTo>
                    <a:pt x="4530" y="780"/>
                  </a:lnTo>
                  <a:lnTo>
                    <a:pt x="4701" y="975"/>
                  </a:lnTo>
                  <a:lnTo>
                    <a:pt x="4847" y="1170"/>
                  </a:lnTo>
                  <a:lnTo>
                    <a:pt x="4993" y="1389"/>
                  </a:lnTo>
                  <a:lnTo>
                    <a:pt x="5091" y="1608"/>
                  </a:lnTo>
                  <a:lnTo>
                    <a:pt x="5188" y="1852"/>
                  </a:lnTo>
                  <a:lnTo>
                    <a:pt x="5237" y="2120"/>
                  </a:lnTo>
                  <a:lnTo>
                    <a:pt x="5285" y="2387"/>
                  </a:lnTo>
                  <a:lnTo>
                    <a:pt x="5310" y="2655"/>
                  </a:lnTo>
                  <a:lnTo>
                    <a:pt x="5310" y="2655"/>
                  </a:lnTo>
                  <a:lnTo>
                    <a:pt x="5285" y="2923"/>
                  </a:lnTo>
                  <a:lnTo>
                    <a:pt x="5237" y="3191"/>
                  </a:lnTo>
                  <a:lnTo>
                    <a:pt x="5188" y="3435"/>
                  </a:lnTo>
                  <a:lnTo>
                    <a:pt x="5091" y="3678"/>
                  </a:lnTo>
                  <a:lnTo>
                    <a:pt x="4993" y="3897"/>
                  </a:lnTo>
                  <a:lnTo>
                    <a:pt x="4847" y="4117"/>
                  </a:lnTo>
                  <a:lnTo>
                    <a:pt x="4701" y="4336"/>
                  </a:lnTo>
                  <a:lnTo>
                    <a:pt x="4530" y="4506"/>
                  </a:lnTo>
                  <a:lnTo>
                    <a:pt x="4336" y="4677"/>
                  </a:lnTo>
                  <a:lnTo>
                    <a:pt x="4141" y="4847"/>
                  </a:lnTo>
                  <a:lnTo>
                    <a:pt x="3922" y="4969"/>
                  </a:lnTo>
                  <a:lnTo>
                    <a:pt x="3678" y="5091"/>
                  </a:lnTo>
                  <a:lnTo>
                    <a:pt x="3435" y="5164"/>
                  </a:lnTo>
                  <a:lnTo>
                    <a:pt x="3191" y="5237"/>
                  </a:lnTo>
                  <a:lnTo>
                    <a:pt x="2923" y="5286"/>
                  </a:lnTo>
                  <a:lnTo>
                    <a:pt x="2655" y="5286"/>
                  </a:lnTo>
                  <a:lnTo>
                    <a:pt x="2655" y="5286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" name="Google Shape;297;p38"/>
            <p:cNvSpPr/>
            <p:nvPr/>
          </p:nvSpPr>
          <p:spPr>
            <a:xfrm>
              <a:off x="1588800" y="435400"/>
              <a:ext cx="66400" cy="43850"/>
            </a:xfrm>
            <a:custGeom>
              <a:rect b="b" l="l" r="r" t="t"/>
              <a:pathLst>
                <a:path extrusionOk="0" fill="none" h="1754" w="2656">
                  <a:moveTo>
                    <a:pt x="2655" y="1266"/>
                  </a:moveTo>
                  <a:lnTo>
                    <a:pt x="2655" y="1266"/>
                  </a:lnTo>
                  <a:lnTo>
                    <a:pt x="2655" y="1364"/>
                  </a:lnTo>
                  <a:lnTo>
                    <a:pt x="2631" y="1461"/>
                  </a:lnTo>
                  <a:lnTo>
                    <a:pt x="2582" y="1534"/>
                  </a:lnTo>
                  <a:lnTo>
                    <a:pt x="2509" y="1607"/>
                  </a:lnTo>
                  <a:lnTo>
                    <a:pt x="2461" y="1680"/>
                  </a:lnTo>
                  <a:lnTo>
                    <a:pt x="2363" y="1705"/>
                  </a:lnTo>
                  <a:lnTo>
                    <a:pt x="2266" y="1754"/>
                  </a:lnTo>
                  <a:lnTo>
                    <a:pt x="2168" y="1754"/>
                  </a:lnTo>
                  <a:lnTo>
                    <a:pt x="488" y="1754"/>
                  </a:lnTo>
                  <a:lnTo>
                    <a:pt x="488" y="1754"/>
                  </a:lnTo>
                  <a:lnTo>
                    <a:pt x="390" y="1754"/>
                  </a:lnTo>
                  <a:lnTo>
                    <a:pt x="293" y="1705"/>
                  </a:lnTo>
                  <a:lnTo>
                    <a:pt x="220" y="1680"/>
                  </a:lnTo>
                  <a:lnTo>
                    <a:pt x="147" y="1607"/>
                  </a:lnTo>
                  <a:lnTo>
                    <a:pt x="74" y="1534"/>
                  </a:lnTo>
                  <a:lnTo>
                    <a:pt x="49" y="1461"/>
                  </a:lnTo>
                  <a:lnTo>
                    <a:pt x="1" y="1364"/>
                  </a:lnTo>
                  <a:lnTo>
                    <a:pt x="1" y="1266"/>
                  </a:lnTo>
                  <a:lnTo>
                    <a:pt x="1" y="487"/>
                  </a:lnTo>
                  <a:lnTo>
                    <a:pt x="1" y="487"/>
                  </a:lnTo>
                  <a:lnTo>
                    <a:pt x="1" y="390"/>
                  </a:lnTo>
                  <a:lnTo>
                    <a:pt x="49" y="292"/>
                  </a:lnTo>
                  <a:lnTo>
                    <a:pt x="74" y="219"/>
                  </a:lnTo>
                  <a:lnTo>
                    <a:pt x="147" y="146"/>
                  </a:lnTo>
                  <a:lnTo>
                    <a:pt x="220" y="73"/>
                  </a:lnTo>
                  <a:lnTo>
                    <a:pt x="293" y="49"/>
                  </a:lnTo>
                  <a:lnTo>
                    <a:pt x="390" y="0"/>
                  </a:lnTo>
                  <a:lnTo>
                    <a:pt x="488" y="0"/>
                  </a:lnTo>
                  <a:lnTo>
                    <a:pt x="2168" y="0"/>
                  </a:lnTo>
                  <a:lnTo>
                    <a:pt x="2168" y="0"/>
                  </a:lnTo>
                  <a:lnTo>
                    <a:pt x="2266" y="0"/>
                  </a:lnTo>
                  <a:lnTo>
                    <a:pt x="2363" y="49"/>
                  </a:lnTo>
                  <a:lnTo>
                    <a:pt x="2461" y="73"/>
                  </a:lnTo>
                  <a:lnTo>
                    <a:pt x="2509" y="146"/>
                  </a:lnTo>
                  <a:lnTo>
                    <a:pt x="2582" y="219"/>
                  </a:lnTo>
                  <a:lnTo>
                    <a:pt x="2631" y="292"/>
                  </a:lnTo>
                  <a:lnTo>
                    <a:pt x="2655" y="390"/>
                  </a:lnTo>
                  <a:lnTo>
                    <a:pt x="2655" y="487"/>
                  </a:lnTo>
                  <a:lnTo>
                    <a:pt x="2655" y="1266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98" name="Google Shape;298;p38"/>
          <p:cNvGrpSpPr/>
          <p:nvPr/>
        </p:nvGrpSpPr>
        <p:grpSpPr>
          <a:xfrm>
            <a:off x="1474618" y="397507"/>
            <a:ext cx="356204" cy="313212"/>
            <a:chOff x="1929775" y="320925"/>
            <a:chExt cx="423800" cy="372650"/>
          </a:xfrm>
        </p:grpSpPr>
        <p:sp>
          <p:nvSpPr>
            <p:cNvPr id="299" name="Google Shape;299;p38"/>
            <p:cNvSpPr/>
            <p:nvPr/>
          </p:nvSpPr>
          <p:spPr>
            <a:xfrm>
              <a:off x="1929775" y="320925"/>
              <a:ext cx="423800" cy="372650"/>
            </a:xfrm>
            <a:custGeom>
              <a:rect b="b" l="l" r="r" t="t"/>
              <a:pathLst>
                <a:path extrusionOk="0" fill="none" h="14906" w="16952">
                  <a:moveTo>
                    <a:pt x="16172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3"/>
                  </a:lnTo>
                  <a:lnTo>
                    <a:pt x="341" y="146"/>
                  </a:lnTo>
                  <a:lnTo>
                    <a:pt x="220" y="244"/>
                  </a:lnTo>
                  <a:lnTo>
                    <a:pt x="122" y="341"/>
                  </a:lnTo>
                  <a:lnTo>
                    <a:pt x="74" y="487"/>
                  </a:lnTo>
                  <a:lnTo>
                    <a:pt x="25" y="634"/>
                  </a:lnTo>
                  <a:lnTo>
                    <a:pt x="0" y="780"/>
                  </a:lnTo>
                  <a:lnTo>
                    <a:pt x="0" y="14126"/>
                  </a:lnTo>
                  <a:lnTo>
                    <a:pt x="0" y="14126"/>
                  </a:lnTo>
                  <a:lnTo>
                    <a:pt x="25" y="14272"/>
                  </a:lnTo>
                  <a:lnTo>
                    <a:pt x="74" y="14418"/>
                  </a:lnTo>
                  <a:lnTo>
                    <a:pt x="122" y="14565"/>
                  </a:lnTo>
                  <a:lnTo>
                    <a:pt x="220" y="14662"/>
                  </a:lnTo>
                  <a:lnTo>
                    <a:pt x="341" y="14759"/>
                  </a:lnTo>
                  <a:lnTo>
                    <a:pt x="488" y="14832"/>
                  </a:lnTo>
                  <a:lnTo>
                    <a:pt x="634" y="14881"/>
                  </a:lnTo>
                  <a:lnTo>
                    <a:pt x="780" y="14906"/>
                  </a:lnTo>
                  <a:lnTo>
                    <a:pt x="16172" y="14906"/>
                  </a:lnTo>
                  <a:lnTo>
                    <a:pt x="16172" y="14906"/>
                  </a:lnTo>
                  <a:lnTo>
                    <a:pt x="16318" y="14881"/>
                  </a:lnTo>
                  <a:lnTo>
                    <a:pt x="16464" y="14832"/>
                  </a:lnTo>
                  <a:lnTo>
                    <a:pt x="16611" y="14759"/>
                  </a:lnTo>
                  <a:lnTo>
                    <a:pt x="16732" y="14662"/>
                  </a:lnTo>
                  <a:lnTo>
                    <a:pt x="16830" y="14565"/>
                  </a:lnTo>
                  <a:lnTo>
                    <a:pt x="16878" y="14418"/>
                  </a:lnTo>
                  <a:lnTo>
                    <a:pt x="16927" y="14272"/>
                  </a:lnTo>
                  <a:lnTo>
                    <a:pt x="16952" y="14126"/>
                  </a:lnTo>
                  <a:lnTo>
                    <a:pt x="16952" y="780"/>
                  </a:lnTo>
                  <a:lnTo>
                    <a:pt x="16952" y="780"/>
                  </a:lnTo>
                  <a:lnTo>
                    <a:pt x="16927" y="634"/>
                  </a:lnTo>
                  <a:lnTo>
                    <a:pt x="16878" y="487"/>
                  </a:lnTo>
                  <a:lnTo>
                    <a:pt x="16830" y="341"/>
                  </a:lnTo>
                  <a:lnTo>
                    <a:pt x="16732" y="244"/>
                  </a:lnTo>
                  <a:lnTo>
                    <a:pt x="16611" y="146"/>
                  </a:lnTo>
                  <a:lnTo>
                    <a:pt x="16464" y="73"/>
                  </a:lnTo>
                  <a:lnTo>
                    <a:pt x="16318" y="25"/>
                  </a:lnTo>
                  <a:lnTo>
                    <a:pt x="16172" y="0"/>
                  </a:lnTo>
                  <a:lnTo>
                    <a:pt x="16172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" name="Google Shape;300;p38"/>
            <p:cNvSpPr/>
            <p:nvPr/>
          </p:nvSpPr>
          <p:spPr>
            <a:xfrm>
              <a:off x="1954125" y="345275"/>
              <a:ext cx="375100" cy="323950"/>
            </a:xfrm>
            <a:custGeom>
              <a:rect b="b" l="l" r="r" t="t"/>
              <a:pathLst>
                <a:path extrusionOk="0" fill="none" h="12958" w="15004">
                  <a:moveTo>
                    <a:pt x="15003" y="12957"/>
                  </a:moveTo>
                  <a:lnTo>
                    <a:pt x="1" y="12957"/>
                  </a:lnTo>
                  <a:lnTo>
                    <a:pt x="1" y="0"/>
                  </a:lnTo>
                  <a:lnTo>
                    <a:pt x="15003" y="0"/>
                  </a:lnTo>
                  <a:lnTo>
                    <a:pt x="15003" y="12957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" name="Google Shape;301;p38"/>
            <p:cNvSpPr/>
            <p:nvPr/>
          </p:nvSpPr>
          <p:spPr>
            <a:xfrm>
              <a:off x="2162375" y="534625"/>
              <a:ext cx="146750" cy="113275"/>
            </a:xfrm>
            <a:custGeom>
              <a:rect b="b" l="l" r="r" t="t"/>
              <a:pathLst>
                <a:path extrusionOk="0" fill="none" h="4531" w="5870">
                  <a:moveTo>
                    <a:pt x="0" y="2266"/>
                  </a:moveTo>
                  <a:lnTo>
                    <a:pt x="1534" y="244"/>
                  </a:lnTo>
                  <a:lnTo>
                    <a:pt x="1534" y="244"/>
                  </a:lnTo>
                  <a:lnTo>
                    <a:pt x="1632" y="147"/>
                  </a:lnTo>
                  <a:lnTo>
                    <a:pt x="1754" y="50"/>
                  </a:lnTo>
                  <a:lnTo>
                    <a:pt x="1875" y="1"/>
                  </a:lnTo>
                  <a:lnTo>
                    <a:pt x="2022" y="1"/>
                  </a:lnTo>
                  <a:lnTo>
                    <a:pt x="2143" y="1"/>
                  </a:lnTo>
                  <a:lnTo>
                    <a:pt x="2289" y="50"/>
                  </a:lnTo>
                  <a:lnTo>
                    <a:pt x="2411" y="147"/>
                  </a:lnTo>
                  <a:lnTo>
                    <a:pt x="2509" y="244"/>
                  </a:lnTo>
                  <a:lnTo>
                    <a:pt x="5870" y="453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" name="Google Shape;302;p38"/>
            <p:cNvSpPr/>
            <p:nvPr/>
          </p:nvSpPr>
          <p:spPr>
            <a:xfrm>
              <a:off x="1974225" y="468875"/>
              <a:ext cx="232600" cy="179025"/>
            </a:xfrm>
            <a:custGeom>
              <a:rect b="b" l="l" r="r" t="t"/>
              <a:pathLst>
                <a:path extrusionOk="0" fill="none" h="7161" w="9304">
                  <a:moveTo>
                    <a:pt x="0" y="3995"/>
                  </a:moveTo>
                  <a:lnTo>
                    <a:pt x="2923" y="244"/>
                  </a:lnTo>
                  <a:lnTo>
                    <a:pt x="2923" y="244"/>
                  </a:lnTo>
                  <a:lnTo>
                    <a:pt x="3020" y="147"/>
                  </a:lnTo>
                  <a:lnTo>
                    <a:pt x="3142" y="49"/>
                  </a:lnTo>
                  <a:lnTo>
                    <a:pt x="3264" y="1"/>
                  </a:lnTo>
                  <a:lnTo>
                    <a:pt x="3410" y="1"/>
                  </a:lnTo>
                  <a:lnTo>
                    <a:pt x="3532" y="1"/>
                  </a:lnTo>
                  <a:lnTo>
                    <a:pt x="3678" y="49"/>
                  </a:lnTo>
                  <a:lnTo>
                    <a:pt x="3800" y="147"/>
                  </a:lnTo>
                  <a:lnTo>
                    <a:pt x="3897" y="244"/>
                  </a:lnTo>
                  <a:lnTo>
                    <a:pt x="9304" y="716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" name="Google Shape;303;p38"/>
            <p:cNvSpPr/>
            <p:nvPr/>
          </p:nvSpPr>
          <p:spPr>
            <a:xfrm>
              <a:off x="2169675" y="396425"/>
              <a:ext cx="97450" cy="97450"/>
            </a:xfrm>
            <a:custGeom>
              <a:rect b="b" l="l" r="r" t="t"/>
              <a:pathLst>
                <a:path extrusionOk="0" fill="none" h="3898" w="3898">
                  <a:moveTo>
                    <a:pt x="1949" y="3897"/>
                  </a:moveTo>
                  <a:lnTo>
                    <a:pt x="1949" y="3897"/>
                  </a:lnTo>
                  <a:lnTo>
                    <a:pt x="1754" y="3897"/>
                  </a:lnTo>
                  <a:lnTo>
                    <a:pt x="1559" y="3873"/>
                  </a:lnTo>
                  <a:lnTo>
                    <a:pt x="1364" y="3824"/>
                  </a:lnTo>
                  <a:lnTo>
                    <a:pt x="1194" y="3751"/>
                  </a:lnTo>
                  <a:lnTo>
                    <a:pt x="1023" y="3678"/>
                  </a:lnTo>
                  <a:lnTo>
                    <a:pt x="853" y="3580"/>
                  </a:lnTo>
                  <a:lnTo>
                    <a:pt x="707" y="3459"/>
                  </a:lnTo>
                  <a:lnTo>
                    <a:pt x="560" y="3337"/>
                  </a:lnTo>
                  <a:lnTo>
                    <a:pt x="439" y="3191"/>
                  </a:lnTo>
                  <a:lnTo>
                    <a:pt x="317" y="3045"/>
                  </a:lnTo>
                  <a:lnTo>
                    <a:pt x="220" y="2874"/>
                  </a:lnTo>
                  <a:lnTo>
                    <a:pt x="146" y="2704"/>
                  </a:lnTo>
                  <a:lnTo>
                    <a:pt x="73" y="2533"/>
                  </a:lnTo>
                  <a:lnTo>
                    <a:pt x="25" y="2338"/>
                  </a:lnTo>
                  <a:lnTo>
                    <a:pt x="0" y="2168"/>
                  </a:lnTo>
                  <a:lnTo>
                    <a:pt x="0" y="1949"/>
                  </a:lnTo>
                  <a:lnTo>
                    <a:pt x="0" y="1949"/>
                  </a:lnTo>
                  <a:lnTo>
                    <a:pt x="0" y="1754"/>
                  </a:lnTo>
                  <a:lnTo>
                    <a:pt x="25" y="1559"/>
                  </a:lnTo>
                  <a:lnTo>
                    <a:pt x="73" y="1389"/>
                  </a:lnTo>
                  <a:lnTo>
                    <a:pt x="146" y="1194"/>
                  </a:lnTo>
                  <a:lnTo>
                    <a:pt x="220" y="1023"/>
                  </a:lnTo>
                  <a:lnTo>
                    <a:pt x="317" y="877"/>
                  </a:lnTo>
                  <a:lnTo>
                    <a:pt x="439" y="707"/>
                  </a:lnTo>
                  <a:lnTo>
                    <a:pt x="560" y="585"/>
                  </a:lnTo>
                  <a:lnTo>
                    <a:pt x="707" y="463"/>
                  </a:lnTo>
                  <a:lnTo>
                    <a:pt x="853" y="341"/>
                  </a:lnTo>
                  <a:lnTo>
                    <a:pt x="1023" y="244"/>
                  </a:lnTo>
                  <a:lnTo>
                    <a:pt x="1194" y="171"/>
                  </a:lnTo>
                  <a:lnTo>
                    <a:pt x="1364" y="98"/>
                  </a:lnTo>
                  <a:lnTo>
                    <a:pt x="1559" y="49"/>
                  </a:lnTo>
                  <a:lnTo>
                    <a:pt x="1754" y="25"/>
                  </a:lnTo>
                  <a:lnTo>
                    <a:pt x="1949" y="0"/>
                  </a:lnTo>
                  <a:lnTo>
                    <a:pt x="1949" y="0"/>
                  </a:lnTo>
                  <a:lnTo>
                    <a:pt x="2144" y="25"/>
                  </a:lnTo>
                  <a:lnTo>
                    <a:pt x="2338" y="49"/>
                  </a:lnTo>
                  <a:lnTo>
                    <a:pt x="2533" y="98"/>
                  </a:lnTo>
                  <a:lnTo>
                    <a:pt x="2704" y="171"/>
                  </a:lnTo>
                  <a:lnTo>
                    <a:pt x="2874" y="244"/>
                  </a:lnTo>
                  <a:lnTo>
                    <a:pt x="3020" y="341"/>
                  </a:lnTo>
                  <a:lnTo>
                    <a:pt x="3191" y="463"/>
                  </a:lnTo>
                  <a:lnTo>
                    <a:pt x="3313" y="585"/>
                  </a:lnTo>
                  <a:lnTo>
                    <a:pt x="3459" y="707"/>
                  </a:lnTo>
                  <a:lnTo>
                    <a:pt x="3556" y="877"/>
                  </a:lnTo>
                  <a:lnTo>
                    <a:pt x="3654" y="1023"/>
                  </a:lnTo>
                  <a:lnTo>
                    <a:pt x="3727" y="1194"/>
                  </a:lnTo>
                  <a:lnTo>
                    <a:pt x="3800" y="1389"/>
                  </a:lnTo>
                  <a:lnTo>
                    <a:pt x="3848" y="1559"/>
                  </a:lnTo>
                  <a:lnTo>
                    <a:pt x="3873" y="1754"/>
                  </a:lnTo>
                  <a:lnTo>
                    <a:pt x="3897" y="1949"/>
                  </a:lnTo>
                  <a:lnTo>
                    <a:pt x="3897" y="1949"/>
                  </a:lnTo>
                  <a:lnTo>
                    <a:pt x="3873" y="2168"/>
                  </a:lnTo>
                  <a:lnTo>
                    <a:pt x="3848" y="2338"/>
                  </a:lnTo>
                  <a:lnTo>
                    <a:pt x="3800" y="2533"/>
                  </a:lnTo>
                  <a:lnTo>
                    <a:pt x="3727" y="2704"/>
                  </a:lnTo>
                  <a:lnTo>
                    <a:pt x="3654" y="2874"/>
                  </a:lnTo>
                  <a:lnTo>
                    <a:pt x="3556" y="3045"/>
                  </a:lnTo>
                  <a:lnTo>
                    <a:pt x="3459" y="3191"/>
                  </a:lnTo>
                  <a:lnTo>
                    <a:pt x="3313" y="3337"/>
                  </a:lnTo>
                  <a:lnTo>
                    <a:pt x="3191" y="3459"/>
                  </a:lnTo>
                  <a:lnTo>
                    <a:pt x="3020" y="3580"/>
                  </a:lnTo>
                  <a:lnTo>
                    <a:pt x="2874" y="3678"/>
                  </a:lnTo>
                  <a:lnTo>
                    <a:pt x="2704" y="3751"/>
                  </a:lnTo>
                  <a:lnTo>
                    <a:pt x="2533" y="3824"/>
                  </a:lnTo>
                  <a:lnTo>
                    <a:pt x="2338" y="3873"/>
                  </a:lnTo>
                  <a:lnTo>
                    <a:pt x="2144" y="3897"/>
                  </a:lnTo>
                  <a:lnTo>
                    <a:pt x="1949" y="3897"/>
                  </a:lnTo>
                  <a:lnTo>
                    <a:pt x="1949" y="3897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04" name="Google Shape;304;p38"/>
          <p:cNvSpPr/>
          <p:nvPr/>
        </p:nvSpPr>
        <p:spPr>
          <a:xfrm>
            <a:off x="2071920" y="386254"/>
            <a:ext cx="291717" cy="335738"/>
          </a:xfrm>
          <a:custGeom>
            <a:rect b="b" l="l" r="r" t="t"/>
            <a:pathLst>
              <a:path extrusionOk="0" fill="none" h="15978" w="13883">
                <a:moveTo>
                  <a:pt x="3240" y="3240"/>
                </a:moveTo>
                <a:lnTo>
                  <a:pt x="3240" y="12616"/>
                </a:lnTo>
                <a:lnTo>
                  <a:pt x="3240" y="12616"/>
                </a:lnTo>
                <a:lnTo>
                  <a:pt x="2899" y="12592"/>
                </a:lnTo>
                <a:lnTo>
                  <a:pt x="2558" y="12592"/>
                </a:lnTo>
                <a:lnTo>
                  <a:pt x="2193" y="12641"/>
                </a:lnTo>
                <a:lnTo>
                  <a:pt x="1827" y="12738"/>
                </a:lnTo>
                <a:lnTo>
                  <a:pt x="1827" y="12738"/>
                </a:lnTo>
                <a:lnTo>
                  <a:pt x="1608" y="12811"/>
                </a:lnTo>
                <a:lnTo>
                  <a:pt x="1389" y="12909"/>
                </a:lnTo>
                <a:lnTo>
                  <a:pt x="1194" y="13030"/>
                </a:lnTo>
                <a:lnTo>
                  <a:pt x="999" y="13128"/>
                </a:lnTo>
                <a:lnTo>
                  <a:pt x="804" y="13274"/>
                </a:lnTo>
                <a:lnTo>
                  <a:pt x="658" y="13396"/>
                </a:lnTo>
                <a:lnTo>
                  <a:pt x="512" y="13542"/>
                </a:lnTo>
                <a:lnTo>
                  <a:pt x="390" y="13688"/>
                </a:lnTo>
                <a:lnTo>
                  <a:pt x="269" y="13858"/>
                </a:lnTo>
                <a:lnTo>
                  <a:pt x="171" y="14005"/>
                </a:lnTo>
                <a:lnTo>
                  <a:pt x="98" y="14175"/>
                </a:lnTo>
                <a:lnTo>
                  <a:pt x="49" y="14346"/>
                </a:lnTo>
                <a:lnTo>
                  <a:pt x="25" y="14492"/>
                </a:lnTo>
                <a:lnTo>
                  <a:pt x="1" y="14662"/>
                </a:lnTo>
                <a:lnTo>
                  <a:pt x="25" y="14833"/>
                </a:lnTo>
                <a:lnTo>
                  <a:pt x="49" y="14979"/>
                </a:lnTo>
                <a:lnTo>
                  <a:pt x="49" y="14979"/>
                </a:lnTo>
                <a:lnTo>
                  <a:pt x="122" y="15149"/>
                </a:lnTo>
                <a:lnTo>
                  <a:pt x="196" y="15295"/>
                </a:lnTo>
                <a:lnTo>
                  <a:pt x="293" y="15417"/>
                </a:lnTo>
                <a:lnTo>
                  <a:pt x="415" y="15539"/>
                </a:lnTo>
                <a:lnTo>
                  <a:pt x="561" y="15636"/>
                </a:lnTo>
                <a:lnTo>
                  <a:pt x="707" y="15734"/>
                </a:lnTo>
                <a:lnTo>
                  <a:pt x="877" y="15807"/>
                </a:lnTo>
                <a:lnTo>
                  <a:pt x="1072" y="15880"/>
                </a:lnTo>
                <a:lnTo>
                  <a:pt x="1243" y="15929"/>
                </a:lnTo>
                <a:lnTo>
                  <a:pt x="1462" y="15953"/>
                </a:lnTo>
                <a:lnTo>
                  <a:pt x="1657" y="15977"/>
                </a:lnTo>
                <a:lnTo>
                  <a:pt x="1876" y="15977"/>
                </a:lnTo>
                <a:lnTo>
                  <a:pt x="2095" y="15953"/>
                </a:lnTo>
                <a:lnTo>
                  <a:pt x="2339" y="15929"/>
                </a:lnTo>
                <a:lnTo>
                  <a:pt x="2558" y="15880"/>
                </a:lnTo>
                <a:lnTo>
                  <a:pt x="2801" y="15831"/>
                </a:lnTo>
                <a:lnTo>
                  <a:pt x="2801" y="15831"/>
                </a:lnTo>
                <a:lnTo>
                  <a:pt x="3216" y="15661"/>
                </a:lnTo>
                <a:lnTo>
                  <a:pt x="3581" y="15466"/>
                </a:lnTo>
                <a:lnTo>
                  <a:pt x="3897" y="15247"/>
                </a:lnTo>
                <a:lnTo>
                  <a:pt x="4165" y="14979"/>
                </a:lnTo>
                <a:lnTo>
                  <a:pt x="4360" y="14711"/>
                </a:lnTo>
                <a:lnTo>
                  <a:pt x="4458" y="14565"/>
                </a:lnTo>
                <a:lnTo>
                  <a:pt x="4531" y="14419"/>
                </a:lnTo>
                <a:lnTo>
                  <a:pt x="4579" y="14272"/>
                </a:lnTo>
                <a:lnTo>
                  <a:pt x="4604" y="14126"/>
                </a:lnTo>
                <a:lnTo>
                  <a:pt x="4628" y="13980"/>
                </a:lnTo>
                <a:lnTo>
                  <a:pt x="4628" y="13834"/>
                </a:lnTo>
                <a:lnTo>
                  <a:pt x="4628" y="6187"/>
                </a:lnTo>
                <a:lnTo>
                  <a:pt x="12470" y="3727"/>
                </a:lnTo>
                <a:lnTo>
                  <a:pt x="12470" y="10108"/>
                </a:lnTo>
                <a:lnTo>
                  <a:pt x="12470" y="10108"/>
                </a:lnTo>
                <a:lnTo>
                  <a:pt x="12154" y="10083"/>
                </a:lnTo>
                <a:lnTo>
                  <a:pt x="11813" y="10083"/>
                </a:lnTo>
                <a:lnTo>
                  <a:pt x="11447" y="10132"/>
                </a:lnTo>
                <a:lnTo>
                  <a:pt x="11082" y="10230"/>
                </a:lnTo>
                <a:lnTo>
                  <a:pt x="11082" y="10230"/>
                </a:lnTo>
                <a:lnTo>
                  <a:pt x="10863" y="10303"/>
                </a:lnTo>
                <a:lnTo>
                  <a:pt x="10644" y="10400"/>
                </a:lnTo>
                <a:lnTo>
                  <a:pt x="10425" y="10522"/>
                </a:lnTo>
                <a:lnTo>
                  <a:pt x="10254" y="10619"/>
                </a:lnTo>
                <a:lnTo>
                  <a:pt x="10059" y="10765"/>
                </a:lnTo>
                <a:lnTo>
                  <a:pt x="9913" y="10887"/>
                </a:lnTo>
                <a:lnTo>
                  <a:pt x="9767" y="11033"/>
                </a:lnTo>
                <a:lnTo>
                  <a:pt x="9621" y="11179"/>
                </a:lnTo>
                <a:lnTo>
                  <a:pt x="9523" y="11350"/>
                </a:lnTo>
                <a:lnTo>
                  <a:pt x="9426" y="11496"/>
                </a:lnTo>
                <a:lnTo>
                  <a:pt x="9353" y="11666"/>
                </a:lnTo>
                <a:lnTo>
                  <a:pt x="9304" y="11837"/>
                </a:lnTo>
                <a:lnTo>
                  <a:pt x="9280" y="11983"/>
                </a:lnTo>
                <a:lnTo>
                  <a:pt x="9256" y="12154"/>
                </a:lnTo>
                <a:lnTo>
                  <a:pt x="9280" y="12324"/>
                </a:lnTo>
                <a:lnTo>
                  <a:pt x="9304" y="12470"/>
                </a:lnTo>
                <a:lnTo>
                  <a:pt x="9304" y="12470"/>
                </a:lnTo>
                <a:lnTo>
                  <a:pt x="9377" y="12641"/>
                </a:lnTo>
                <a:lnTo>
                  <a:pt x="9450" y="12787"/>
                </a:lnTo>
                <a:lnTo>
                  <a:pt x="9548" y="12909"/>
                </a:lnTo>
                <a:lnTo>
                  <a:pt x="9670" y="13030"/>
                </a:lnTo>
                <a:lnTo>
                  <a:pt x="9816" y="13128"/>
                </a:lnTo>
                <a:lnTo>
                  <a:pt x="9962" y="13225"/>
                </a:lnTo>
                <a:lnTo>
                  <a:pt x="10132" y="13298"/>
                </a:lnTo>
                <a:lnTo>
                  <a:pt x="10303" y="13371"/>
                </a:lnTo>
                <a:lnTo>
                  <a:pt x="10498" y="13420"/>
                </a:lnTo>
                <a:lnTo>
                  <a:pt x="10717" y="13444"/>
                </a:lnTo>
                <a:lnTo>
                  <a:pt x="10912" y="13469"/>
                </a:lnTo>
                <a:lnTo>
                  <a:pt x="11131" y="13469"/>
                </a:lnTo>
                <a:lnTo>
                  <a:pt x="11350" y="13444"/>
                </a:lnTo>
                <a:lnTo>
                  <a:pt x="11594" y="13420"/>
                </a:lnTo>
                <a:lnTo>
                  <a:pt x="11813" y="13371"/>
                </a:lnTo>
                <a:lnTo>
                  <a:pt x="12056" y="13323"/>
                </a:lnTo>
                <a:lnTo>
                  <a:pt x="12056" y="13323"/>
                </a:lnTo>
                <a:lnTo>
                  <a:pt x="12422" y="13176"/>
                </a:lnTo>
                <a:lnTo>
                  <a:pt x="12763" y="13006"/>
                </a:lnTo>
                <a:lnTo>
                  <a:pt x="13055" y="12787"/>
                </a:lnTo>
                <a:lnTo>
                  <a:pt x="13323" y="12568"/>
                </a:lnTo>
                <a:lnTo>
                  <a:pt x="13542" y="12324"/>
                </a:lnTo>
                <a:lnTo>
                  <a:pt x="13713" y="12056"/>
                </a:lnTo>
                <a:lnTo>
                  <a:pt x="13810" y="11788"/>
                </a:lnTo>
                <a:lnTo>
                  <a:pt x="13859" y="11642"/>
                </a:lnTo>
                <a:lnTo>
                  <a:pt x="13883" y="11520"/>
                </a:lnTo>
                <a:lnTo>
                  <a:pt x="13883" y="0"/>
                </a:lnTo>
                <a:lnTo>
                  <a:pt x="3240" y="3240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" name="Google Shape;305;p38"/>
          <p:cNvSpPr/>
          <p:nvPr/>
        </p:nvSpPr>
        <p:spPr>
          <a:xfrm>
            <a:off x="2656888" y="387284"/>
            <a:ext cx="251793" cy="333679"/>
          </a:xfrm>
          <a:custGeom>
            <a:rect b="b" l="l" r="r" t="t"/>
            <a:pathLst>
              <a:path extrusionOk="0" fill="none" h="15880" w="11983">
                <a:moveTo>
                  <a:pt x="5992" y="0"/>
                </a:moveTo>
                <a:lnTo>
                  <a:pt x="5992" y="0"/>
                </a:lnTo>
                <a:lnTo>
                  <a:pt x="5675" y="0"/>
                </a:lnTo>
                <a:lnTo>
                  <a:pt x="5383" y="25"/>
                </a:lnTo>
                <a:lnTo>
                  <a:pt x="5091" y="73"/>
                </a:lnTo>
                <a:lnTo>
                  <a:pt x="4774" y="122"/>
                </a:lnTo>
                <a:lnTo>
                  <a:pt x="4506" y="195"/>
                </a:lnTo>
                <a:lnTo>
                  <a:pt x="4214" y="268"/>
                </a:lnTo>
                <a:lnTo>
                  <a:pt x="3654" y="463"/>
                </a:lnTo>
                <a:lnTo>
                  <a:pt x="3142" y="731"/>
                </a:lnTo>
                <a:lnTo>
                  <a:pt x="2631" y="1023"/>
                </a:lnTo>
                <a:lnTo>
                  <a:pt x="2192" y="1364"/>
                </a:lnTo>
                <a:lnTo>
                  <a:pt x="1754" y="1754"/>
                </a:lnTo>
                <a:lnTo>
                  <a:pt x="1364" y="2192"/>
                </a:lnTo>
                <a:lnTo>
                  <a:pt x="1023" y="2631"/>
                </a:lnTo>
                <a:lnTo>
                  <a:pt x="731" y="3142"/>
                </a:lnTo>
                <a:lnTo>
                  <a:pt x="463" y="3653"/>
                </a:lnTo>
                <a:lnTo>
                  <a:pt x="268" y="4214"/>
                </a:lnTo>
                <a:lnTo>
                  <a:pt x="195" y="4506"/>
                </a:lnTo>
                <a:lnTo>
                  <a:pt x="122" y="4774"/>
                </a:lnTo>
                <a:lnTo>
                  <a:pt x="73" y="5090"/>
                </a:lnTo>
                <a:lnTo>
                  <a:pt x="25" y="5383"/>
                </a:lnTo>
                <a:lnTo>
                  <a:pt x="0" y="5675"/>
                </a:lnTo>
                <a:lnTo>
                  <a:pt x="0" y="5991"/>
                </a:lnTo>
                <a:lnTo>
                  <a:pt x="0" y="5991"/>
                </a:lnTo>
                <a:lnTo>
                  <a:pt x="25" y="6430"/>
                </a:lnTo>
                <a:lnTo>
                  <a:pt x="73" y="6868"/>
                </a:lnTo>
                <a:lnTo>
                  <a:pt x="147" y="7331"/>
                </a:lnTo>
                <a:lnTo>
                  <a:pt x="268" y="7769"/>
                </a:lnTo>
                <a:lnTo>
                  <a:pt x="390" y="8208"/>
                </a:lnTo>
                <a:lnTo>
                  <a:pt x="561" y="8646"/>
                </a:lnTo>
                <a:lnTo>
                  <a:pt x="731" y="9085"/>
                </a:lnTo>
                <a:lnTo>
                  <a:pt x="926" y="9523"/>
                </a:lnTo>
                <a:lnTo>
                  <a:pt x="1145" y="9937"/>
                </a:lnTo>
                <a:lnTo>
                  <a:pt x="1389" y="10375"/>
                </a:lnTo>
                <a:lnTo>
                  <a:pt x="1900" y="11179"/>
                </a:lnTo>
                <a:lnTo>
                  <a:pt x="2436" y="11958"/>
                </a:lnTo>
                <a:lnTo>
                  <a:pt x="2996" y="12689"/>
                </a:lnTo>
                <a:lnTo>
                  <a:pt x="3556" y="13371"/>
                </a:lnTo>
                <a:lnTo>
                  <a:pt x="4092" y="13980"/>
                </a:lnTo>
                <a:lnTo>
                  <a:pt x="4603" y="14540"/>
                </a:lnTo>
                <a:lnTo>
                  <a:pt x="5066" y="15003"/>
                </a:lnTo>
                <a:lnTo>
                  <a:pt x="5724" y="15636"/>
                </a:lnTo>
                <a:lnTo>
                  <a:pt x="5992" y="15880"/>
                </a:lnTo>
                <a:lnTo>
                  <a:pt x="5992" y="15880"/>
                </a:lnTo>
                <a:lnTo>
                  <a:pt x="6260" y="15636"/>
                </a:lnTo>
                <a:lnTo>
                  <a:pt x="6917" y="15003"/>
                </a:lnTo>
                <a:lnTo>
                  <a:pt x="7380" y="14540"/>
                </a:lnTo>
                <a:lnTo>
                  <a:pt x="7891" y="13980"/>
                </a:lnTo>
                <a:lnTo>
                  <a:pt x="8427" y="13371"/>
                </a:lnTo>
                <a:lnTo>
                  <a:pt x="8987" y="12689"/>
                </a:lnTo>
                <a:lnTo>
                  <a:pt x="9548" y="11958"/>
                </a:lnTo>
                <a:lnTo>
                  <a:pt x="10083" y="11179"/>
                </a:lnTo>
                <a:lnTo>
                  <a:pt x="10595" y="10375"/>
                </a:lnTo>
                <a:lnTo>
                  <a:pt x="10838" y="9937"/>
                </a:lnTo>
                <a:lnTo>
                  <a:pt x="11058" y="9523"/>
                </a:lnTo>
                <a:lnTo>
                  <a:pt x="11252" y="9085"/>
                </a:lnTo>
                <a:lnTo>
                  <a:pt x="11423" y="8646"/>
                </a:lnTo>
                <a:lnTo>
                  <a:pt x="11593" y="8208"/>
                </a:lnTo>
                <a:lnTo>
                  <a:pt x="11715" y="7769"/>
                </a:lnTo>
                <a:lnTo>
                  <a:pt x="11837" y="7331"/>
                </a:lnTo>
                <a:lnTo>
                  <a:pt x="11910" y="6868"/>
                </a:lnTo>
                <a:lnTo>
                  <a:pt x="11959" y="6430"/>
                </a:lnTo>
                <a:lnTo>
                  <a:pt x="11983" y="5991"/>
                </a:lnTo>
                <a:lnTo>
                  <a:pt x="11983" y="5991"/>
                </a:lnTo>
                <a:lnTo>
                  <a:pt x="11983" y="5675"/>
                </a:lnTo>
                <a:lnTo>
                  <a:pt x="11959" y="5383"/>
                </a:lnTo>
                <a:lnTo>
                  <a:pt x="11910" y="5090"/>
                </a:lnTo>
                <a:lnTo>
                  <a:pt x="11861" y="4774"/>
                </a:lnTo>
                <a:lnTo>
                  <a:pt x="11788" y="4506"/>
                </a:lnTo>
                <a:lnTo>
                  <a:pt x="11715" y="4214"/>
                </a:lnTo>
                <a:lnTo>
                  <a:pt x="11520" y="3653"/>
                </a:lnTo>
                <a:lnTo>
                  <a:pt x="11252" y="3142"/>
                </a:lnTo>
                <a:lnTo>
                  <a:pt x="10960" y="2631"/>
                </a:lnTo>
                <a:lnTo>
                  <a:pt x="10619" y="2192"/>
                </a:lnTo>
                <a:lnTo>
                  <a:pt x="10229" y="1754"/>
                </a:lnTo>
                <a:lnTo>
                  <a:pt x="9791" y="1364"/>
                </a:lnTo>
                <a:lnTo>
                  <a:pt x="9353" y="1023"/>
                </a:lnTo>
                <a:lnTo>
                  <a:pt x="8841" y="731"/>
                </a:lnTo>
                <a:lnTo>
                  <a:pt x="8330" y="463"/>
                </a:lnTo>
                <a:lnTo>
                  <a:pt x="7770" y="268"/>
                </a:lnTo>
                <a:lnTo>
                  <a:pt x="7477" y="195"/>
                </a:lnTo>
                <a:lnTo>
                  <a:pt x="7209" y="122"/>
                </a:lnTo>
                <a:lnTo>
                  <a:pt x="6893" y="73"/>
                </a:lnTo>
                <a:lnTo>
                  <a:pt x="6601" y="25"/>
                </a:lnTo>
                <a:lnTo>
                  <a:pt x="6308" y="0"/>
                </a:lnTo>
                <a:lnTo>
                  <a:pt x="5992" y="0"/>
                </a:lnTo>
                <a:lnTo>
                  <a:pt x="5992" y="0"/>
                </a:lnTo>
                <a:close/>
                <a:moveTo>
                  <a:pt x="5992" y="8549"/>
                </a:moveTo>
                <a:lnTo>
                  <a:pt x="5992" y="8549"/>
                </a:lnTo>
                <a:lnTo>
                  <a:pt x="5724" y="8549"/>
                </a:lnTo>
                <a:lnTo>
                  <a:pt x="5480" y="8500"/>
                </a:lnTo>
                <a:lnTo>
                  <a:pt x="5237" y="8451"/>
                </a:lnTo>
                <a:lnTo>
                  <a:pt x="4993" y="8354"/>
                </a:lnTo>
                <a:lnTo>
                  <a:pt x="4774" y="8257"/>
                </a:lnTo>
                <a:lnTo>
                  <a:pt x="4555" y="8110"/>
                </a:lnTo>
                <a:lnTo>
                  <a:pt x="4360" y="7964"/>
                </a:lnTo>
                <a:lnTo>
                  <a:pt x="4189" y="7794"/>
                </a:lnTo>
                <a:lnTo>
                  <a:pt x="4019" y="7623"/>
                </a:lnTo>
                <a:lnTo>
                  <a:pt x="3873" y="7428"/>
                </a:lnTo>
                <a:lnTo>
                  <a:pt x="3727" y="7209"/>
                </a:lnTo>
                <a:lnTo>
                  <a:pt x="3629" y="6990"/>
                </a:lnTo>
                <a:lnTo>
                  <a:pt x="3532" y="6746"/>
                </a:lnTo>
                <a:lnTo>
                  <a:pt x="3483" y="6503"/>
                </a:lnTo>
                <a:lnTo>
                  <a:pt x="3434" y="6259"/>
                </a:lnTo>
                <a:lnTo>
                  <a:pt x="3434" y="5991"/>
                </a:lnTo>
                <a:lnTo>
                  <a:pt x="3434" y="5991"/>
                </a:lnTo>
                <a:lnTo>
                  <a:pt x="3434" y="5724"/>
                </a:lnTo>
                <a:lnTo>
                  <a:pt x="3483" y="5480"/>
                </a:lnTo>
                <a:lnTo>
                  <a:pt x="3532" y="5236"/>
                </a:lnTo>
                <a:lnTo>
                  <a:pt x="3629" y="4993"/>
                </a:lnTo>
                <a:lnTo>
                  <a:pt x="3727" y="4774"/>
                </a:lnTo>
                <a:lnTo>
                  <a:pt x="3873" y="4555"/>
                </a:lnTo>
                <a:lnTo>
                  <a:pt x="4019" y="4360"/>
                </a:lnTo>
                <a:lnTo>
                  <a:pt x="4189" y="4189"/>
                </a:lnTo>
                <a:lnTo>
                  <a:pt x="4360" y="4019"/>
                </a:lnTo>
                <a:lnTo>
                  <a:pt x="4555" y="3873"/>
                </a:lnTo>
                <a:lnTo>
                  <a:pt x="4774" y="3726"/>
                </a:lnTo>
                <a:lnTo>
                  <a:pt x="4993" y="3629"/>
                </a:lnTo>
                <a:lnTo>
                  <a:pt x="5237" y="3532"/>
                </a:lnTo>
                <a:lnTo>
                  <a:pt x="5480" y="3483"/>
                </a:lnTo>
                <a:lnTo>
                  <a:pt x="5724" y="3434"/>
                </a:lnTo>
                <a:lnTo>
                  <a:pt x="5992" y="3434"/>
                </a:lnTo>
                <a:lnTo>
                  <a:pt x="5992" y="3434"/>
                </a:lnTo>
                <a:lnTo>
                  <a:pt x="6260" y="3434"/>
                </a:lnTo>
                <a:lnTo>
                  <a:pt x="6503" y="3483"/>
                </a:lnTo>
                <a:lnTo>
                  <a:pt x="6747" y="3532"/>
                </a:lnTo>
                <a:lnTo>
                  <a:pt x="6990" y="3629"/>
                </a:lnTo>
                <a:lnTo>
                  <a:pt x="7209" y="3726"/>
                </a:lnTo>
                <a:lnTo>
                  <a:pt x="7429" y="3873"/>
                </a:lnTo>
                <a:lnTo>
                  <a:pt x="7623" y="4019"/>
                </a:lnTo>
                <a:lnTo>
                  <a:pt x="7794" y="4189"/>
                </a:lnTo>
                <a:lnTo>
                  <a:pt x="7964" y="4360"/>
                </a:lnTo>
                <a:lnTo>
                  <a:pt x="8111" y="4555"/>
                </a:lnTo>
                <a:lnTo>
                  <a:pt x="8257" y="4774"/>
                </a:lnTo>
                <a:lnTo>
                  <a:pt x="8354" y="4993"/>
                </a:lnTo>
                <a:lnTo>
                  <a:pt x="8452" y="5236"/>
                </a:lnTo>
                <a:lnTo>
                  <a:pt x="8500" y="5480"/>
                </a:lnTo>
                <a:lnTo>
                  <a:pt x="8549" y="5724"/>
                </a:lnTo>
                <a:lnTo>
                  <a:pt x="8549" y="5991"/>
                </a:lnTo>
                <a:lnTo>
                  <a:pt x="8549" y="5991"/>
                </a:lnTo>
                <a:lnTo>
                  <a:pt x="8549" y="6259"/>
                </a:lnTo>
                <a:lnTo>
                  <a:pt x="8500" y="6503"/>
                </a:lnTo>
                <a:lnTo>
                  <a:pt x="8452" y="6746"/>
                </a:lnTo>
                <a:lnTo>
                  <a:pt x="8354" y="6990"/>
                </a:lnTo>
                <a:lnTo>
                  <a:pt x="8257" y="7209"/>
                </a:lnTo>
                <a:lnTo>
                  <a:pt x="8111" y="7428"/>
                </a:lnTo>
                <a:lnTo>
                  <a:pt x="7964" y="7623"/>
                </a:lnTo>
                <a:lnTo>
                  <a:pt x="7794" y="7794"/>
                </a:lnTo>
                <a:lnTo>
                  <a:pt x="7623" y="7964"/>
                </a:lnTo>
                <a:lnTo>
                  <a:pt x="7429" y="8110"/>
                </a:lnTo>
                <a:lnTo>
                  <a:pt x="7209" y="8257"/>
                </a:lnTo>
                <a:lnTo>
                  <a:pt x="6990" y="8354"/>
                </a:lnTo>
                <a:lnTo>
                  <a:pt x="6747" y="8451"/>
                </a:lnTo>
                <a:lnTo>
                  <a:pt x="6503" y="8500"/>
                </a:lnTo>
                <a:lnTo>
                  <a:pt x="6260" y="8549"/>
                </a:lnTo>
                <a:lnTo>
                  <a:pt x="5992" y="8549"/>
                </a:lnTo>
                <a:lnTo>
                  <a:pt x="5992" y="8549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06" name="Google Shape;306;p38"/>
          <p:cNvGrpSpPr/>
          <p:nvPr/>
        </p:nvGrpSpPr>
        <p:grpSpPr>
          <a:xfrm>
            <a:off x="3744262" y="362185"/>
            <a:ext cx="336767" cy="383835"/>
            <a:chOff x="4630125" y="278900"/>
            <a:chExt cx="400675" cy="456675"/>
          </a:xfrm>
        </p:grpSpPr>
        <p:sp>
          <p:nvSpPr>
            <p:cNvPr id="307" name="Google Shape;307;p38"/>
            <p:cNvSpPr/>
            <p:nvPr/>
          </p:nvSpPr>
          <p:spPr>
            <a:xfrm>
              <a:off x="4659350" y="328825"/>
              <a:ext cx="371450" cy="96850"/>
            </a:xfrm>
            <a:custGeom>
              <a:rect b="b" l="l" r="r" t="t"/>
              <a:pathLst>
                <a:path extrusionOk="0" fill="none" h="3874" w="14858">
                  <a:moveTo>
                    <a:pt x="12763" y="1"/>
                  </a:moveTo>
                  <a:lnTo>
                    <a:pt x="926" y="1"/>
                  </a:lnTo>
                  <a:lnTo>
                    <a:pt x="926" y="1"/>
                  </a:lnTo>
                  <a:lnTo>
                    <a:pt x="731" y="25"/>
                  </a:lnTo>
                  <a:lnTo>
                    <a:pt x="561" y="74"/>
                  </a:lnTo>
                  <a:lnTo>
                    <a:pt x="390" y="171"/>
                  </a:lnTo>
                  <a:lnTo>
                    <a:pt x="269" y="269"/>
                  </a:lnTo>
                  <a:lnTo>
                    <a:pt x="147" y="415"/>
                  </a:lnTo>
                  <a:lnTo>
                    <a:pt x="74" y="561"/>
                  </a:lnTo>
                  <a:lnTo>
                    <a:pt x="1" y="732"/>
                  </a:lnTo>
                  <a:lnTo>
                    <a:pt x="1" y="926"/>
                  </a:lnTo>
                  <a:lnTo>
                    <a:pt x="1" y="2948"/>
                  </a:lnTo>
                  <a:lnTo>
                    <a:pt x="1" y="2948"/>
                  </a:lnTo>
                  <a:lnTo>
                    <a:pt x="1" y="3143"/>
                  </a:lnTo>
                  <a:lnTo>
                    <a:pt x="74" y="3313"/>
                  </a:lnTo>
                  <a:lnTo>
                    <a:pt x="147" y="3459"/>
                  </a:lnTo>
                  <a:lnTo>
                    <a:pt x="269" y="3605"/>
                  </a:lnTo>
                  <a:lnTo>
                    <a:pt x="390" y="3727"/>
                  </a:lnTo>
                  <a:lnTo>
                    <a:pt x="561" y="3800"/>
                  </a:lnTo>
                  <a:lnTo>
                    <a:pt x="731" y="3849"/>
                  </a:lnTo>
                  <a:lnTo>
                    <a:pt x="926" y="3873"/>
                  </a:lnTo>
                  <a:lnTo>
                    <a:pt x="12763" y="3873"/>
                  </a:lnTo>
                  <a:lnTo>
                    <a:pt x="14857" y="1949"/>
                  </a:lnTo>
                  <a:lnTo>
                    <a:pt x="12763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" name="Google Shape;308;p38"/>
            <p:cNvSpPr/>
            <p:nvPr/>
          </p:nvSpPr>
          <p:spPr>
            <a:xfrm>
              <a:off x="4630125" y="452425"/>
              <a:ext cx="371450" cy="96850"/>
            </a:xfrm>
            <a:custGeom>
              <a:rect b="b" l="l" r="r" t="t"/>
              <a:pathLst>
                <a:path extrusionOk="0" fill="none" h="3874" w="14858">
                  <a:moveTo>
                    <a:pt x="2095" y="1"/>
                  </a:moveTo>
                  <a:lnTo>
                    <a:pt x="13932" y="1"/>
                  </a:lnTo>
                  <a:lnTo>
                    <a:pt x="13932" y="1"/>
                  </a:lnTo>
                  <a:lnTo>
                    <a:pt x="14126" y="25"/>
                  </a:lnTo>
                  <a:lnTo>
                    <a:pt x="14297" y="74"/>
                  </a:lnTo>
                  <a:lnTo>
                    <a:pt x="14467" y="147"/>
                  </a:lnTo>
                  <a:lnTo>
                    <a:pt x="14589" y="269"/>
                  </a:lnTo>
                  <a:lnTo>
                    <a:pt x="14711" y="415"/>
                  </a:lnTo>
                  <a:lnTo>
                    <a:pt x="14784" y="561"/>
                  </a:lnTo>
                  <a:lnTo>
                    <a:pt x="14857" y="732"/>
                  </a:lnTo>
                  <a:lnTo>
                    <a:pt x="14857" y="926"/>
                  </a:lnTo>
                  <a:lnTo>
                    <a:pt x="14857" y="2948"/>
                  </a:lnTo>
                  <a:lnTo>
                    <a:pt x="14857" y="2948"/>
                  </a:lnTo>
                  <a:lnTo>
                    <a:pt x="14857" y="3143"/>
                  </a:lnTo>
                  <a:lnTo>
                    <a:pt x="14784" y="3313"/>
                  </a:lnTo>
                  <a:lnTo>
                    <a:pt x="14711" y="3459"/>
                  </a:lnTo>
                  <a:lnTo>
                    <a:pt x="14589" y="3605"/>
                  </a:lnTo>
                  <a:lnTo>
                    <a:pt x="14467" y="3703"/>
                  </a:lnTo>
                  <a:lnTo>
                    <a:pt x="14297" y="3800"/>
                  </a:lnTo>
                  <a:lnTo>
                    <a:pt x="14126" y="3849"/>
                  </a:lnTo>
                  <a:lnTo>
                    <a:pt x="13932" y="3873"/>
                  </a:lnTo>
                  <a:lnTo>
                    <a:pt x="2095" y="3873"/>
                  </a:lnTo>
                  <a:lnTo>
                    <a:pt x="1" y="1925"/>
                  </a:lnTo>
                  <a:lnTo>
                    <a:pt x="2095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" name="Google Shape;309;p38"/>
            <p:cNvSpPr/>
            <p:nvPr/>
          </p:nvSpPr>
          <p:spPr>
            <a:xfrm>
              <a:off x="4808525" y="278900"/>
              <a:ext cx="43875" cy="49950"/>
            </a:xfrm>
            <a:custGeom>
              <a:rect b="b" l="l" r="r" t="t"/>
              <a:pathLst>
                <a:path extrusionOk="0" fill="none" h="1998" w="1755">
                  <a:moveTo>
                    <a:pt x="1754" y="1998"/>
                  </a:moveTo>
                  <a:lnTo>
                    <a:pt x="1754" y="585"/>
                  </a:lnTo>
                  <a:lnTo>
                    <a:pt x="1754" y="585"/>
                  </a:lnTo>
                  <a:lnTo>
                    <a:pt x="1754" y="464"/>
                  </a:lnTo>
                  <a:lnTo>
                    <a:pt x="1730" y="366"/>
                  </a:lnTo>
                  <a:lnTo>
                    <a:pt x="1657" y="269"/>
                  </a:lnTo>
                  <a:lnTo>
                    <a:pt x="1584" y="171"/>
                  </a:lnTo>
                  <a:lnTo>
                    <a:pt x="1511" y="98"/>
                  </a:lnTo>
                  <a:lnTo>
                    <a:pt x="1413" y="49"/>
                  </a:lnTo>
                  <a:lnTo>
                    <a:pt x="1291" y="25"/>
                  </a:lnTo>
                  <a:lnTo>
                    <a:pt x="1194" y="1"/>
                  </a:lnTo>
                  <a:lnTo>
                    <a:pt x="561" y="1"/>
                  </a:lnTo>
                  <a:lnTo>
                    <a:pt x="561" y="1"/>
                  </a:lnTo>
                  <a:lnTo>
                    <a:pt x="463" y="25"/>
                  </a:lnTo>
                  <a:lnTo>
                    <a:pt x="342" y="49"/>
                  </a:lnTo>
                  <a:lnTo>
                    <a:pt x="244" y="98"/>
                  </a:lnTo>
                  <a:lnTo>
                    <a:pt x="171" y="171"/>
                  </a:lnTo>
                  <a:lnTo>
                    <a:pt x="98" y="269"/>
                  </a:lnTo>
                  <a:lnTo>
                    <a:pt x="25" y="366"/>
                  </a:lnTo>
                  <a:lnTo>
                    <a:pt x="1" y="464"/>
                  </a:lnTo>
                  <a:lnTo>
                    <a:pt x="1" y="585"/>
                  </a:lnTo>
                  <a:lnTo>
                    <a:pt x="1" y="1998"/>
                  </a:lnTo>
                  <a:lnTo>
                    <a:pt x="1754" y="1998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" name="Google Shape;310;p38"/>
            <p:cNvSpPr/>
            <p:nvPr/>
          </p:nvSpPr>
          <p:spPr>
            <a:xfrm>
              <a:off x="4808525" y="549250"/>
              <a:ext cx="43875" cy="186325"/>
            </a:xfrm>
            <a:custGeom>
              <a:rect b="b" l="l" r="r" t="t"/>
              <a:pathLst>
                <a:path extrusionOk="0" fill="none" h="7453" w="1755">
                  <a:moveTo>
                    <a:pt x="1" y="0"/>
                  </a:moveTo>
                  <a:lnTo>
                    <a:pt x="1" y="7453"/>
                  </a:lnTo>
                  <a:lnTo>
                    <a:pt x="1754" y="7453"/>
                  </a:lnTo>
                  <a:lnTo>
                    <a:pt x="1754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11" name="Google Shape;311;p38"/>
          <p:cNvSpPr/>
          <p:nvPr/>
        </p:nvSpPr>
        <p:spPr>
          <a:xfrm>
            <a:off x="4284851" y="385750"/>
            <a:ext cx="385895" cy="336746"/>
          </a:xfrm>
          <a:custGeom>
            <a:rect b="b" l="l" r="r" t="t"/>
            <a:pathLst>
              <a:path extrusionOk="0" fill="none" h="16026" w="18365">
                <a:moveTo>
                  <a:pt x="9182" y="0"/>
                </a:moveTo>
                <a:lnTo>
                  <a:pt x="0" y="8841"/>
                </a:lnTo>
                <a:lnTo>
                  <a:pt x="2874" y="8841"/>
                </a:lnTo>
                <a:lnTo>
                  <a:pt x="2874" y="15246"/>
                </a:lnTo>
                <a:lnTo>
                  <a:pt x="2874" y="15246"/>
                </a:lnTo>
                <a:lnTo>
                  <a:pt x="2899" y="15417"/>
                </a:lnTo>
                <a:lnTo>
                  <a:pt x="2947" y="15563"/>
                </a:lnTo>
                <a:lnTo>
                  <a:pt x="3020" y="15685"/>
                </a:lnTo>
                <a:lnTo>
                  <a:pt x="3093" y="15806"/>
                </a:lnTo>
                <a:lnTo>
                  <a:pt x="3215" y="15904"/>
                </a:lnTo>
                <a:lnTo>
                  <a:pt x="3361" y="15977"/>
                </a:lnTo>
                <a:lnTo>
                  <a:pt x="3508" y="16026"/>
                </a:lnTo>
                <a:lnTo>
                  <a:pt x="3654" y="16026"/>
                </a:lnTo>
                <a:lnTo>
                  <a:pt x="7404" y="16026"/>
                </a:lnTo>
                <a:lnTo>
                  <a:pt x="7404" y="13420"/>
                </a:lnTo>
                <a:lnTo>
                  <a:pt x="7404" y="13420"/>
                </a:lnTo>
                <a:lnTo>
                  <a:pt x="7429" y="13127"/>
                </a:lnTo>
                <a:lnTo>
                  <a:pt x="7526" y="12860"/>
                </a:lnTo>
                <a:lnTo>
                  <a:pt x="7648" y="12616"/>
                </a:lnTo>
                <a:lnTo>
                  <a:pt x="7818" y="12421"/>
                </a:lnTo>
                <a:lnTo>
                  <a:pt x="8038" y="12251"/>
                </a:lnTo>
                <a:lnTo>
                  <a:pt x="8257" y="12129"/>
                </a:lnTo>
                <a:lnTo>
                  <a:pt x="8525" y="12031"/>
                </a:lnTo>
                <a:lnTo>
                  <a:pt x="8817" y="12007"/>
                </a:lnTo>
                <a:lnTo>
                  <a:pt x="9548" y="12007"/>
                </a:lnTo>
                <a:lnTo>
                  <a:pt x="9548" y="12007"/>
                </a:lnTo>
                <a:lnTo>
                  <a:pt x="9840" y="12031"/>
                </a:lnTo>
                <a:lnTo>
                  <a:pt x="10108" y="12129"/>
                </a:lnTo>
                <a:lnTo>
                  <a:pt x="10327" y="12251"/>
                </a:lnTo>
                <a:lnTo>
                  <a:pt x="10546" y="12421"/>
                </a:lnTo>
                <a:lnTo>
                  <a:pt x="10717" y="12616"/>
                </a:lnTo>
                <a:lnTo>
                  <a:pt x="10838" y="12860"/>
                </a:lnTo>
                <a:lnTo>
                  <a:pt x="10936" y="13127"/>
                </a:lnTo>
                <a:lnTo>
                  <a:pt x="10960" y="13420"/>
                </a:lnTo>
                <a:lnTo>
                  <a:pt x="10960" y="16026"/>
                </a:lnTo>
                <a:lnTo>
                  <a:pt x="14711" y="16026"/>
                </a:lnTo>
                <a:lnTo>
                  <a:pt x="14711" y="16026"/>
                </a:lnTo>
                <a:lnTo>
                  <a:pt x="14857" y="16026"/>
                </a:lnTo>
                <a:lnTo>
                  <a:pt x="15003" y="15977"/>
                </a:lnTo>
                <a:lnTo>
                  <a:pt x="15149" y="15904"/>
                </a:lnTo>
                <a:lnTo>
                  <a:pt x="15271" y="15806"/>
                </a:lnTo>
                <a:lnTo>
                  <a:pt x="15344" y="15685"/>
                </a:lnTo>
                <a:lnTo>
                  <a:pt x="15417" y="15563"/>
                </a:lnTo>
                <a:lnTo>
                  <a:pt x="15466" y="15417"/>
                </a:lnTo>
                <a:lnTo>
                  <a:pt x="15490" y="15246"/>
                </a:lnTo>
                <a:lnTo>
                  <a:pt x="15490" y="8841"/>
                </a:lnTo>
                <a:lnTo>
                  <a:pt x="18364" y="8841"/>
                </a:lnTo>
                <a:lnTo>
                  <a:pt x="9182" y="0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12" name="Google Shape;312;p38"/>
          <p:cNvGrpSpPr/>
          <p:nvPr/>
        </p:nvGrpSpPr>
        <p:grpSpPr>
          <a:xfrm>
            <a:off x="353874" y="908741"/>
            <a:ext cx="342882" cy="418128"/>
            <a:chOff x="596350" y="929175"/>
            <a:chExt cx="407950" cy="497475"/>
          </a:xfrm>
        </p:grpSpPr>
        <p:sp>
          <p:nvSpPr>
            <p:cNvPr id="313" name="Google Shape;313;p38"/>
            <p:cNvSpPr/>
            <p:nvPr/>
          </p:nvSpPr>
          <p:spPr>
            <a:xfrm>
              <a:off x="596350" y="953550"/>
              <a:ext cx="387250" cy="473100"/>
            </a:xfrm>
            <a:custGeom>
              <a:rect b="b" l="l" r="r" t="t"/>
              <a:pathLst>
                <a:path extrusionOk="0" fill="none" h="18924" w="1549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" name="Google Shape;314;p38"/>
            <p:cNvSpPr/>
            <p:nvPr/>
          </p:nvSpPr>
          <p:spPr>
            <a:xfrm>
              <a:off x="626775" y="929175"/>
              <a:ext cx="377525" cy="462775"/>
            </a:xfrm>
            <a:custGeom>
              <a:rect b="b" l="l" r="r" t="t"/>
              <a:pathLst>
                <a:path extrusionOk="0" fill="none" h="18511" w="15101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" name="Google Shape;315;p38"/>
            <p:cNvSpPr/>
            <p:nvPr/>
          </p:nvSpPr>
          <p:spPr>
            <a:xfrm>
              <a:off x="688900" y="1256150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" name="Google Shape;316;p38"/>
            <p:cNvSpPr/>
            <p:nvPr/>
          </p:nvSpPr>
          <p:spPr>
            <a:xfrm>
              <a:off x="688900" y="1201350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" name="Google Shape;317;p38"/>
            <p:cNvSpPr/>
            <p:nvPr/>
          </p:nvSpPr>
          <p:spPr>
            <a:xfrm>
              <a:off x="688900" y="1145950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" name="Google Shape;318;p38"/>
            <p:cNvSpPr/>
            <p:nvPr/>
          </p:nvSpPr>
          <p:spPr>
            <a:xfrm>
              <a:off x="688900" y="10905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" name="Google Shape;319;p38"/>
            <p:cNvSpPr/>
            <p:nvPr/>
          </p:nvSpPr>
          <p:spPr>
            <a:xfrm>
              <a:off x="920250" y="929175"/>
              <a:ext cx="84050" cy="84050"/>
            </a:xfrm>
            <a:custGeom>
              <a:rect b="b" l="l" r="r" t="t"/>
              <a:pathLst>
                <a:path extrusionOk="0" fill="none" h="3362" w="3362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20" name="Google Shape;320;p38"/>
          <p:cNvGrpSpPr/>
          <p:nvPr/>
        </p:nvGrpSpPr>
        <p:grpSpPr>
          <a:xfrm>
            <a:off x="1478190" y="969656"/>
            <a:ext cx="349060" cy="298882"/>
            <a:chOff x="1934025" y="1001650"/>
            <a:chExt cx="415300" cy="355600"/>
          </a:xfrm>
        </p:grpSpPr>
        <p:sp>
          <p:nvSpPr>
            <p:cNvPr id="321" name="Google Shape;321;p38"/>
            <p:cNvSpPr/>
            <p:nvPr/>
          </p:nvSpPr>
          <p:spPr>
            <a:xfrm>
              <a:off x="1934025" y="1303650"/>
              <a:ext cx="207650" cy="53600"/>
            </a:xfrm>
            <a:custGeom>
              <a:rect b="b" l="l" r="r" t="t"/>
              <a:pathLst>
                <a:path extrusionOk="0" fill="none" h="2144" w="8306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33"/>
                  </a:lnTo>
                  <a:lnTo>
                    <a:pt x="74" y="755"/>
                  </a:lnTo>
                  <a:lnTo>
                    <a:pt x="147" y="853"/>
                  </a:lnTo>
                  <a:lnTo>
                    <a:pt x="245" y="950"/>
                  </a:lnTo>
                  <a:lnTo>
                    <a:pt x="245" y="950"/>
                  </a:lnTo>
                  <a:lnTo>
                    <a:pt x="391" y="1023"/>
                  </a:lnTo>
                  <a:lnTo>
                    <a:pt x="561" y="1047"/>
                  </a:lnTo>
                  <a:lnTo>
                    <a:pt x="561" y="1047"/>
                  </a:lnTo>
                  <a:lnTo>
                    <a:pt x="732" y="1023"/>
                  </a:lnTo>
                  <a:lnTo>
                    <a:pt x="732" y="1023"/>
                  </a:lnTo>
                  <a:lnTo>
                    <a:pt x="1292" y="853"/>
                  </a:lnTo>
                  <a:lnTo>
                    <a:pt x="1657" y="780"/>
                  </a:lnTo>
                  <a:lnTo>
                    <a:pt x="2071" y="682"/>
                  </a:lnTo>
                  <a:lnTo>
                    <a:pt x="2534" y="609"/>
                  </a:lnTo>
                  <a:lnTo>
                    <a:pt x="3021" y="560"/>
                  </a:lnTo>
                  <a:lnTo>
                    <a:pt x="3581" y="512"/>
                  </a:lnTo>
                  <a:lnTo>
                    <a:pt x="4166" y="487"/>
                  </a:lnTo>
                  <a:lnTo>
                    <a:pt x="4166" y="487"/>
                  </a:lnTo>
                  <a:lnTo>
                    <a:pt x="4604" y="512"/>
                  </a:lnTo>
                  <a:lnTo>
                    <a:pt x="5018" y="536"/>
                  </a:lnTo>
                  <a:lnTo>
                    <a:pt x="5408" y="609"/>
                  </a:lnTo>
                  <a:lnTo>
                    <a:pt x="5773" y="682"/>
                  </a:lnTo>
                  <a:lnTo>
                    <a:pt x="6114" y="780"/>
                  </a:lnTo>
                  <a:lnTo>
                    <a:pt x="6431" y="877"/>
                  </a:lnTo>
                  <a:lnTo>
                    <a:pt x="6699" y="999"/>
                  </a:lnTo>
                  <a:lnTo>
                    <a:pt x="6966" y="1120"/>
                  </a:lnTo>
                  <a:lnTo>
                    <a:pt x="7186" y="1242"/>
                  </a:lnTo>
                  <a:lnTo>
                    <a:pt x="7405" y="1388"/>
                  </a:lnTo>
                  <a:lnTo>
                    <a:pt x="7770" y="1656"/>
                  </a:lnTo>
                  <a:lnTo>
                    <a:pt x="8062" y="1924"/>
                  </a:lnTo>
                  <a:lnTo>
                    <a:pt x="8306" y="214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" name="Google Shape;322;p38"/>
            <p:cNvSpPr/>
            <p:nvPr/>
          </p:nvSpPr>
          <p:spPr>
            <a:xfrm>
              <a:off x="2141650" y="1303650"/>
              <a:ext cx="207675" cy="53600"/>
            </a:xfrm>
            <a:custGeom>
              <a:rect b="b" l="l" r="r" t="t"/>
              <a:pathLst>
                <a:path extrusionOk="0" fill="none" h="2144" w="8307">
                  <a:moveTo>
                    <a:pt x="1" y="2143"/>
                  </a:moveTo>
                  <a:lnTo>
                    <a:pt x="1" y="2143"/>
                  </a:lnTo>
                  <a:lnTo>
                    <a:pt x="245" y="1924"/>
                  </a:lnTo>
                  <a:lnTo>
                    <a:pt x="537" y="1656"/>
                  </a:lnTo>
                  <a:lnTo>
                    <a:pt x="902" y="1388"/>
                  </a:lnTo>
                  <a:lnTo>
                    <a:pt x="1121" y="1242"/>
                  </a:lnTo>
                  <a:lnTo>
                    <a:pt x="1341" y="1120"/>
                  </a:lnTo>
                  <a:lnTo>
                    <a:pt x="1608" y="999"/>
                  </a:lnTo>
                  <a:lnTo>
                    <a:pt x="1876" y="877"/>
                  </a:lnTo>
                  <a:lnTo>
                    <a:pt x="2193" y="780"/>
                  </a:lnTo>
                  <a:lnTo>
                    <a:pt x="2534" y="682"/>
                  </a:lnTo>
                  <a:lnTo>
                    <a:pt x="2899" y="609"/>
                  </a:lnTo>
                  <a:lnTo>
                    <a:pt x="3289" y="536"/>
                  </a:lnTo>
                  <a:lnTo>
                    <a:pt x="3703" y="512"/>
                  </a:lnTo>
                  <a:lnTo>
                    <a:pt x="4141" y="487"/>
                  </a:lnTo>
                  <a:lnTo>
                    <a:pt x="4141" y="487"/>
                  </a:lnTo>
                  <a:lnTo>
                    <a:pt x="4726" y="512"/>
                  </a:lnTo>
                  <a:lnTo>
                    <a:pt x="5286" y="560"/>
                  </a:lnTo>
                  <a:lnTo>
                    <a:pt x="5773" y="609"/>
                  </a:lnTo>
                  <a:lnTo>
                    <a:pt x="6236" y="682"/>
                  </a:lnTo>
                  <a:lnTo>
                    <a:pt x="6650" y="780"/>
                  </a:lnTo>
                  <a:lnTo>
                    <a:pt x="7015" y="853"/>
                  </a:lnTo>
                  <a:lnTo>
                    <a:pt x="7575" y="1023"/>
                  </a:lnTo>
                  <a:lnTo>
                    <a:pt x="7575" y="1023"/>
                  </a:lnTo>
                  <a:lnTo>
                    <a:pt x="7746" y="1047"/>
                  </a:lnTo>
                  <a:lnTo>
                    <a:pt x="7746" y="1047"/>
                  </a:lnTo>
                  <a:lnTo>
                    <a:pt x="7916" y="1023"/>
                  </a:lnTo>
                  <a:lnTo>
                    <a:pt x="8062" y="950"/>
                  </a:lnTo>
                  <a:lnTo>
                    <a:pt x="8062" y="950"/>
                  </a:lnTo>
                  <a:lnTo>
                    <a:pt x="8160" y="853"/>
                  </a:lnTo>
                  <a:lnTo>
                    <a:pt x="8233" y="755"/>
                  </a:lnTo>
                  <a:lnTo>
                    <a:pt x="8282" y="633"/>
                  </a:lnTo>
                  <a:lnTo>
                    <a:pt x="8306" y="487"/>
                  </a:lnTo>
                  <a:lnTo>
                    <a:pt x="8306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" name="Google Shape;323;p38"/>
            <p:cNvSpPr/>
            <p:nvPr/>
          </p:nvSpPr>
          <p:spPr>
            <a:xfrm>
              <a:off x="1934025" y="1001650"/>
              <a:ext cx="207650" cy="331250"/>
            </a:xfrm>
            <a:custGeom>
              <a:rect b="b" l="l" r="r" t="t"/>
              <a:pathLst>
                <a:path extrusionOk="0" fill="none" h="13250" w="8306">
                  <a:moveTo>
                    <a:pt x="8306" y="2192"/>
                  </a:moveTo>
                  <a:lnTo>
                    <a:pt x="8306" y="13249"/>
                  </a:lnTo>
                  <a:lnTo>
                    <a:pt x="8306" y="13249"/>
                  </a:lnTo>
                  <a:lnTo>
                    <a:pt x="8062" y="13030"/>
                  </a:lnTo>
                  <a:lnTo>
                    <a:pt x="7770" y="12762"/>
                  </a:lnTo>
                  <a:lnTo>
                    <a:pt x="7405" y="12494"/>
                  </a:lnTo>
                  <a:lnTo>
                    <a:pt x="7186" y="12348"/>
                  </a:lnTo>
                  <a:lnTo>
                    <a:pt x="6966" y="12226"/>
                  </a:lnTo>
                  <a:lnTo>
                    <a:pt x="6699" y="12105"/>
                  </a:lnTo>
                  <a:lnTo>
                    <a:pt x="6431" y="11983"/>
                  </a:lnTo>
                  <a:lnTo>
                    <a:pt x="6114" y="11885"/>
                  </a:lnTo>
                  <a:lnTo>
                    <a:pt x="5773" y="11788"/>
                  </a:lnTo>
                  <a:lnTo>
                    <a:pt x="5408" y="11715"/>
                  </a:lnTo>
                  <a:lnTo>
                    <a:pt x="5018" y="11642"/>
                  </a:lnTo>
                  <a:lnTo>
                    <a:pt x="4604" y="11617"/>
                  </a:lnTo>
                  <a:lnTo>
                    <a:pt x="4166" y="11593"/>
                  </a:lnTo>
                  <a:lnTo>
                    <a:pt x="4166" y="11593"/>
                  </a:lnTo>
                  <a:lnTo>
                    <a:pt x="3581" y="11617"/>
                  </a:lnTo>
                  <a:lnTo>
                    <a:pt x="3021" y="11666"/>
                  </a:lnTo>
                  <a:lnTo>
                    <a:pt x="2534" y="11715"/>
                  </a:lnTo>
                  <a:lnTo>
                    <a:pt x="2071" y="11788"/>
                  </a:lnTo>
                  <a:lnTo>
                    <a:pt x="1657" y="11885"/>
                  </a:lnTo>
                  <a:lnTo>
                    <a:pt x="1292" y="11958"/>
                  </a:lnTo>
                  <a:lnTo>
                    <a:pt x="732" y="12129"/>
                  </a:lnTo>
                  <a:lnTo>
                    <a:pt x="732" y="12129"/>
                  </a:lnTo>
                  <a:lnTo>
                    <a:pt x="561" y="12153"/>
                  </a:lnTo>
                  <a:lnTo>
                    <a:pt x="561" y="12153"/>
                  </a:lnTo>
                  <a:lnTo>
                    <a:pt x="391" y="12129"/>
                  </a:lnTo>
                  <a:lnTo>
                    <a:pt x="245" y="12056"/>
                  </a:lnTo>
                  <a:lnTo>
                    <a:pt x="245" y="12056"/>
                  </a:lnTo>
                  <a:lnTo>
                    <a:pt x="147" y="11958"/>
                  </a:lnTo>
                  <a:lnTo>
                    <a:pt x="74" y="11861"/>
                  </a:lnTo>
                  <a:lnTo>
                    <a:pt x="25" y="11739"/>
                  </a:lnTo>
                  <a:lnTo>
                    <a:pt x="1" y="11593"/>
                  </a:lnTo>
                  <a:lnTo>
                    <a:pt x="1" y="1656"/>
                  </a:lnTo>
                  <a:lnTo>
                    <a:pt x="1" y="1656"/>
                  </a:lnTo>
                  <a:lnTo>
                    <a:pt x="25" y="1534"/>
                  </a:lnTo>
                  <a:lnTo>
                    <a:pt x="50" y="1437"/>
                  </a:lnTo>
                  <a:lnTo>
                    <a:pt x="123" y="1315"/>
                  </a:lnTo>
                  <a:lnTo>
                    <a:pt x="196" y="1242"/>
                  </a:lnTo>
                  <a:lnTo>
                    <a:pt x="196" y="1242"/>
                  </a:lnTo>
                  <a:lnTo>
                    <a:pt x="342" y="1120"/>
                  </a:lnTo>
                  <a:lnTo>
                    <a:pt x="512" y="974"/>
                  </a:lnTo>
                  <a:lnTo>
                    <a:pt x="926" y="755"/>
                  </a:lnTo>
                  <a:lnTo>
                    <a:pt x="1389" y="536"/>
                  </a:lnTo>
                  <a:lnTo>
                    <a:pt x="1901" y="341"/>
                  </a:lnTo>
                  <a:lnTo>
                    <a:pt x="2461" y="195"/>
                  </a:lnTo>
                  <a:lnTo>
                    <a:pt x="3021" y="73"/>
                  </a:lnTo>
                  <a:lnTo>
                    <a:pt x="3581" y="24"/>
                  </a:lnTo>
                  <a:lnTo>
                    <a:pt x="4166" y="0"/>
                  </a:lnTo>
                  <a:lnTo>
                    <a:pt x="4166" y="0"/>
                  </a:lnTo>
                  <a:lnTo>
                    <a:pt x="4531" y="0"/>
                  </a:lnTo>
                  <a:lnTo>
                    <a:pt x="4872" y="49"/>
                  </a:lnTo>
                  <a:lnTo>
                    <a:pt x="5213" y="98"/>
                  </a:lnTo>
                  <a:lnTo>
                    <a:pt x="5530" y="171"/>
                  </a:lnTo>
                  <a:lnTo>
                    <a:pt x="5822" y="268"/>
                  </a:lnTo>
                  <a:lnTo>
                    <a:pt x="6114" y="365"/>
                  </a:lnTo>
                  <a:lnTo>
                    <a:pt x="6358" y="487"/>
                  </a:lnTo>
                  <a:lnTo>
                    <a:pt x="6626" y="609"/>
                  </a:lnTo>
                  <a:lnTo>
                    <a:pt x="7064" y="901"/>
                  </a:lnTo>
                  <a:lnTo>
                    <a:pt x="7429" y="1169"/>
                  </a:lnTo>
                  <a:lnTo>
                    <a:pt x="7746" y="1437"/>
                  </a:lnTo>
                  <a:lnTo>
                    <a:pt x="8014" y="1681"/>
                  </a:lnTo>
                  <a:lnTo>
                    <a:pt x="8014" y="1681"/>
                  </a:lnTo>
                  <a:lnTo>
                    <a:pt x="8136" y="1802"/>
                  </a:lnTo>
                  <a:lnTo>
                    <a:pt x="8136" y="1802"/>
                  </a:lnTo>
                  <a:lnTo>
                    <a:pt x="8209" y="1875"/>
                  </a:lnTo>
                  <a:lnTo>
                    <a:pt x="8257" y="1973"/>
                  </a:lnTo>
                  <a:lnTo>
                    <a:pt x="8306" y="2095"/>
                  </a:lnTo>
                  <a:lnTo>
                    <a:pt x="8306" y="2192"/>
                  </a:lnTo>
                  <a:lnTo>
                    <a:pt x="8306" y="2192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" name="Google Shape;324;p38"/>
            <p:cNvSpPr/>
            <p:nvPr/>
          </p:nvSpPr>
          <p:spPr>
            <a:xfrm>
              <a:off x="2141650" y="1001650"/>
              <a:ext cx="207675" cy="331250"/>
            </a:xfrm>
            <a:custGeom>
              <a:rect b="b" l="l" r="r" t="t"/>
              <a:pathLst>
                <a:path extrusionOk="0" fill="none" h="13250" w="8307">
                  <a:moveTo>
                    <a:pt x="1" y="2192"/>
                  </a:moveTo>
                  <a:lnTo>
                    <a:pt x="1" y="13249"/>
                  </a:lnTo>
                  <a:lnTo>
                    <a:pt x="1" y="13249"/>
                  </a:lnTo>
                  <a:lnTo>
                    <a:pt x="245" y="13030"/>
                  </a:lnTo>
                  <a:lnTo>
                    <a:pt x="537" y="12762"/>
                  </a:lnTo>
                  <a:lnTo>
                    <a:pt x="902" y="12494"/>
                  </a:lnTo>
                  <a:lnTo>
                    <a:pt x="1121" y="12348"/>
                  </a:lnTo>
                  <a:lnTo>
                    <a:pt x="1341" y="12226"/>
                  </a:lnTo>
                  <a:lnTo>
                    <a:pt x="1608" y="12105"/>
                  </a:lnTo>
                  <a:lnTo>
                    <a:pt x="1876" y="11983"/>
                  </a:lnTo>
                  <a:lnTo>
                    <a:pt x="2193" y="11885"/>
                  </a:lnTo>
                  <a:lnTo>
                    <a:pt x="2534" y="11788"/>
                  </a:lnTo>
                  <a:lnTo>
                    <a:pt x="2899" y="11715"/>
                  </a:lnTo>
                  <a:lnTo>
                    <a:pt x="3289" y="11642"/>
                  </a:lnTo>
                  <a:lnTo>
                    <a:pt x="3703" y="11617"/>
                  </a:lnTo>
                  <a:lnTo>
                    <a:pt x="4141" y="11593"/>
                  </a:lnTo>
                  <a:lnTo>
                    <a:pt x="4141" y="11593"/>
                  </a:lnTo>
                  <a:lnTo>
                    <a:pt x="4726" y="11617"/>
                  </a:lnTo>
                  <a:lnTo>
                    <a:pt x="5286" y="11666"/>
                  </a:lnTo>
                  <a:lnTo>
                    <a:pt x="5773" y="11715"/>
                  </a:lnTo>
                  <a:lnTo>
                    <a:pt x="6236" y="11788"/>
                  </a:lnTo>
                  <a:lnTo>
                    <a:pt x="6650" y="11885"/>
                  </a:lnTo>
                  <a:lnTo>
                    <a:pt x="7015" y="11958"/>
                  </a:lnTo>
                  <a:lnTo>
                    <a:pt x="7575" y="12129"/>
                  </a:lnTo>
                  <a:lnTo>
                    <a:pt x="7575" y="12129"/>
                  </a:lnTo>
                  <a:lnTo>
                    <a:pt x="7746" y="12153"/>
                  </a:lnTo>
                  <a:lnTo>
                    <a:pt x="7746" y="12153"/>
                  </a:lnTo>
                  <a:lnTo>
                    <a:pt x="7916" y="12129"/>
                  </a:lnTo>
                  <a:lnTo>
                    <a:pt x="8062" y="12056"/>
                  </a:lnTo>
                  <a:lnTo>
                    <a:pt x="8062" y="12056"/>
                  </a:lnTo>
                  <a:lnTo>
                    <a:pt x="8160" y="11958"/>
                  </a:lnTo>
                  <a:lnTo>
                    <a:pt x="8233" y="11861"/>
                  </a:lnTo>
                  <a:lnTo>
                    <a:pt x="8282" y="11739"/>
                  </a:lnTo>
                  <a:lnTo>
                    <a:pt x="8306" y="11593"/>
                  </a:lnTo>
                  <a:lnTo>
                    <a:pt x="8306" y="1656"/>
                  </a:lnTo>
                  <a:lnTo>
                    <a:pt x="8306" y="1656"/>
                  </a:lnTo>
                  <a:lnTo>
                    <a:pt x="8282" y="1534"/>
                  </a:lnTo>
                  <a:lnTo>
                    <a:pt x="8257" y="1437"/>
                  </a:lnTo>
                  <a:lnTo>
                    <a:pt x="8184" y="1315"/>
                  </a:lnTo>
                  <a:lnTo>
                    <a:pt x="8111" y="1242"/>
                  </a:lnTo>
                  <a:lnTo>
                    <a:pt x="8111" y="1242"/>
                  </a:lnTo>
                  <a:lnTo>
                    <a:pt x="7965" y="1120"/>
                  </a:lnTo>
                  <a:lnTo>
                    <a:pt x="7795" y="974"/>
                  </a:lnTo>
                  <a:lnTo>
                    <a:pt x="7381" y="755"/>
                  </a:lnTo>
                  <a:lnTo>
                    <a:pt x="6918" y="536"/>
                  </a:lnTo>
                  <a:lnTo>
                    <a:pt x="6406" y="341"/>
                  </a:lnTo>
                  <a:lnTo>
                    <a:pt x="5846" y="195"/>
                  </a:lnTo>
                  <a:lnTo>
                    <a:pt x="5286" y="73"/>
                  </a:lnTo>
                  <a:lnTo>
                    <a:pt x="4726" y="24"/>
                  </a:lnTo>
                  <a:lnTo>
                    <a:pt x="4141" y="0"/>
                  </a:lnTo>
                  <a:lnTo>
                    <a:pt x="4141" y="0"/>
                  </a:lnTo>
                  <a:lnTo>
                    <a:pt x="3776" y="0"/>
                  </a:lnTo>
                  <a:lnTo>
                    <a:pt x="3435" y="49"/>
                  </a:lnTo>
                  <a:lnTo>
                    <a:pt x="3094" y="98"/>
                  </a:lnTo>
                  <a:lnTo>
                    <a:pt x="2777" y="171"/>
                  </a:lnTo>
                  <a:lnTo>
                    <a:pt x="2485" y="268"/>
                  </a:lnTo>
                  <a:lnTo>
                    <a:pt x="2193" y="365"/>
                  </a:lnTo>
                  <a:lnTo>
                    <a:pt x="1949" y="487"/>
                  </a:lnTo>
                  <a:lnTo>
                    <a:pt x="1681" y="609"/>
                  </a:lnTo>
                  <a:lnTo>
                    <a:pt x="1243" y="901"/>
                  </a:lnTo>
                  <a:lnTo>
                    <a:pt x="878" y="1169"/>
                  </a:lnTo>
                  <a:lnTo>
                    <a:pt x="561" y="1437"/>
                  </a:lnTo>
                  <a:lnTo>
                    <a:pt x="293" y="1681"/>
                  </a:lnTo>
                  <a:lnTo>
                    <a:pt x="293" y="1681"/>
                  </a:lnTo>
                  <a:lnTo>
                    <a:pt x="171" y="1802"/>
                  </a:lnTo>
                  <a:lnTo>
                    <a:pt x="171" y="1802"/>
                  </a:lnTo>
                  <a:lnTo>
                    <a:pt x="98" y="1875"/>
                  </a:lnTo>
                  <a:lnTo>
                    <a:pt x="50" y="1973"/>
                  </a:lnTo>
                  <a:lnTo>
                    <a:pt x="1" y="2095"/>
                  </a:lnTo>
                  <a:lnTo>
                    <a:pt x="1" y="2192"/>
                  </a:lnTo>
                  <a:lnTo>
                    <a:pt x="1" y="2192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25" name="Google Shape;325;p38"/>
          <p:cNvSpPr/>
          <p:nvPr/>
        </p:nvSpPr>
        <p:spPr>
          <a:xfrm>
            <a:off x="2042249" y="944598"/>
            <a:ext cx="351077" cy="349039"/>
          </a:xfrm>
          <a:custGeom>
            <a:rect b="b" l="l" r="r" t="t"/>
            <a:pathLst>
              <a:path extrusionOk="0" fill="none" h="16611" w="16708">
                <a:moveTo>
                  <a:pt x="414" y="8842"/>
                </a:moveTo>
                <a:lnTo>
                  <a:pt x="8403" y="1048"/>
                </a:lnTo>
                <a:lnTo>
                  <a:pt x="8403" y="1048"/>
                </a:lnTo>
                <a:lnTo>
                  <a:pt x="8500" y="951"/>
                </a:lnTo>
                <a:lnTo>
                  <a:pt x="8597" y="829"/>
                </a:lnTo>
                <a:lnTo>
                  <a:pt x="8865" y="658"/>
                </a:lnTo>
                <a:lnTo>
                  <a:pt x="9158" y="488"/>
                </a:lnTo>
                <a:lnTo>
                  <a:pt x="9450" y="317"/>
                </a:lnTo>
                <a:lnTo>
                  <a:pt x="9450" y="317"/>
                </a:lnTo>
                <a:lnTo>
                  <a:pt x="9839" y="171"/>
                </a:lnTo>
                <a:lnTo>
                  <a:pt x="10180" y="74"/>
                </a:lnTo>
                <a:lnTo>
                  <a:pt x="10497" y="25"/>
                </a:lnTo>
                <a:lnTo>
                  <a:pt x="10814" y="1"/>
                </a:lnTo>
                <a:lnTo>
                  <a:pt x="15344" y="1"/>
                </a:lnTo>
                <a:lnTo>
                  <a:pt x="15344" y="1"/>
                </a:lnTo>
                <a:lnTo>
                  <a:pt x="15465" y="1"/>
                </a:lnTo>
                <a:lnTo>
                  <a:pt x="15587" y="49"/>
                </a:lnTo>
                <a:lnTo>
                  <a:pt x="15855" y="122"/>
                </a:lnTo>
                <a:lnTo>
                  <a:pt x="16099" y="269"/>
                </a:lnTo>
                <a:lnTo>
                  <a:pt x="16294" y="415"/>
                </a:lnTo>
                <a:lnTo>
                  <a:pt x="16294" y="415"/>
                </a:lnTo>
                <a:lnTo>
                  <a:pt x="16391" y="537"/>
                </a:lnTo>
                <a:lnTo>
                  <a:pt x="16488" y="658"/>
                </a:lnTo>
                <a:lnTo>
                  <a:pt x="16561" y="780"/>
                </a:lnTo>
                <a:lnTo>
                  <a:pt x="16610" y="902"/>
                </a:lnTo>
                <a:lnTo>
                  <a:pt x="16659" y="1048"/>
                </a:lnTo>
                <a:lnTo>
                  <a:pt x="16683" y="1170"/>
                </a:lnTo>
                <a:lnTo>
                  <a:pt x="16708" y="1486"/>
                </a:lnTo>
                <a:lnTo>
                  <a:pt x="16708" y="5992"/>
                </a:lnTo>
                <a:lnTo>
                  <a:pt x="16708" y="5992"/>
                </a:lnTo>
                <a:lnTo>
                  <a:pt x="16683" y="6309"/>
                </a:lnTo>
                <a:lnTo>
                  <a:pt x="16635" y="6625"/>
                </a:lnTo>
                <a:lnTo>
                  <a:pt x="16537" y="6942"/>
                </a:lnTo>
                <a:lnTo>
                  <a:pt x="16391" y="7258"/>
                </a:lnTo>
                <a:lnTo>
                  <a:pt x="16391" y="7258"/>
                </a:lnTo>
                <a:lnTo>
                  <a:pt x="16342" y="7453"/>
                </a:lnTo>
                <a:lnTo>
                  <a:pt x="16294" y="7624"/>
                </a:lnTo>
                <a:lnTo>
                  <a:pt x="16196" y="7770"/>
                </a:lnTo>
                <a:lnTo>
                  <a:pt x="16123" y="7916"/>
                </a:lnTo>
                <a:lnTo>
                  <a:pt x="15928" y="8160"/>
                </a:lnTo>
                <a:lnTo>
                  <a:pt x="15758" y="8403"/>
                </a:lnTo>
                <a:lnTo>
                  <a:pt x="7891" y="16197"/>
                </a:lnTo>
                <a:lnTo>
                  <a:pt x="7891" y="16197"/>
                </a:lnTo>
                <a:lnTo>
                  <a:pt x="7794" y="16294"/>
                </a:lnTo>
                <a:lnTo>
                  <a:pt x="7696" y="16392"/>
                </a:lnTo>
                <a:lnTo>
                  <a:pt x="7574" y="16465"/>
                </a:lnTo>
                <a:lnTo>
                  <a:pt x="7453" y="16513"/>
                </a:lnTo>
                <a:lnTo>
                  <a:pt x="7185" y="16586"/>
                </a:lnTo>
                <a:lnTo>
                  <a:pt x="6941" y="16611"/>
                </a:lnTo>
                <a:lnTo>
                  <a:pt x="6941" y="16611"/>
                </a:lnTo>
                <a:lnTo>
                  <a:pt x="6649" y="16586"/>
                </a:lnTo>
                <a:lnTo>
                  <a:pt x="6503" y="16562"/>
                </a:lnTo>
                <a:lnTo>
                  <a:pt x="6381" y="16513"/>
                </a:lnTo>
                <a:lnTo>
                  <a:pt x="6235" y="16465"/>
                </a:lnTo>
                <a:lnTo>
                  <a:pt x="6113" y="16392"/>
                </a:lnTo>
                <a:lnTo>
                  <a:pt x="5991" y="16294"/>
                </a:lnTo>
                <a:lnTo>
                  <a:pt x="5894" y="16197"/>
                </a:lnTo>
                <a:lnTo>
                  <a:pt x="414" y="10839"/>
                </a:lnTo>
                <a:lnTo>
                  <a:pt x="414" y="10839"/>
                </a:lnTo>
                <a:lnTo>
                  <a:pt x="268" y="10595"/>
                </a:lnTo>
                <a:lnTo>
                  <a:pt x="122" y="10352"/>
                </a:lnTo>
                <a:lnTo>
                  <a:pt x="24" y="10108"/>
                </a:lnTo>
                <a:lnTo>
                  <a:pt x="0" y="10011"/>
                </a:lnTo>
                <a:lnTo>
                  <a:pt x="0" y="9889"/>
                </a:lnTo>
                <a:lnTo>
                  <a:pt x="0" y="9889"/>
                </a:lnTo>
                <a:lnTo>
                  <a:pt x="0" y="9718"/>
                </a:lnTo>
                <a:lnTo>
                  <a:pt x="24" y="9597"/>
                </a:lnTo>
                <a:lnTo>
                  <a:pt x="122" y="9329"/>
                </a:lnTo>
                <a:lnTo>
                  <a:pt x="268" y="9061"/>
                </a:lnTo>
                <a:lnTo>
                  <a:pt x="414" y="8842"/>
                </a:lnTo>
                <a:lnTo>
                  <a:pt x="414" y="8842"/>
                </a:lnTo>
                <a:close/>
                <a:moveTo>
                  <a:pt x="12519" y="4190"/>
                </a:moveTo>
                <a:lnTo>
                  <a:pt x="12519" y="4190"/>
                </a:lnTo>
                <a:lnTo>
                  <a:pt x="12689" y="4336"/>
                </a:lnTo>
                <a:lnTo>
                  <a:pt x="12859" y="4433"/>
                </a:lnTo>
                <a:lnTo>
                  <a:pt x="13030" y="4482"/>
                </a:lnTo>
                <a:lnTo>
                  <a:pt x="13249" y="4482"/>
                </a:lnTo>
                <a:lnTo>
                  <a:pt x="13249" y="4482"/>
                </a:lnTo>
                <a:lnTo>
                  <a:pt x="13444" y="4482"/>
                </a:lnTo>
                <a:lnTo>
                  <a:pt x="13615" y="4433"/>
                </a:lnTo>
                <a:lnTo>
                  <a:pt x="13761" y="4336"/>
                </a:lnTo>
                <a:lnTo>
                  <a:pt x="13882" y="4190"/>
                </a:lnTo>
                <a:lnTo>
                  <a:pt x="13882" y="4190"/>
                </a:lnTo>
                <a:lnTo>
                  <a:pt x="14029" y="4044"/>
                </a:lnTo>
                <a:lnTo>
                  <a:pt x="14102" y="3873"/>
                </a:lnTo>
                <a:lnTo>
                  <a:pt x="14150" y="3727"/>
                </a:lnTo>
                <a:lnTo>
                  <a:pt x="14175" y="3557"/>
                </a:lnTo>
                <a:lnTo>
                  <a:pt x="14175" y="3557"/>
                </a:lnTo>
                <a:lnTo>
                  <a:pt x="14150" y="3362"/>
                </a:lnTo>
                <a:lnTo>
                  <a:pt x="14102" y="3167"/>
                </a:lnTo>
                <a:lnTo>
                  <a:pt x="14029" y="2996"/>
                </a:lnTo>
                <a:lnTo>
                  <a:pt x="13882" y="2850"/>
                </a:lnTo>
                <a:lnTo>
                  <a:pt x="13882" y="2850"/>
                </a:lnTo>
                <a:lnTo>
                  <a:pt x="13761" y="2728"/>
                </a:lnTo>
                <a:lnTo>
                  <a:pt x="13615" y="2655"/>
                </a:lnTo>
                <a:lnTo>
                  <a:pt x="13444" y="2582"/>
                </a:lnTo>
                <a:lnTo>
                  <a:pt x="13249" y="2558"/>
                </a:lnTo>
                <a:lnTo>
                  <a:pt x="13249" y="2558"/>
                </a:lnTo>
                <a:lnTo>
                  <a:pt x="13030" y="2582"/>
                </a:lnTo>
                <a:lnTo>
                  <a:pt x="12859" y="2655"/>
                </a:lnTo>
                <a:lnTo>
                  <a:pt x="12689" y="2728"/>
                </a:lnTo>
                <a:lnTo>
                  <a:pt x="12519" y="2850"/>
                </a:lnTo>
                <a:lnTo>
                  <a:pt x="12519" y="2850"/>
                </a:lnTo>
                <a:lnTo>
                  <a:pt x="12445" y="2996"/>
                </a:lnTo>
                <a:lnTo>
                  <a:pt x="12372" y="3167"/>
                </a:lnTo>
                <a:lnTo>
                  <a:pt x="12324" y="3362"/>
                </a:lnTo>
                <a:lnTo>
                  <a:pt x="12324" y="3557"/>
                </a:lnTo>
                <a:lnTo>
                  <a:pt x="12324" y="3557"/>
                </a:lnTo>
                <a:lnTo>
                  <a:pt x="12324" y="3727"/>
                </a:lnTo>
                <a:lnTo>
                  <a:pt x="12372" y="3873"/>
                </a:lnTo>
                <a:lnTo>
                  <a:pt x="12445" y="4044"/>
                </a:lnTo>
                <a:lnTo>
                  <a:pt x="12519" y="4190"/>
                </a:lnTo>
                <a:lnTo>
                  <a:pt x="12519" y="4190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" name="Google Shape;326;p38"/>
          <p:cNvSpPr/>
          <p:nvPr/>
        </p:nvSpPr>
        <p:spPr>
          <a:xfrm>
            <a:off x="2607759" y="961997"/>
            <a:ext cx="350068" cy="314242"/>
          </a:xfrm>
          <a:custGeom>
            <a:rect b="b" l="l" r="r" t="t"/>
            <a:pathLst>
              <a:path extrusionOk="0" fill="none" h="14955" w="16660">
                <a:moveTo>
                  <a:pt x="12373" y="1"/>
                </a:moveTo>
                <a:lnTo>
                  <a:pt x="12373" y="1"/>
                </a:lnTo>
                <a:lnTo>
                  <a:pt x="12032" y="1"/>
                </a:lnTo>
                <a:lnTo>
                  <a:pt x="11691" y="49"/>
                </a:lnTo>
                <a:lnTo>
                  <a:pt x="11350" y="123"/>
                </a:lnTo>
                <a:lnTo>
                  <a:pt x="11033" y="196"/>
                </a:lnTo>
                <a:lnTo>
                  <a:pt x="10716" y="317"/>
                </a:lnTo>
                <a:lnTo>
                  <a:pt x="10424" y="464"/>
                </a:lnTo>
                <a:lnTo>
                  <a:pt x="10132" y="610"/>
                </a:lnTo>
                <a:lnTo>
                  <a:pt x="9864" y="804"/>
                </a:lnTo>
                <a:lnTo>
                  <a:pt x="9620" y="999"/>
                </a:lnTo>
                <a:lnTo>
                  <a:pt x="9377" y="1219"/>
                </a:lnTo>
                <a:lnTo>
                  <a:pt x="9158" y="1462"/>
                </a:lnTo>
                <a:lnTo>
                  <a:pt x="8939" y="1706"/>
                </a:lnTo>
                <a:lnTo>
                  <a:pt x="8768" y="1974"/>
                </a:lnTo>
                <a:lnTo>
                  <a:pt x="8598" y="2266"/>
                </a:lnTo>
                <a:lnTo>
                  <a:pt x="8451" y="2558"/>
                </a:lnTo>
                <a:lnTo>
                  <a:pt x="8330" y="2850"/>
                </a:lnTo>
                <a:lnTo>
                  <a:pt x="8330" y="2850"/>
                </a:lnTo>
                <a:lnTo>
                  <a:pt x="8208" y="2558"/>
                </a:lnTo>
                <a:lnTo>
                  <a:pt x="8062" y="2266"/>
                </a:lnTo>
                <a:lnTo>
                  <a:pt x="7891" y="1974"/>
                </a:lnTo>
                <a:lnTo>
                  <a:pt x="7721" y="1706"/>
                </a:lnTo>
                <a:lnTo>
                  <a:pt x="7502" y="1462"/>
                </a:lnTo>
                <a:lnTo>
                  <a:pt x="7282" y="1219"/>
                </a:lnTo>
                <a:lnTo>
                  <a:pt x="7039" y="999"/>
                </a:lnTo>
                <a:lnTo>
                  <a:pt x="6795" y="804"/>
                </a:lnTo>
                <a:lnTo>
                  <a:pt x="6527" y="610"/>
                </a:lnTo>
                <a:lnTo>
                  <a:pt x="6235" y="464"/>
                </a:lnTo>
                <a:lnTo>
                  <a:pt x="5943" y="317"/>
                </a:lnTo>
                <a:lnTo>
                  <a:pt x="5626" y="196"/>
                </a:lnTo>
                <a:lnTo>
                  <a:pt x="5310" y="123"/>
                </a:lnTo>
                <a:lnTo>
                  <a:pt x="4969" y="49"/>
                </a:lnTo>
                <a:lnTo>
                  <a:pt x="4628" y="1"/>
                </a:lnTo>
                <a:lnTo>
                  <a:pt x="4287" y="1"/>
                </a:lnTo>
                <a:lnTo>
                  <a:pt x="4287" y="1"/>
                </a:lnTo>
                <a:lnTo>
                  <a:pt x="3848" y="25"/>
                </a:lnTo>
                <a:lnTo>
                  <a:pt x="3434" y="74"/>
                </a:lnTo>
                <a:lnTo>
                  <a:pt x="3020" y="196"/>
                </a:lnTo>
                <a:lnTo>
                  <a:pt x="2606" y="342"/>
                </a:lnTo>
                <a:lnTo>
                  <a:pt x="2241" y="512"/>
                </a:lnTo>
                <a:lnTo>
                  <a:pt x="1900" y="731"/>
                </a:lnTo>
                <a:lnTo>
                  <a:pt x="1559" y="975"/>
                </a:lnTo>
                <a:lnTo>
                  <a:pt x="1267" y="1243"/>
                </a:lnTo>
                <a:lnTo>
                  <a:pt x="974" y="1560"/>
                </a:lnTo>
                <a:lnTo>
                  <a:pt x="731" y="1876"/>
                </a:lnTo>
                <a:lnTo>
                  <a:pt x="512" y="2241"/>
                </a:lnTo>
                <a:lnTo>
                  <a:pt x="341" y="2607"/>
                </a:lnTo>
                <a:lnTo>
                  <a:pt x="195" y="2996"/>
                </a:lnTo>
                <a:lnTo>
                  <a:pt x="98" y="3410"/>
                </a:lnTo>
                <a:lnTo>
                  <a:pt x="25" y="3849"/>
                </a:lnTo>
                <a:lnTo>
                  <a:pt x="0" y="4287"/>
                </a:lnTo>
                <a:lnTo>
                  <a:pt x="0" y="4287"/>
                </a:lnTo>
                <a:lnTo>
                  <a:pt x="0" y="4580"/>
                </a:lnTo>
                <a:lnTo>
                  <a:pt x="25" y="4872"/>
                </a:lnTo>
                <a:lnTo>
                  <a:pt x="122" y="5432"/>
                </a:lnTo>
                <a:lnTo>
                  <a:pt x="244" y="5992"/>
                </a:lnTo>
                <a:lnTo>
                  <a:pt x="439" y="6528"/>
                </a:lnTo>
                <a:lnTo>
                  <a:pt x="658" y="7039"/>
                </a:lnTo>
                <a:lnTo>
                  <a:pt x="926" y="7526"/>
                </a:lnTo>
                <a:lnTo>
                  <a:pt x="1194" y="7989"/>
                </a:lnTo>
                <a:lnTo>
                  <a:pt x="1510" y="8452"/>
                </a:lnTo>
                <a:lnTo>
                  <a:pt x="1851" y="8890"/>
                </a:lnTo>
                <a:lnTo>
                  <a:pt x="2192" y="9304"/>
                </a:lnTo>
                <a:lnTo>
                  <a:pt x="2558" y="9718"/>
                </a:lnTo>
                <a:lnTo>
                  <a:pt x="2923" y="10108"/>
                </a:lnTo>
                <a:lnTo>
                  <a:pt x="3629" y="10839"/>
                </a:lnTo>
                <a:lnTo>
                  <a:pt x="4287" y="11496"/>
                </a:lnTo>
                <a:lnTo>
                  <a:pt x="4287" y="11496"/>
                </a:lnTo>
                <a:lnTo>
                  <a:pt x="4847" y="12032"/>
                </a:lnTo>
                <a:lnTo>
                  <a:pt x="5480" y="12592"/>
                </a:lnTo>
                <a:lnTo>
                  <a:pt x="6820" y="13737"/>
                </a:lnTo>
                <a:lnTo>
                  <a:pt x="7891" y="14614"/>
                </a:lnTo>
                <a:lnTo>
                  <a:pt x="8330" y="14955"/>
                </a:lnTo>
                <a:lnTo>
                  <a:pt x="8330" y="14955"/>
                </a:lnTo>
                <a:lnTo>
                  <a:pt x="8768" y="14614"/>
                </a:lnTo>
                <a:lnTo>
                  <a:pt x="9815" y="13761"/>
                </a:lnTo>
                <a:lnTo>
                  <a:pt x="11155" y="12617"/>
                </a:lnTo>
                <a:lnTo>
                  <a:pt x="11788" y="12056"/>
                </a:lnTo>
                <a:lnTo>
                  <a:pt x="12373" y="11496"/>
                </a:lnTo>
                <a:lnTo>
                  <a:pt x="12373" y="11496"/>
                </a:lnTo>
                <a:lnTo>
                  <a:pt x="13030" y="10839"/>
                </a:lnTo>
                <a:lnTo>
                  <a:pt x="13736" y="10108"/>
                </a:lnTo>
                <a:lnTo>
                  <a:pt x="14102" y="9718"/>
                </a:lnTo>
                <a:lnTo>
                  <a:pt x="14467" y="9304"/>
                </a:lnTo>
                <a:lnTo>
                  <a:pt x="14808" y="8890"/>
                </a:lnTo>
                <a:lnTo>
                  <a:pt x="15149" y="8452"/>
                </a:lnTo>
                <a:lnTo>
                  <a:pt x="15466" y="7989"/>
                </a:lnTo>
                <a:lnTo>
                  <a:pt x="15734" y="7526"/>
                </a:lnTo>
                <a:lnTo>
                  <a:pt x="16001" y="7039"/>
                </a:lnTo>
                <a:lnTo>
                  <a:pt x="16221" y="6528"/>
                </a:lnTo>
                <a:lnTo>
                  <a:pt x="16416" y="5992"/>
                </a:lnTo>
                <a:lnTo>
                  <a:pt x="16537" y="5432"/>
                </a:lnTo>
                <a:lnTo>
                  <a:pt x="16635" y="4872"/>
                </a:lnTo>
                <a:lnTo>
                  <a:pt x="16659" y="4580"/>
                </a:lnTo>
                <a:lnTo>
                  <a:pt x="16659" y="4287"/>
                </a:lnTo>
                <a:lnTo>
                  <a:pt x="16659" y="4287"/>
                </a:lnTo>
                <a:lnTo>
                  <a:pt x="16635" y="3849"/>
                </a:lnTo>
                <a:lnTo>
                  <a:pt x="16562" y="3410"/>
                </a:lnTo>
                <a:lnTo>
                  <a:pt x="16464" y="2996"/>
                </a:lnTo>
                <a:lnTo>
                  <a:pt x="16318" y="2607"/>
                </a:lnTo>
                <a:lnTo>
                  <a:pt x="16148" y="2241"/>
                </a:lnTo>
                <a:lnTo>
                  <a:pt x="15928" y="1876"/>
                </a:lnTo>
                <a:lnTo>
                  <a:pt x="15685" y="1560"/>
                </a:lnTo>
                <a:lnTo>
                  <a:pt x="15393" y="1243"/>
                </a:lnTo>
                <a:lnTo>
                  <a:pt x="15100" y="975"/>
                </a:lnTo>
                <a:lnTo>
                  <a:pt x="14759" y="731"/>
                </a:lnTo>
                <a:lnTo>
                  <a:pt x="14418" y="512"/>
                </a:lnTo>
                <a:lnTo>
                  <a:pt x="14053" y="342"/>
                </a:lnTo>
                <a:lnTo>
                  <a:pt x="13639" y="196"/>
                </a:lnTo>
                <a:lnTo>
                  <a:pt x="13225" y="74"/>
                </a:lnTo>
                <a:lnTo>
                  <a:pt x="12811" y="25"/>
                </a:lnTo>
                <a:lnTo>
                  <a:pt x="12373" y="1"/>
                </a:lnTo>
                <a:lnTo>
                  <a:pt x="12373" y="1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7" name="Google Shape;327;p38"/>
          <p:cNvSpPr/>
          <p:nvPr/>
        </p:nvSpPr>
        <p:spPr>
          <a:xfrm>
            <a:off x="3177871" y="964561"/>
            <a:ext cx="339835" cy="309115"/>
          </a:xfrm>
          <a:custGeom>
            <a:rect b="b" l="l" r="r" t="t"/>
            <a:pathLst>
              <a:path extrusionOk="0" fill="none" h="14711" w="16173">
                <a:moveTo>
                  <a:pt x="8087" y="1"/>
                </a:moveTo>
                <a:lnTo>
                  <a:pt x="8087" y="1"/>
                </a:lnTo>
                <a:lnTo>
                  <a:pt x="7672" y="1"/>
                </a:lnTo>
                <a:lnTo>
                  <a:pt x="7258" y="25"/>
                </a:lnTo>
                <a:lnTo>
                  <a:pt x="6844" y="74"/>
                </a:lnTo>
                <a:lnTo>
                  <a:pt x="6455" y="122"/>
                </a:lnTo>
                <a:lnTo>
                  <a:pt x="6065" y="195"/>
                </a:lnTo>
                <a:lnTo>
                  <a:pt x="5675" y="293"/>
                </a:lnTo>
                <a:lnTo>
                  <a:pt x="5310" y="415"/>
                </a:lnTo>
                <a:lnTo>
                  <a:pt x="4945" y="536"/>
                </a:lnTo>
                <a:lnTo>
                  <a:pt x="4579" y="658"/>
                </a:lnTo>
                <a:lnTo>
                  <a:pt x="4238" y="829"/>
                </a:lnTo>
                <a:lnTo>
                  <a:pt x="3897" y="975"/>
                </a:lnTo>
                <a:lnTo>
                  <a:pt x="3557" y="1170"/>
                </a:lnTo>
                <a:lnTo>
                  <a:pt x="3240" y="1364"/>
                </a:lnTo>
                <a:lnTo>
                  <a:pt x="2948" y="1559"/>
                </a:lnTo>
                <a:lnTo>
                  <a:pt x="2655" y="1778"/>
                </a:lnTo>
                <a:lnTo>
                  <a:pt x="2363" y="1998"/>
                </a:lnTo>
                <a:lnTo>
                  <a:pt x="2095" y="2241"/>
                </a:lnTo>
                <a:lnTo>
                  <a:pt x="1852" y="2485"/>
                </a:lnTo>
                <a:lnTo>
                  <a:pt x="1608" y="2753"/>
                </a:lnTo>
                <a:lnTo>
                  <a:pt x="1389" y="3021"/>
                </a:lnTo>
                <a:lnTo>
                  <a:pt x="1170" y="3288"/>
                </a:lnTo>
                <a:lnTo>
                  <a:pt x="975" y="3581"/>
                </a:lnTo>
                <a:lnTo>
                  <a:pt x="804" y="3873"/>
                </a:lnTo>
                <a:lnTo>
                  <a:pt x="634" y="4190"/>
                </a:lnTo>
                <a:lnTo>
                  <a:pt x="488" y="4506"/>
                </a:lnTo>
                <a:lnTo>
                  <a:pt x="366" y="4823"/>
                </a:lnTo>
                <a:lnTo>
                  <a:pt x="244" y="5139"/>
                </a:lnTo>
                <a:lnTo>
                  <a:pt x="171" y="5480"/>
                </a:lnTo>
                <a:lnTo>
                  <a:pt x="98" y="5821"/>
                </a:lnTo>
                <a:lnTo>
                  <a:pt x="49" y="6162"/>
                </a:lnTo>
                <a:lnTo>
                  <a:pt x="1" y="6503"/>
                </a:lnTo>
                <a:lnTo>
                  <a:pt x="1" y="6869"/>
                </a:lnTo>
                <a:lnTo>
                  <a:pt x="1" y="6869"/>
                </a:lnTo>
                <a:lnTo>
                  <a:pt x="1" y="7234"/>
                </a:lnTo>
                <a:lnTo>
                  <a:pt x="49" y="7624"/>
                </a:lnTo>
                <a:lnTo>
                  <a:pt x="98" y="7989"/>
                </a:lnTo>
                <a:lnTo>
                  <a:pt x="196" y="8330"/>
                </a:lnTo>
                <a:lnTo>
                  <a:pt x="293" y="8695"/>
                </a:lnTo>
                <a:lnTo>
                  <a:pt x="415" y="9036"/>
                </a:lnTo>
                <a:lnTo>
                  <a:pt x="561" y="9377"/>
                </a:lnTo>
                <a:lnTo>
                  <a:pt x="731" y="9718"/>
                </a:lnTo>
                <a:lnTo>
                  <a:pt x="902" y="10035"/>
                </a:lnTo>
                <a:lnTo>
                  <a:pt x="1097" y="10327"/>
                </a:lnTo>
                <a:lnTo>
                  <a:pt x="1340" y="10644"/>
                </a:lnTo>
                <a:lnTo>
                  <a:pt x="1559" y="10936"/>
                </a:lnTo>
                <a:lnTo>
                  <a:pt x="1827" y="11204"/>
                </a:lnTo>
                <a:lnTo>
                  <a:pt x="2095" y="11472"/>
                </a:lnTo>
                <a:lnTo>
                  <a:pt x="2387" y="11740"/>
                </a:lnTo>
                <a:lnTo>
                  <a:pt x="2680" y="11983"/>
                </a:lnTo>
                <a:lnTo>
                  <a:pt x="2680" y="11983"/>
                </a:lnTo>
                <a:lnTo>
                  <a:pt x="2485" y="12349"/>
                </a:lnTo>
                <a:lnTo>
                  <a:pt x="2266" y="12714"/>
                </a:lnTo>
                <a:lnTo>
                  <a:pt x="2022" y="13104"/>
                </a:lnTo>
                <a:lnTo>
                  <a:pt x="1706" y="13469"/>
                </a:lnTo>
                <a:lnTo>
                  <a:pt x="1365" y="13834"/>
                </a:lnTo>
                <a:lnTo>
                  <a:pt x="1170" y="14005"/>
                </a:lnTo>
                <a:lnTo>
                  <a:pt x="951" y="14151"/>
                </a:lnTo>
                <a:lnTo>
                  <a:pt x="731" y="14297"/>
                </a:lnTo>
                <a:lnTo>
                  <a:pt x="512" y="14443"/>
                </a:lnTo>
                <a:lnTo>
                  <a:pt x="269" y="14540"/>
                </a:lnTo>
                <a:lnTo>
                  <a:pt x="1" y="14662"/>
                </a:lnTo>
                <a:lnTo>
                  <a:pt x="1" y="14662"/>
                </a:lnTo>
                <a:lnTo>
                  <a:pt x="122" y="14662"/>
                </a:lnTo>
                <a:lnTo>
                  <a:pt x="488" y="14711"/>
                </a:lnTo>
                <a:lnTo>
                  <a:pt x="1024" y="14711"/>
                </a:lnTo>
                <a:lnTo>
                  <a:pt x="1365" y="14711"/>
                </a:lnTo>
                <a:lnTo>
                  <a:pt x="1706" y="14687"/>
                </a:lnTo>
                <a:lnTo>
                  <a:pt x="2095" y="14614"/>
                </a:lnTo>
                <a:lnTo>
                  <a:pt x="2485" y="14540"/>
                </a:lnTo>
                <a:lnTo>
                  <a:pt x="2899" y="14419"/>
                </a:lnTo>
                <a:lnTo>
                  <a:pt x="3313" y="14273"/>
                </a:lnTo>
                <a:lnTo>
                  <a:pt x="3751" y="14078"/>
                </a:lnTo>
                <a:lnTo>
                  <a:pt x="4165" y="13834"/>
                </a:lnTo>
                <a:lnTo>
                  <a:pt x="4579" y="13566"/>
                </a:lnTo>
                <a:lnTo>
                  <a:pt x="4969" y="13201"/>
                </a:lnTo>
                <a:lnTo>
                  <a:pt x="4969" y="13201"/>
                </a:lnTo>
                <a:lnTo>
                  <a:pt x="5334" y="13323"/>
                </a:lnTo>
                <a:lnTo>
                  <a:pt x="5700" y="13444"/>
                </a:lnTo>
                <a:lnTo>
                  <a:pt x="6089" y="13518"/>
                </a:lnTo>
                <a:lnTo>
                  <a:pt x="6479" y="13591"/>
                </a:lnTo>
                <a:lnTo>
                  <a:pt x="6869" y="13664"/>
                </a:lnTo>
                <a:lnTo>
                  <a:pt x="7258" y="13712"/>
                </a:lnTo>
                <a:lnTo>
                  <a:pt x="7672" y="13737"/>
                </a:lnTo>
                <a:lnTo>
                  <a:pt x="8087" y="13737"/>
                </a:lnTo>
                <a:lnTo>
                  <a:pt x="8087" y="13737"/>
                </a:lnTo>
                <a:lnTo>
                  <a:pt x="8501" y="13737"/>
                </a:lnTo>
                <a:lnTo>
                  <a:pt x="8915" y="13712"/>
                </a:lnTo>
                <a:lnTo>
                  <a:pt x="9329" y="13664"/>
                </a:lnTo>
                <a:lnTo>
                  <a:pt x="9718" y="13591"/>
                </a:lnTo>
                <a:lnTo>
                  <a:pt x="10108" y="13518"/>
                </a:lnTo>
                <a:lnTo>
                  <a:pt x="10498" y="13420"/>
                </a:lnTo>
                <a:lnTo>
                  <a:pt x="10863" y="13323"/>
                </a:lnTo>
                <a:lnTo>
                  <a:pt x="11228" y="13201"/>
                </a:lnTo>
                <a:lnTo>
                  <a:pt x="11594" y="13055"/>
                </a:lnTo>
                <a:lnTo>
                  <a:pt x="11935" y="12909"/>
                </a:lnTo>
                <a:lnTo>
                  <a:pt x="12276" y="12738"/>
                </a:lnTo>
                <a:lnTo>
                  <a:pt x="12617" y="12568"/>
                </a:lnTo>
                <a:lnTo>
                  <a:pt x="12933" y="12373"/>
                </a:lnTo>
                <a:lnTo>
                  <a:pt x="13225" y="12178"/>
                </a:lnTo>
                <a:lnTo>
                  <a:pt x="13518" y="11959"/>
                </a:lnTo>
                <a:lnTo>
                  <a:pt x="13810" y="11715"/>
                </a:lnTo>
                <a:lnTo>
                  <a:pt x="14078" y="11496"/>
                </a:lnTo>
                <a:lnTo>
                  <a:pt x="14321" y="11228"/>
                </a:lnTo>
                <a:lnTo>
                  <a:pt x="14565" y="10985"/>
                </a:lnTo>
                <a:lnTo>
                  <a:pt x="14784" y="10717"/>
                </a:lnTo>
                <a:lnTo>
                  <a:pt x="15003" y="10424"/>
                </a:lnTo>
                <a:lnTo>
                  <a:pt x="15198" y="10132"/>
                </a:lnTo>
                <a:lnTo>
                  <a:pt x="15369" y="9840"/>
                </a:lnTo>
                <a:lnTo>
                  <a:pt x="15539" y="9548"/>
                </a:lnTo>
                <a:lnTo>
                  <a:pt x="15685" y="9231"/>
                </a:lnTo>
                <a:lnTo>
                  <a:pt x="15807" y="8914"/>
                </a:lnTo>
                <a:lnTo>
                  <a:pt x="15929" y="8574"/>
                </a:lnTo>
                <a:lnTo>
                  <a:pt x="16002" y="8257"/>
                </a:lnTo>
                <a:lnTo>
                  <a:pt x="16075" y="7916"/>
                </a:lnTo>
                <a:lnTo>
                  <a:pt x="16124" y="7575"/>
                </a:lnTo>
                <a:lnTo>
                  <a:pt x="16172" y="7210"/>
                </a:lnTo>
                <a:lnTo>
                  <a:pt x="16172" y="6869"/>
                </a:lnTo>
                <a:lnTo>
                  <a:pt x="16172" y="6869"/>
                </a:lnTo>
                <a:lnTo>
                  <a:pt x="16172" y="6503"/>
                </a:lnTo>
                <a:lnTo>
                  <a:pt x="16124" y="6162"/>
                </a:lnTo>
                <a:lnTo>
                  <a:pt x="16075" y="5821"/>
                </a:lnTo>
                <a:lnTo>
                  <a:pt x="16002" y="5480"/>
                </a:lnTo>
                <a:lnTo>
                  <a:pt x="15929" y="5139"/>
                </a:lnTo>
                <a:lnTo>
                  <a:pt x="15807" y="4823"/>
                </a:lnTo>
                <a:lnTo>
                  <a:pt x="15685" y="4506"/>
                </a:lnTo>
                <a:lnTo>
                  <a:pt x="15539" y="4190"/>
                </a:lnTo>
                <a:lnTo>
                  <a:pt x="15369" y="3873"/>
                </a:lnTo>
                <a:lnTo>
                  <a:pt x="15198" y="3581"/>
                </a:lnTo>
                <a:lnTo>
                  <a:pt x="15003" y="3288"/>
                </a:lnTo>
                <a:lnTo>
                  <a:pt x="14784" y="3021"/>
                </a:lnTo>
                <a:lnTo>
                  <a:pt x="14565" y="2753"/>
                </a:lnTo>
                <a:lnTo>
                  <a:pt x="14321" y="2485"/>
                </a:lnTo>
                <a:lnTo>
                  <a:pt x="14078" y="2241"/>
                </a:lnTo>
                <a:lnTo>
                  <a:pt x="13810" y="1998"/>
                </a:lnTo>
                <a:lnTo>
                  <a:pt x="13518" y="1778"/>
                </a:lnTo>
                <a:lnTo>
                  <a:pt x="13225" y="1559"/>
                </a:lnTo>
                <a:lnTo>
                  <a:pt x="12933" y="1364"/>
                </a:lnTo>
                <a:lnTo>
                  <a:pt x="12617" y="1170"/>
                </a:lnTo>
                <a:lnTo>
                  <a:pt x="12276" y="975"/>
                </a:lnTo>
                <a:lnTo>
                  <a:pt x="11935" y="829"/>
                </a:lnTo>
                <a:lnTo>
                  <a:pt x="11594" y="658"/>
                </a:lnTo>
                <a:lnTo>
                  <a:pt x="11228" y="536"/>
                </a:lnTo>
                <a:lnTo>
                  <a:pt x="10863" y="415"/>
                </a:lnTo>
                <a:lnTo>
                  <a:pt x="10498" y="293"/>
                </a:lnTo>
                <a:lnTo>
                  <a:pt x="10108" y="195"/>
                </a:lnTo>
                <a:lnTo>
                  <a:pt x="9718" y="122"/>
                </a:lnTo>
                <a:lnTo>
                  <a:pt x="9329" y="74"/>
                </a:lnTo>
                <a:lnTo>
                  <a:pt x="8915" y="25"/>
                </a:lnTo>
                <a:lnTo>
                  <a:pt x="8501" y="1"/>
                </a:lnTo>
                <a:lnTo>
                  <a:pt x="8087" y="1"/>
                </a:lnTo>
                <a:lnTo>
                  <a:pt x="8087" y="1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8" name="Google Shape;328;p38"/>
          <p:cNvSpPr/>
          <p:nvPr/>
        </p:nvSpPr>
        <p:spPr>
          <a:xfrm>
            <a:off x="3754139" y="967629"/>
            <a:ext cx="317310" cy="302979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29" name="Google Shape;329;p38"/>
          <p:cNvGrpSpPr/>
          <p:nvPr/>
        </p:nvGrpSpPr>
        <p:grpSpPr>
          <a:xfrm>
            <a:off x="4302585" y="947131"/>
            <a:ext cx="350068" cy="350573"/>
            <a:chOff x="5294400" y="974850"/>
            <a:chExt cx="416500" cy="417100"/>
          </a:xfrm>
        </p:grpSpPr>
        <p:sp>
          <p:nvSpPr>
            <p:cNvPr id="330" name="Google Shape;330;p38"/>
            <p:cNvSpPr/>
            <p:nvPr/>
          </p:nvSpPr>
          <p:spPr>
            <a:xfrm>
              <a:off x="5325450" y="997975"/>
              <a:ext cx="151650" cy="154700"/>
            </a:xfrm>
            <a:custGeom>
              <a:rect b="b" l="l" r="r" t="t"/>
              <a:pathLst>
                <a:path extrusionOk="0" fill="none" h="6188" w="6066">
                  <a:moveTo>
                    <a:pt x="2680" y="74"/>
                  </a:moveTo>
                  <a:lnTo>
                    <a:pt x="2680" y="74"/>
                  </a:lnTo>
                  <a:lnTo>
                    <a:pt x="2607" y="1"/>
                  </a:lnTo>
                  <a:lnTo>
                    <a:pt x="2534" y="1"/>
                  </a:lnTo>
                  <a:lnTo>
                    <a:pt x="2461" y="25"/>
                  </a:lnTo>
                  <a:lnTo>
                    <a:pt x="2436" y="147"/>
                  </a:lnTo>
                  <a:lnTo>
                    <a:pt x="2095" y="1803"/>
                  </a:lnTo>
                  <a:lnTo>
                    <a:pt x="2095" y="1803"/>
                  </a:lnTo>
                  <a:lnTo>
                    <a:pt x="2047" y="1925"/>
                  </a:lnTo>
                  <a:lnTo>
                    <a:pt x="1974" y="2047"/>
                  </a:lnTo>
                  <a:lnTo>
                    <a:pt x="1852" y="2169"/>
                  </a:lnTo>
                  <a:lnTo>
                    <a:pt x="1730" y="2217"/>
                  </a:lnTo>
                  <a:lnTo>
                    <a:pt x="123" y="2753"/>
                  </a:lnTo>
                  <a:lnTo>
                    <a:pt x="123" y="2753"/>
                  </a:lnTo>
                  <a:lnTo>
                    <a:pt x="25" y="2826"/>
                  </a:lnTo>
                  <a:lnTo>
                    <a:pt x="1" y="2875"/>
                  </a:lnTo>
                  <a:lnTo>
                    <a:pt x="25" y="2948"/>
                  </a:lnTo>
                  <a:lnTo>
                    <a:pt x="98" y="3021"/>
                  </a:lnTo>
                  <a:lnTo>
                    <a:pt x="1584" y="3849"/>
                  </a:lnTo>
                  <a:lnTo>
                    <a:pt x="1584" y="3849"/>
                  </a:lnTo>
                  <a:lnTo>
                    <a:pt x="1706" y="3922"/>
                  </a:lnTo>
                  <a:lnTo>
                    <a:pt x="1803" y="4044"/>
                  </a:lnTo>
                  <a:lnTo>
                    <a:pt x="1852" y="4190"/>
                  </a:lnTo>
                  <a:lnTo>
                    <a:pt x="1876" y="4312"/>
                  </a:lnTo>
                  <a:lnTo>
                    <a:pt x="1901" y="6017"/>
                  </a:lnTo>
                  <a:lnTo>
                    <a:pt x="1901" y="6017"/>
                  </a:lnTo>
                  <a:lnTo>
                    <a:pt x="1925" y="6114"/>
                  </a:lnTo>
                  <a:lnTo>
                    <a:pt x="1974" y="6187"/>
                  </a:lnTo>
                  <a:lnTo>
                    <a:pt x="2047" y="6187"/>
                  </a:lnTo>
                  <a:lnTo>
                    <a:pt x="2120" y="6114"/>
                  </a:lnTo>
                  <a:lnTo>
                    <a:pt x="3362" y="4969"/>
                  </a:lnTo>
                  <a:lnTo>
                    <a:pt x="3362" y="4969"/>
                  </a:lnTo>
                  <a:lnTo>
                    <a:pt x="3484" y="4872"/>
                  </a:lnTo>
                  <a:lnTo>
                    <a:pt x="3630" y="4823"/>
                  </a:lnTo>
                  <a:lnTo>
                    <a:pt x="3776" y="4823"/>
                  </a:lnTo>
                  <a:lnTo>
                    <a:pt x="3922" y="4848"/>
                  </a:lnTo>
                  <a:lnTo>
                    <a:pt x="5530" y="5335"/>
                  </a:lnTo>
                  <a:lnTo>
                    <a:pt x="5530" y="5335"/>
                  </a:lnTo>
                  <a:lnTo>
                    <a:pt x="5651" y="5359"/>
                  </a:lnTo>
                  <a:lnTo>
                    <a:pt x="5700" y="5335"/>
                  </a:lnTo>
                  <a:lnTo>
                    <a:pt x="5724" y="5262"/>
                  </a:lnTo>
                  <a:lnTo>
                    <a:pt x="5700" y="5164"/>
                  </a:lnTo>
                  <a:lnTo>
                    <a:pt x="4994" y="3606"/>
                  </a:lnTo>
                  <a:lnTo>
                    <a:pt x="4994" y="3606"/>
                  </a:lnTo>
                  <a:lnTo>
                    <a:pt x="4945" y="3484"/>
                  </a:lnTo>
                  <a:lnTo>
                    <a:pt x="4945" y="3338"/>
                  </a:lnTo>
                  <a:lnTo>
                    <a:pt x="4969" y="3191"/>
                  </a:lnTo>
                  <a:lnTo>
                    <a:pt x="5042" y="3070"/>
                  </a:lnTo>
                  <a:lnTo>
                    <a:pt x="6017" y="1681"/>
                  </a:lnTo>
                  <a:lnTo>
                    <a:pt x="6017" y="1681"/>
                  </a:lnTo>
                  <a:lnTo>
                    <a:pt x="6065" y="1584"/>
                  </a:lnTo>
                  <a:lnTo>
                    <a:pt x="6065" y="1511"/>
                  </a:lnTo>
                  <a:lnTo>
                    <a:pt x="5992" y="1462"/>
                  </a:lnTo>
                  <a:lnTo>
                    <a:pt x="5895" y="1462"/>
                  </a:lnTo>
                  <a:lnTo>
                    <a:pt x="4190" y="1657"/>
                  </a:lnTo>
                  <a:lnTo>
                    <a:pt x="4190" y="1657"/>
                  </a:lnTo>
                  <a:lnTo>
                    <a:pt x="4068" y="1657"/>
                  </a:lnTo>
                  <a:lnTo>
                    <a:pt x="3922" y="1608"/>
                  </a:lnTo>
                  <a:lnTo>
                    <a:pt x="3800" y="1535"/>
                  </a:lnTo>
                  <a:lnTo>
                    <a:pt x="3703" y="1438"/>
                  </a:lnTo>
                  <a:lnTo>
                    <a:pt x="2680" y="74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" name="Google Shape;331;p38"/>
            <p:cNvSpPr/>
            <p:nvPr/>
          </p:nvSpPr>
          <p:spPr>
            <a:xfrm>
              <a:off x="5294400" y="974850"/>
              <a:ext cx="416500" cy="417100"/>
            </a:xfrm>
            <a:custGeom>
              <a:rect b="b" l="l" r="r" t="t"/>
              <a:pathLst>
                <a:path extrusionOk="0" fill="none" h="16684" w="16660">
                  <a:moveTo>
                    <a:pt x="4872" y="12202"/>
                  </a:moveTo>
                  <a:lnTo>
                    <a:pt x="4872" y="12202"/>
                  </a:lnTo>
                  <a:lnTo>
                    <a:pt x="5261" y="12178"/>
                  </a:lnTo>
                  <a:lnTo>
                    <a:pt x="5627" y="12154"/>
                  </a:lnTo>
                  <a:lnTo>
                    <a:pt x="5992" y="12105"/>
                  </a:lnTo>
                  <a:lnTo>
                    <a:pt x="6357" y="12032"/>
                  </a:lnTo>
                  <a:lnTo>
                    <a:pt x="6698" y="11959"/>
                  </a:lnTo>
                  <a:lnTo>
                    <a:pt x="7039" y="11861"/>
                  </a:lnTo>
                  <a:lnTo>
                    <a:pt x="7380" y="11740"/>
                  </a:lnTo>
                  <a:lnTo>
                    <a:pt x="7721" y="11618"/>
                  </a:lnTo>
                  <a:lnTo>
                    <a:pt x="8038" y="11472"/>
                  </a:lnTo>
                  <a:lnTo>
                    <a:pt x="8355" y="11301"/>
                  </a:lnTo>
                  <a:lnTo>
                    <a:pt x="8671" y="11131"/>
                  </a:lnTo>
                  <a:lnTo>
                    <a:pt x="8963" y="10936"/>
                  </a:lnTo>
                  <a:lnTo>
                    <a:pt x="9256" y="10741"/>
                  </a:lnTo>
                  <a:lnTo>
                    <a:pt x="9524" y="10522"/>
                  </a:lnTo>
                  <a:lnTo>
                    <a:pt x="9792" y="10303"/>
                  </a:lnTo>
                  <a:lnTo>
                    <a:pt x="10035" y="10059"/>
                  </a:lnTo>
                  <a:lnTo>
                    <a:pt x="10279" y="9791"/>
                  </a:lnTo>
                  <a:lnTo>
                    <a:pt x="10522" y="9523"/>
                  </a:lnTo>
                  <a:lnTo>
                    <a:pt x="10741" y="9255"/>
                  </a:lnTo>
                  <a:lnTo>
                    <a:pt x="10936" y="8963"/>
                  </a:lnTo>
                  <a:lnTo>
                    <a:pt x="11131" y="8671"/>
                  </a:lnTo>
                  <a:lnTo>
                    <a:pt x="11302" y="8379"/>
                  </a:lnTo>
                  <a:lnTo>
                    <a:pt x="11472" y="8062"/>
                  </a:lnTo>
                  <a:lnTo>
                    <a:pt x="11618" y="7721"/>
                  </a:lnTo>
                  <a:lnTo>
                    <a:pt x="11740" y="7404"/>
                  </a:lnTo>
                  <a:lnTo>
                    <a:pt x="11862" y="7063"/>
                  </a:lnTo>
                  <a:lnTo>
                    <a:pt x="11959" y="6722"/>
                  </a:lnTo>
                  <a:lnTo>
                    <a:pt x="12032" y="6357"/>
                  </a:lnTo>
                  <a:lnTo>
                    <a:pt x="12105" y="5992"/>
                  </a:lnTo>
                  <a:lnTo>
                    <a:pt x="12154" y="5626"/>
                  </a:lnTo>
                  <a:lnTo>
                    <a:pt x="12178" y="5261"/>
                  </a:lnTo>
                  <a:lnTo>
                    <a:pt x="12178" y="4896"/>
                  </a:lnTo>
                  <a:lnTo>
                    <a:pt x="12178" y="4896"/>
                  </a:lnTo>
                  <a:lnTo>
                    <a:pt x="12178" y="4531"/>
                  </a:lnTo>
                  <a:lnTo>
                    <a:pt x="12154" y="4190"/>
                  </a:lnTo>
                  <a:lnTo>
                    <a:pt x="12105" y="3849"/>
                  </a:lnTo>
                  <a:lnTo>
                    <a:pt x="12057" y="3508"/>
                  </a:lnTo>
                  <a:lnTo>
                    <a:pt x="11983" y="3191"/>
                  </a:lnTo>
                  <a:lnTo>
                    <a:pt x="11886" y="2850"/>
                  </a:lnTo>
                  <a:lnTo>
                    <a:pt x="11789" y="2533"/>
                  </a:lnTo>
                  <a:lnTo>
                    <a:pt x="11691" y="2217"/>
                  </a:lnTo>
                  <a:lnTo>
                    <a:pt x="11545" y="1925"/>
                  </a:lnTo>
                  <a:lnTo>
                    <a:pt x="11423" y="1632"/>
                  </a:lnTo>
                  <a:lnTo>
                    <a:pt x="11253" y="1340"/>
                  </a:lnTo>
                  <a:lnTo>
                    <a:pt x="11107" y="1048"/>
                  </a:lnTo>
                  <a:lnTo>
                    <a:pt x="10912" y="780"/>
                  </a:lnTo>
                  <a:lnTo>
                    <a:pt x="10717" y="512"/>
                  </a:lnTo>
                  <a:lnTo>
                    <a:pt x="10303" y="0"/>
                  </a:lnTo>
                  <a:lnTo>
                    <a:pt x="10303" y="0"/>
                  </a:lnTo>
                  <a:lnTo>
                    <a:pt x="10644" y="98"/>
                  </a:lnTo>
                  <a:lnTo>
                    <a:pt x="10985" y="220"/>
                  </a:lnTo>
                  <a:lnTo>
                    <a:pt x="11642" y="463"/>
                  </a:lnTo>
                  <a:lnTo>
                    <a:pt x="12251" y="780"/>
                  </a:lnTo>
                  <a:lnTo>
                    <a:pt x="12836" y="1121"/>
                  </a:lnTo>
                  <a:lnTo>
                    <a:pt x="13396" y="1535"/>
                  </a:lnTo>
                  <a:lnTo>
                    <a:pt x="13932" y="1973"/>
                  </a:lnTo>
                  <a:lnTo>
                    <a:pt x="14419" y="2460"/>
                  </a:lnTo>
                  <a:lnTo>
                    <a:pt x="14857" y="2972"/>
                  </a:lnTo>
                  <a:lnTo>
                    <a:pt x="15271" y="3532"/>
                  </a:lnTo>
                  <a:lnTo>
                    <a:pt x="15612" y="4116"/>
                  </a:lnTo>
                  <a:lnTo>
                    <a:pt x="15929" y="4750"/>
                  </a:lnTo>
                  <a:lnTo>
                    <a:pt x="16197" y="5383"/>
                  </a:lnTo>
                  <a:lnTo>
                    <a:pt x="16294" y="5724"/>
                  </a:lnTo>
                  <a:lnTo>
                    <a:pt x="16392" y="6065"/>
                  </a:lnTo>
                  <a:lnTo>
                    <a:pt x="16465" y="6406"/>
                  </a:lnTo>
                  <a:lnTo>
                    <a:pt x="16538" y="6771"/>
                  </a:lnTo>
                  <a:lnTo>
                    <a:pt x="16587" y="7112"/>
                  </a:lnTo>
                  <a:lnTo>
                    <a:pt x="16635" y="7477"/>
                  </a:lnTo>
                  <a:lnTo>
                    <a:pt x="16660" y="7843"/>
                  </a:lnTo>
                  <a:lnTo>
                    <a:pt x="16660" y="8208"/>
                  </a:lnTo>
                  <a:lnTo>
                    <a:pt x="16660" y="8208"/>
                  </a:lnTo>
                  <a:lnTo>
                    <a:pt x="16660" y="8647"/>
                  </a:lnTo>
                  <a:lnTo>
                    <a:pt x="16611" y="9061"/>
                  </a:lnTo>
                  <a:lnTo>
                    <a:pt x="16562" y="9499"/>
                  </a:lnTo>
                  <a:lnTo>
                    <a:pt x="16489" y="9913"/>
                  </a:lnTo>
                  <a:lnTo>
                    <a:pt x="16392" y="10327"/>
                  </a:lnTo>
                  <a:lnTo>
                    <a:pt x="16294" y="10717"/>
                  </a:lnTo>
                  <a:lnTo>
                    <a:pt x="16148" y="11131"/>
                  </a:lnTo>
                  <a:lnTo>
                    <a:pt x="16002" y="11496"/>
                  </a:lnTo>
                  <a:lnTo>
                    <a:pt x="15832" y="11886"/>
                  </a:lnTo>
                  <a:lnTo>
                    <a:pt x="15637" y="12251"/>
                  </a:lnTo>
                  <a:lnTo>
                    <a:pt x="15442" y="12592"/>
                  </a:lnTo>
                  <a:lnTo>
                    <a:pt x="15223" y="12933"/>
                  </a:lnTo>
                  <a:lnTo>
                    <a:pt x="14979" y="13274"/>
                  </a:lnTo>
                  <a:lnTo>
                    <a:pt x="14736" y="13591"/>
                  </a:lnTo>
                  <a:lnTo>
                    <a:pt x="14468" y="13907"/>
                  </a:lnTo>
                  <a:lnTo>
                    <a:pt x="14175" y="14199"/>
                  </a:lnTo>
                  <a:lnTo>
                    <a:pt x="13883" y="14467"/>
                  </a:lnTo>
                  <a:lnTo>
                    <a:pt x="13591" y="14735"/>
                  </a:lnTo>
                  <a:lnTo>
                    <a:pt x="13274" y="15003"/>
                  </a:lnTo>
                  <a:lnTo>
                    <a:pt x="12933" y="15222"/>
                  </a:lnTo>
                  <a:lnTo>
                    <a:pt x="12592" y="15442"/>
                  </a:lnTo>
                  <a:lnTo>
                    <a:pt x="12227" y="15661"/>
                  </a:lnTo>
                  <a:lnTo>
                    <a:pt x="11862" y="15831"/>
                  </a:lnTo>
                  <a:lnTo>
                    <a:pt x="11496" y="16002"/>
                  </a:lnTo>
                  <a:lnTo>
                    <a:pt x="11107" y="16172"/>
                  </a:lnTo>
                  <a:lnTo>
                    <a:pt x="10717" y="16294"/>
                  </a:lnTo>
                  <a:lnTo>
                    <a:pt x="10303" y="16416"/>
                  </a:lnTo>
                  <a:lnTo>
                    <a:pt x="9913" y="16513"/>
                  </a:lnTo>
                  <a:lnTo>
                    <a:pt x="9475" y="16586"/>
                  </a:lnTo>
                  <a:lnTo>
                    <a:pt x="9061" y="16635"/>
                  </a:lnTo>
                  <a:lnTo>
                    <a:pt x="8622" y="16659"/>
                  </a:lnTo>
                  <a:lnTo>
                    <a:pt x="8208" y="16684"/>
                  </a:lnTo>
                  <a:lnTo>
                    <a:pt x="8208" y="16684"/>
                  </a:lnTo>
                  <a:lnTo>
                    <a:pt x="7819" y="16659"/>
                  </a:lnTo>
                  <a:lnTo>
                    <a:pt x="7453" y="16635"/>
                  </a:lnTo>
                  <a:lnTo>
                    <a:pt x="7112" y="16611"/>
                  </a:lnTo>
                  <a:lnTo>
                    <a:pt x="6747" y="16562"/>
                  </a:lnTo>
                  <a:lnTo>
                    <a:pt x="6406" y="16489"/>
                  </a:lnTo>
                  <a:lnTo>
                    <a:pt x="6065" y="16391"/>
                  </a:lnTo>
                  <a:lnTo>
                    <a:pt x="5724" y="16294"/>
                  </a:lnTo>
                  <a:lnTo>
                    <a:pt x="5383" y="16197"/>
                  </a:lnTo>
                  <a:lnTo>
                    <a:pt x="4726" y="15929"/>
                  </a:lnTo>
                  <a:lnTo>
                    <a:pt x="4117" y="15636"/>
                  </a:lnTo>
                  <a:lnTo>
                    <a:pt x="3532" y="15271"/>
                  </a:lnTo>
                  <a:lnTo>
                    <a:pt x="2972" y="14857"/>
                  </a:lnTo>
                  <a:lnTo>
                    <a:pt x="2436" y="14419"/>
                  </a:lnTo>
                  <a:lnTo>
                    <a:pt x="1974" y="13932"/>
                  </a:lnTo>
                  <a:lnTo>
                    <a:pt x="1511" y="13420"/>
                  </a:lnTo>
                  <a:lnTo>
                    <a:pt x="1121" y="12860"/>
                  </a:lnTo>
                  <a:lnTo>
                    <a:pt x="756" y="12275"/>
                  </a:lnTo>
                  <a:lnTo>
                    <a:pt x="464" y="11642"/>
                  </a:lnTo>
                  <a:lnTo>
                    <a:pt x="196" y="10985"/>
                  </a:lnTo>
                  <a:lnTo>
                    <a:pt x="98" y="10668"/>
                  </a:lnTo>
                  <a:lnTo>
                    <a:pt x="1" y="10327"/>
                  </a:lnTo>
                  <a:lnTo>
                    <a:pt x="1" y="10327"/>
                  </a:lnTo>
                  <a:lnTo>
                    <a:pt x="488" y="10741"/>
                  </a:lnTo>
                  <a:lnTo>
                    <a:pt x="756" y="10936"/>
                  </a:lnTo>
                  <a:lnTo>
                    <a:pt x="1048" y="11106"/>
                  </a:lnTo>
                  <a:lnTo>
                    <a:pt x="1316" y="11277"/>
                  </a:lnTo>
                  <a:lnTo>
                    <a:pt x="1608" y="11423"/>
                  </a:lnTo>
                  <a:lnTo>
                    <a:pt x="1901" y="11569"/>
                  </a:lnTo>
                  <a:lnTo>
                    <a:pt x="2217" y="11691"/>
                  </a:lnTo>
                  <a:lnTo>
                    <a:pt x="2534" y="11813"/>
                  </a:lnTo>
                  <a:lnTo>
                    <a:pt x="2850" y="11910"/>
                  </a:lnTo>
                  <a:lnTo>
                    <a:pt x="3167" y="11983"/>
                  </a:lnTo>
                  <a:lnTo>
                    <a:pt x="3508" y="12056"/>
                  </a:lnTo>
                  <a:lnTo>
                    <a:pt x="3849" y="12129"/>
                  </a:lnTo>
                  <a:lnTo>
                    <a:pt x="4190" y="12154"/>
                  </a:lnTo>
                  <a:lnTo>
                    <a:pt x="4531" y="12178"/>
                  </a:lnTo>
                  <a:lnTo>
                    <a:pt x="4872" y="12202"/>
                  </a:lnTo>
                  <a:lnTo>
                    <a:pt x="4872" y="12202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32" name="Google Shape;332;p38"/>
          <p:cNvGrpSpPr/>
          <p:nvPr/>
        </p:nvGrpSpPr>
        <p:grpSpPr>
          <a:xfrm>
            <a:off x="4825607" y="907732"/>
            <a:ext cx="433992" cy="422729"/>
            <a:chOff x="5916675" y="927975"/>
            <a:chExt cx="516350" cy="502950"/>
          </a:xfrm>
        </p:grpSpPr>
        <p:sp>
          <p:nvSpPr>
            <p:cNvPr id="333" name="Google Shape;333;p38"/>
            <p:cNvSpPr/>
            <p:nvPr/>
          </p:nvSpPr>
          <p:spPr>
            <a:xfrm>
              <a:off x="5916675" y="927975"/>
              <a:ext cx="516350" cy="502950"/>
            </a:xfrm>
            <a:custGeom>
              <a:rect b="b" l="l" r="r" t="t"/>
              <a:pathLst>
                <a:path extrusionOk="0" fill="none" h="20118" w="20654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" name="Google Shape;334;p38"/>
            <p:cNvSpPr/>
            <p:nvPr/>
          </p:nvSpPr>
          <p:spPr>
            <a:xfrm>
              <a:off x="6006800" y="1011375"/>
              <a:ext cx="336125" cy="336125"/>
            </a:xfrm>
            <a:custGeom>
              <a:rect b="b" l="l" r="r" t="t"/>
              <a:pathLst>
                <a:path extrusionOk="0" fill="none" h="13445" w="13445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35" name="Google Shape;335;p38"/>
          <p:cNvGrpSpPr/>
          <p:nvPr/>
        </p:nvGrpSpPr>
        <p:grpSpPr>
          <a:xfrm>
            <a:off x="327251" y="1557145"/>
            <a:ext cx="391001" cy="264085"/>
            <a:chOff x="564675" y="1700625"/>
            <a:chExt cx="465200" cy="314200"/>
          </a:xfrm>
        </p:grpSpPr>
        <p:sp>
          <p:nvSpPr>
            <p:cNvPr id="336" name="Google Shape;336;p38"/>
            <p:cNvSpPr/>
            <p:nvPr/>
          </p:nvSpPr>
          <p:spPr>
            <a:xfrm>
              <a:off x="564675" y="1700625"/>
              <a:ext cx="465200" cy="29250"/>
            </a:xfrm>
            <a:custGeom>
              <a:rect b="b" l="l" r="r" t="t"/>
              <a:pathLst>
                <a:path extrusionOk="0" fill="none" h="1170" w="18608">
                  <a:moveTo>
                    <a:pt x="18608" y="1170"/>
                  </a:moveTo>
                  <a:lnTo>
                    <a:pt x="18608" y="488"/>
                  </a:lnTo>
                  <a:lnTo>
                    <a:pt x="18608" y="488"/>
                  </a:lnTo>
                  <a:lnTo>
                    <a:pt x="18608" y="390"/>
                  </a:lnTo>
                  <a:lnTo>
                    <a:pt x="18559" y="293"/>
                  </a:lnTo>
                  <a:lnTo>
                    <a:pt x="18535" y="220"/>
                  </a:lnTo>
                  <a:lnTo>
                    <a:pt x="18462" y="147"/>
                  </a:lnTo>
                  <a:lnTo>
                    <a:pt x="18389" y="74"/>
                  </a:lnTo>
                  <a:lnTo>
                    <a:pt x="18316" y="49"/>
                  </a:lnTo>
                  <a:lnTo>
                    <a:pt x="18218" y="1"/>
                  </a:lnTo>
                  <a:lnTo>
                    <a:pt x="18121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49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0"/>
                  </a:lnTo>
                  <a:lnTo>
                    <a:pt x="1" y="488"/>
                  </a:lnTo>
                  <a:lnTo>
                    <a:pt x="1" y="117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" name="Google Shape;337;p38"/>
            <p:cNvSpPr/>
            <p:nvPr/>
          </p:nvSpPr>
          <p:spPr>
            <a:xfrm>
              <a:off x="564675" y="1732300"/>
              <a:ext cx="465200" cy="272175"/>
            </a:xfrm>
            <a:custGeom>
              <a:rect b="b" l="l" r="r" t="t"/>
              <a:pathLst>
                <a:path extrusionOk="0" fill="none" h="10887" w="18608">
                  <a:moveTo>
                    <a:pt x="13493" y="7209"/>
                  </a:moveTo>
                  <a:lnTo>
                    <a:pt x="18608" y="10887"/>
                  </a:lnTo>
                  <a:lnTo>
                    <a:pt x="18608" y="10887"/>
                  </a:lnTo>
                  <a:lnTo>
                    <a:pt x="18608" y="10814"/>
                  </a:lnTo>
                  <a:lnTo>
                    <a:pt x="18608" y="0"/>
                  </a:lnTo>
                  <a:lnTo>
                    <a:pt x="9450" y="6625"/>
                  </a:lnTo>
                  <a:lnTo>
                    <a:pt x="9450" y="6625"/>
                  </a:lnTo>
                  <a:lnTo>
                    <a:pt x="9377" y="6673"/>
                  </a:lnTo>
                  <a:lnTo>
                    <a:pt x="9304" y="6673"/>
                  </a:lnTo>
                  <a:lnTo>
                    <a:pt x="9304" y="6673"/>
                  </a:lnTo>
                  <a:lnTo>
                    <a:pt x="9231" y="6673"/>
                  </a:lnTo>
                  <a:lnTo>
                    <a:pt x="9158" y="6625"/>
                  </a:lnTo>
                  <a:lnTo>
                    <a:pt x="1" y="0"/>
                  </a:lnTo>
                  <a:lnTo>
                    <a:pt x="1" y="10814"/>
                  </a:lnTo>
                  <a:lnTo>
                    <a:pt x="1" y="10814"/>
                  </a:lnTo>
                  <a:lnTo>
                    <a:pt x="1" y="10887"/>
                  </a:lnTo>
                  <a:lnTo>
                    <a:pt x="5115" y="720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" name="Google Shape;338;p38"/>
            <p:cNvSpPr/>
            <p:nvPr/>
          </p:nvSpPr>
          <p:spPr>
            <a:xfrm>
              <a:off x="572600" y="2014200"/>
              <a:ext cx="449375" cy="625"/>
            </a:xfrm>
            <a:custGeom>
              <a:rect b="b" l="l" r="r" t="t"/>
              <a:pathLst>
                <a:path extrusionOk="0" fill="none" h="25" w="17975">
                  <a:moveTo>
                    <a:pt x="0" y="0"/>
                  </a:moveTo>
                  <a:lnTo>
                    <a:pt x="0" y="0"/>
                  </a:lnTo>
                  <a:lnTo>
                    <a:pt x="98" y="25"/>
                  </a:lnTo>
                  <a:lnTo>
                    <a:pt x="171" y="25"/>
                  </a:lnTo>
                  <a:lnTo>
                    <a:pt x="17804" y="25"/>
                  </a:lnTo>
                  <a:lnTo>
                    <a:pt x="17804" y="25"/>
                  </a:lnTo>
                  <a:lnTo>
                    <a:pt x="17877" y="25"/>
                  </a:lnTo>
                  <a:lnTo>
                    <a:pt x="17974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39" name="Google Shape;339;p38"/>
          <p:cNvGrpSpPr/>
          <p:nvPr/>
        </p:nvGrpSpPr>
        <p:grpSpPr>
          <a:xfrm>
            <a:off x="892235" y="1492657"/>
            <a:ext cx="391001" cy="382827"/>
            <a:chOff x="1236875" y="1623900"/>
            <a:chExt cx="465200" cy="455475"/>
          </a:xfrm>
        </p:grpSpPr>
        <p:sp>
          <p:nvSpPr>
            <p:cNvPr id="340" name="Google Shape;340;p38"/>
            <p:cNvSpPr/>
            <p:nvPr/>
          </p:nvSpPr>
          <p:spPr>
            <a:xfrm>
              <a:off x="1236875" y="1623900"/>
              <a:ext cx="465200" cy="445125"/>
            </a:xfrm>
            <a:custGeom>
              <a:rect b="b" l="l" r="r" t="t"/>
              <a:pathLst>
                <a:path extrusionOk="0" fill="none" h="17805" w="18608">
                  <a:moveTo>
                    <a:pt x="13493" y="14127"/>
                  </a:moveTo>
                  <a:lnTo>
                    <a:pt x="18608" y="17804"/>
                  </a:lnTo>
                  <a:lnTo>
                    <a:pt x="18608" y="17804"/>
                  </a:lnTo>
                  <a:lnTo>
                    <a:pt x="18608" y="17731"/>
                  </a:lnTo>
                  <a:lnTo>
                    <a:pt x="18608" y="6723"/>
                  </a:lnTo>
                  <a:lnTo>
                    <a:pt x="9304" y="1"/>
                  </a:lnTo>
                  <a:lnTo>
                    <a:pt x="1" y="6723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1" y="17804"/>
                  </a:lnTo>
                  <a:lnTo>
                    <a:pt x="5115" y="14127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" name="Google Shape;341;p38"/>
            <p:cNvSpPr/>
            <p:nvPr/>
          </p:nvSpPr>
          <p:spPr>
            <a:xfrm>
              <a:off x="1244800" y="2078750"/>
              <a:ext cx="449375" cy="625"/>
            </a:xfrm>
            <a:custGeom>
              <a:rect b="b" l="l" r="r" t="t"/>
              <a:pathLst>
                <a:path extrusionOk="0" fill="none" h="25" w="17975">
                  <a:moveTo>
                    <a:pt x="0" y="0"/>
                  </a:moveTo>
                  <a:lnTo>
                    <a:pt x="0" y="0"/>
                  </a:lnTo>
                  <a:lnTo>
                    <a:pt x="98" y="0"/>
                  </a:lnTo>
                  <a:lnTo>
                    <a:pt x="171" y="24"/>
                  </a:lnTo>
                  <a:lnTo>
                    <a:pt x="17804" y="24"/>
                  </a:lnTo>
                  <a:lnTo>
                    <a:pt x="17804" y="24"/>
                  </a:lnTo>
                  <a:lnTo>
                    <a:pt x="17877" y="0"/>
                  </a:lnTo>
                  <a:lnTo>
                    <a:pt x="17974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" name="Google Shape;342;p38"/>
            <p:cNvSpPr/>
            <p:nvPr/>
          </p:nvSpPr>
          <p:spPr>
            <a:xfrm>
              <a:off x="1236875" y="1791950"/>
              <a:ext cx="465200" cy="171725"/>
            </a:xfrm>
            <a:custGeom>
              <a:rect b="b" l="l" r="r" t="t"/>
              <a:pathLst>
                <a:path extrusionOk="0" fill="none" h="6869" w="18608">
                  <a:moveTo>
                    <a:pt x="18608" y="1"/>
                  </a:moveTo>
                  <a:lnTo>
                    <a:pt x="9450" y="6820"/>
                  </a:lnTo>
                  <a:lnTo>
                    <a:pt x="9450" y="6820"/>
                  </a:lnTo>
                  <a:lnTo>
                    <a:pt x="9377" y="6845"/>
                  </a:lnTo>
                  <a:lnTo>
                    <a:pt x="9304" y="6869"/>
                  </a:lnTo>
                  <a:lnTo>
                    <a:pt x="9304" y="6869"/>
                  </a:lnTo>
                  <a:lnTo>
                    <a:pt x="9231" y="6845"/>
                  </a:lnTo>
                  <a:lnTo>
                    <a:pt x="9158" y="682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" name="Google Shape;343;p38"/>
            <p:cNvSpPr/>
            <p:nvPr/>
          </p:nvSpPr>
          <p:spPr>
            <a:xfrm>
              <a:off x="1330025" y="1750550"/>
              <a:ext cx="278900" cy="110850"/>
            </a:xfrm>
            <a:custGeom>
              <a:rect b="b" l="l" r="r" t="t"/>
              <a:pathLst>
                <a:path extrusionOk="0" fill="none" h="4434" w="11156">
                  <a:moveTo>
                    <a:pt x="1" y="4433"/>
                  </a:moveTo>
                  <a:lnTo>
                    <a:pt x="1" y="1"/>
                  </a:lnTo>
                  <a:lnTo>
                    <a:pt x="11155" y="1"/>
                  </a:lnTo>
                  <a:lnTo>
                    <a:pt x="11155" y="443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" name="Google Shape;344;p38"/>
            <p:cNvSpPr/>
            <p:nvPr/>
          </p:nvSpPr>
          <p:spPr>
            <a:xfrm>
              <a:off x="1402500" y="1810225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0" y="0"/>
                  </a:moveTo>
                  <a:lnTo>
                    <a:pt x="5358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" name="Google Shape;345;p38"/>
            <p:cNvSpPr/>
            <p:nvPr/>
          </p:nvSpPr>
          <p:spPr>
            <a:xfrm>
              <a:off x="1402500" y="1844325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0" y="0"/>
                  </a:moveTo>
                  <a:lnTo>
                    <a:pt x="5358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" name="Google Shape;346;p38"/>
            <p:cNvSpPr/>
            <p:nvPr/>
          </p:nvSpPr>
          <p:spPr>
            <a:xfrm>
              <a:off x="1402500" y="1878425"/>
              <a:ext cx="85250" cy="25"/>
            </a:xfrm>
            <a:custGeom>
              <a:rect b="b" l="l" r="r" t="t"/>
              <a:pathLst>
                <a:path extrusionOk="0" fill="none" h="1" w="3410">
                  <a:moveTo>
                    <a:pt x="0" y="0"/>
                  </a:moveTo>
                  <a:lnTo>
                    <a:pt x="341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47" name="Google Shape;347;p38"/>
          <p:cNvGrpSpPr/>
          <p:nvPr/>
        </p:nvGrpSpPr>
        <p:grpSpPr>
          <a:xfrm>
            <a:off x="1469490" y="1500852"/>
            <a:ext cx="366458" cy="366437"/>
            <a:chOff x="1923675" y="1633650"/>
            <a:chExt cx="436000" cy="435975"/>
          </a:xfrm>
        </p:grpSpPr>
        <p:sp>
          <p:nvSpPr>
            <p:cNvPr id="348" name="Google Shape;348;p38"/>
            <p:cNvSpPr/>
            <p:nvPr/>
          </p:nvSpPr>
          <p:spPr>
            <a:xfrm>
              <a:off x="2209250" y="1633650"/>
              <a:ext cx="150425" cy="150425"/>
            </a:xfrm>
            <a:custGeom>
              <a:rect b="b" l="l" r="r" t="t"/>
              <a:pathLst>
                <a:path extrusionOk="0" fill="none" h="6017" w="6017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" name="Google Shape;349;p38"/>
            <p:cNvSpPr/>
            <p:nvPr/>
          </p:nvSpPr>
          <p:spPr>
            <a:xfrm>
              <a:off x="2019900" y="1757250"/>
              <a:ext cx="261825" cy="261850"/>
            </a:xfrm>
            <a:custGeom>
              <a:rect b="b" l="l" r="r" t="t"/>
              <a:pathLst>
                <a:path extrusionOk="0" fill="none" h="10474" w="10473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" name="Google Shape;350;p38"/>
            <p:cNvSpPr/>
            <p:nvPr/>
          </p:nvSpPr>
          <p:spPr>
            <a:xfrm>
              <a:off x="1923675" y="1681150"/>
              <a:ext cx="388500" cy="388475"/>
            </a:xfrm>
            <a:custGeom>
              <a:rect b="b" l="l" r="r" t="t"/>
              <a:pathLst>
                <a:path extrusionOk="0" fill="none" h="15539" w="1554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" name="Google Shape;351;p38"/>
            <p:cNvSpPr/>
            <p:nvPr/>
          </p:nvSpPr>
          <p:spPr>
            <a:xfrm>
              <a:off x="1974225" y="1711575"/>
              <a:ext cx="261825" cy="261850"/>
            </a:xfrm>
            <a:custGeom>
              <a:rect b="b" l="l" r="r" t="t"/>
              <a:pathLst>
                <a:path extrusionOk="0" fill="none" h="10474" w="10473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" name="Google Shape;352;p38"/>
            <p:cNvSpPr/>
            <p:nvPr/>
          </p:nvSpPr>
          <p:spPr>
            <a:xfrm>
              <a:off x="1934650" y="2014200"/>
              <a:ext cx="44475" cy="44475"/>
            </a:xfrm>
            <a:custGeom>
              <a:rect b="b" l="l" r="r" t="t"/>
              <a:pathLst>
                <a:path extrusionOk="0" fill="none" h="1779" w="1779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" name="Google Shape;353;p38"/>
            <p:cNvSpPr/>
            <p:nvPr/>
          </p:nvSpPr>
          <p:spPr>
            <a:xfrm>
              <a:off x="1944375" y="1947225"/>
              <a:ext cx="101725" cy="101700"/>
            </a:xfrm>
            <a:custGeom>
              <a:rect b="b" l="l" r="r" t="t"/>
              <a:pathLst>
                <a:path extrusionOk="0" fill="none" h="4068" w="4069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54" name="Google Shape;354;p38"/>
          <p:cNvGrpSpPr/>
          <p:nvPr/>
        </p:nvGrpSpPr>
        <p:grpSpPr>
          <a:xfrm>
            <a:off x="2032941" y="1499318"/>
            <a:ext cx="369505" cy="369505"/>
            <a:chOff x="2594050" y="1631825"/>
            <a:chExt cx="439625" cy="439625"/>
          </a:xfrm>
        </p:grpSpPr>
        <p:sp>
          <p:nvSpPr>
            <p:cNvPr id="355" name="Google Shape;355;p38"/>
            <p:cNvSpPr/>
            <p:nvPr/>
          </p:nvSpPr>
          <p:spPr>
            <a:xfrm>
              <a:off x="2594050" y="1883300"/>
              <a:ext cx="188175" cy="188150"/>
            </a:xfrm>
            <a:custGeom>
              <a:rect b="b" l="l" r="r" t="t"/>
              <a:pathLst>
                <a:path extrusionOk="0" fill="none" h="7526" w="7527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" name="Google Shape;356;p38"/>
            <p:cNvSpPr/>
            <p:nvPr/>
          </p:nvSpPr>
          <p:spPr>
            <a:xfrm>
              <a:off x="2857700" y="1631825"/>
              <a:ext cx="175975" cy="176000"/>
            </a:xfrm>
            <a:custGeom>
              <a:rect b="b" l="l" r="r" t="t"/>
              <a:pathLst>
                <a:path extrusionOk="0" fill="none" h="7040" w="7039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" name="Google Shape;357;p38"/>
            <p:cNvSpPr/>
            <p:nvPr/>
          </p:nvSpPr>
          <p:spPr>
            <a:xfrm>
              <a:off x="2662850" y="1699400"/>
              <a:ext cx="303250" cy="303250"/>
            </a:xfrm>
            <a:custGeom>
              <a:rect b="b" l="l" r="r" t="t"/>
              <a:pathLst>
                <a:path extrusionOk="0" fill="none" h="12130" w="1213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" name="Google Shape;358;p38"/>
            <p:cNvSpPr/>
            <p:nvPr/>
          </p:nvSpPr>
          <p:spPr>
            <a:xfrm>
              <a:off x="2801675" y="1740825"/>
              <a:ext cx="49950" cy="49950"/>
            </a:xfrm>
            <a:custGeom>
              <a:rect b="b" l="l" r="r" t="t"/>
              <a:pathLst>
                <a:path extrusionOk="0" fill="none" h="1998" w="1998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59" name="Google Shape;359;p38"/>
          <p:cNvSpPr/>
          <p:nvPr/>
        </p:nvSpPr>
        <p:spPr>
          <a:xfrm>
            <a:off x="2614399" y="1515740"/>
            <a:ext cx="336767" cy="336767"/>
          </a:xfrm>
          <a:custGeom>
            <a:rect b="b" l="l" r="r" t="t"/>
            <a:pathLst>
              <a:path extrusionOk="0" fill="none" h="16027" w="16027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60" name="Google Shape;360;p38"/>
          <p:cNvGrpSpPr/>
          <p:nvPr/>
        </p:nvGrpSpPr>
        <p:grpSpPr>
          <a:xfrm>
            <a:off x="3197706" y="1471687"/>
            <a:ext cx="299911" cy="424768"/>
            <a:chOff x="3979850" y="1598950"/>
            <a:chExt cx="356825" cy="505375"/>
          </a:xfrm>
        </p:grpSpPr>
        <p:sp>
          <p:nvSpPr>
            <p:cNvPr id="361" name="Google Shape;361;p38"/>
            <p:cNvSpPr/>
            <p:nvPr/>
          </p:nvSpPr>
          <p:spPr>
            <a:xfrm>
              <a:off x="3979850" y="1602600"/>
              <a:ext cx="44475" cy="501725"/>
            </a:xfrm>
            <a:custGeom>
              <a:rect b="b" l="l" r="r" t="t"/>
              <a:pathLst>
                <a:path extrusionOk="0" fill="none" h="20069" w="1779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" name="Google Shape;362;p38"/>
            <p:cNvSpPr/>
            <p:nvPr/>
          </p:nvSpPr>
          <p:spPr>
            <a:xfrm>
              <a:off x="4037075" y="1598950"/>
              <a:ext cx="299600" cy="228950"/>
            </a:xfrm>
            <a:custGeom>
              <a:rect b="b" l="l" r="r" t="t"/>
              <a:pathLst>
                <a:path extrusionOk="0" fill="none" h="9158" w="11984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63" name="Google Shape;363;p38"/>
          <p:cNvGrpSpPr/>
          <p:nvPr/>
        </p:nvGrpSpPr>
        <p:grpSpPr>
          <a:xfrm>
            <a:off x="3715096" y="1562776"/>
            <a:ext cx="395098" cy="242589"/>
            <a:chOff x="4595425" y="1707325"/>
            <a:chExt cx="470075" cy="288625"/>
          </a:xfrm>
        </p:grpSpPr>
        <p:sp>
          <p:nvSpPr>
            <p:cNvPr id="364" name="Google Shape;364;p38"/>
            <p:cNvSpPr/>
            <p:nvPr/>
          </p:nvSpPr>
          <p:spPr>
            <a:xfrm>
              <a:off x="4809750" y="1707325"/>
              <a:ext cx="41425" cy="41425"/>
            </a:xfrm>
            <a:custGeom>
              <a:rect b="b" l="l" r="r" t="t"/>
              <a:pathLst>
                <a:path extrusionOk="0" fill="none" h="1657" w="1657">
                  <a:moveTo>
                    <a:pt x="0" y="829"/>
                  </a:moveTo>
                  <a:lnTo>
                    <a:pt x="0" y="829"/>
                  </a:lnTo>
                  <a:lnTo>
                    <a:pt x="25" y="658"/>
                  </a:lnTo>
                  <a:lnTo>
                    <a:pt x="73" y="512"/>
                  </a:lnTo>
                  <a:lnTo>
                    <a:pt x="146" y="366"/>
                  </a:lnTo>
                  <a:lnTo>
                    <a:pt x="244" y="244"/>
                  </a:lnTo>
                  <a:lnTo>
                    <a:pt x="366" y="147"/>
                  </a:lnTo>
                  <a:lnTo>
                    <a:pt x="512" y="74"/>
                  </a:lnTo>
                  <a:lnTo>
                    <a:pt x="658" y="25"/>
                  </a:lnTo>
                  <a:lnTo>
                    <a:pt x="828" y="1"/>
                  </a:lnTo>
                  <a:lnTo>
                    <a:pt x="828" y="1"/>
                  </a:lnTo>
                  <a:lnTo>
                    <a:pt x="999" y="25"/>
                  </a:lnTo>
                  <a:lnTo>
                    <a:pt x="1145" y="74"/>
                  </a:lnTo>
                  <a:lnTo>
                    <a:pt x="1291" y="147"/>
                  </a:lnTo>
                  <a:lnTo>
                    <a:pt x="1413" y="244"/>
                  </a:lnTo>
                  <a:lnTo>
                    <a:pt x="1510" y="366"/>
                  </a:lnTo>
                  <a:lnTo>
                    <a:pt x="1583" y="512"/>
                  </a:lnTo>
                  <a:lnTo>
                    <a:pt x="1632" y="658"/>
                  </a:lnTo>
                  <a:lnTo>
                    <a:pt x="1656" y="829"/>
                  </a:lnTo>
                  <a:lnTo>
                    <a:pt x="1656" y="829"/>
                  </a:lnTo>
                  <a:lnTo>
                    <a:pt x="1632" y="999"/>
                  </a:lnTo>
                  <a:lnTo>
                    <a:pt x="1583" y="1170"/>
                  </a:lnTo>
                  <a:lnTo>
                    <a:pt x="1510" y="1291"/>
                  </a:lnTo>
                  <a:lnTo>
                    <a:pt x="1413" y="1413"/>
                  </a:lnTo>
                  <a:lnTo>
                    <a:pt x="1291" y="1535"/>
                  </a:lnTo>
                  <a:lnTo>
                    <a:pt x="1145" y="1608"/>
                  </a:lnTo>
                  <a:lnTo>
                    <a:pt x="999" y="1657"/>
                  </a:lnTo>
                  <a:lnTo>
                    <a:pt x="828" y="1657"/>
                  </a:lnTo>
                  <a:lnTo>
                    <a:pt x="828" y="1657"/>
                  </a:lnTo>
                  <a:lnTo>
                    <a:pt x="658" y="1657"/>
                  </a:lnTo>
                  <a:lnTo>
                    <a:pt x="512" y="1608"/>
                  </a:lnTo>
                  <a:lnTo>
                    <a:pt x="366" y="1535"/>
                  </a:lnTo>
                  <a:lnTo>
                    <a:pt x="244" y="1413"/>
                  </a:lnTo>
                  <a:lnTo>
                    <a:pt x="146" y="1291"/>
                  </a:lnTo>
                  <a:lnTo>
                    <a:pt x="73" y="1170"/>
                  </a:lnTo>
                  <a:lnTo>
                    <a:pt x="25" y="999"/>
                  </a:lnTo>
                  <a:lnTo>
                    <a:pt x="0" y="829"/>
                  </a:lnTo>
                  <a:lnTo>
                    <a:pt x="0" y="829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" name="Google Shape;365;p38"/>
            <p:cNvSpPr/>
            <p:nvPr/>
          </p:nvSpPr>
          <p:spPr>
            <a:xfrm>
              <a:off x="5024075" y="1761525"/>
              <a:ext cx="41425" cy="41425"/>
            </a:xfrm>
            <a:custGeom>
              <a:rect b="b" l="l" r="r" t="t"/>
              <a:pathLst>
                <a:path extrusionOk="0" fill="none" h="1657" w="1657">
                  <a:moveTo>
                    <a:pt x="0" y="828"/>
                  </a:moveTo>
                  <a:lnTo>
                    <a:pt x="0" y="828"/>
                  </a:lnTo>
                  <a:lnTo>
                    <a:pt x="25" y="682"/>
                  </a:lnTo>
                  <a:lnTo>
                    <a:pt x="73" y="512"/>
                  </a:lnTo>
                  <a:lnTo>
                    <a:pt x="146" y="365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512" y="73"/>
                  </a:lnTo>
                  <a:lnTo>
                    <a:pt x="658" y="24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99" y="24"/>
                  </a:lnTo>
                  <a:lnTo>
                    <a:pt x="1145" y="73"/>
                  </a:lnTo>
                  <a:lnTo>
                    <a:pt x="1291" y="146"/>
                  </a:lnTo>
                  <a:lnTo>
                    <a:pt x="1413" y="244"/>
                  </a:lnTo>
                  <a:lnTo>
                    <a:pt x="1510" y="365"/>
                  </a:lnTo>
                  <a:lnTo>
                    <a:pt x="1583" y="512"/>
                  </a:lnTo>
                  <a:lnTo>
                    <a:pt x="1632" y="682"/>
                  </a:lnTo>
                  <a:lnTo>
                    <a:pt x="1656" y="828"/>
                  </a:lnTo>
                  <a:lnTo>
                    <a:pt x="1656" y="828"/>
                  </a:lnTo>
                  <a:lnTo>
                    <a:pt x="1632" y="999"/>
                  </a:lnTo>
                  <a:lnTo>
                    <a:pt x="1583" y="1169"/>
                  </a:lnTo>
                  <a:lnTo>
                    <a:pt x="1510" y="1291"/>
                  </a:lnTo>
                  <a:lnTo>
                    <a:pt x="1413" y="1413"/>
                  </a:lnTo>
                  <a:lnTo>
                    <a:pt x="1291" y="1534"/>
                  </a:lnTo>
                  <a:lnTo>
                    <a:pt x="1145" y="1608"/>
                  </a:lnTo>
                  <a:lnTo>
                    <a:pt x="999" y="1656"/>
                  </a:lnTo>
                  <a:lnTo>
                    <a:pt x="828" y="1656"/>
                  </a:lnTo>
                  <a:lnTo>
                    <a:pt x="828" y="1656"/>
                  </a:lnTo>
                  <a:lnTo>
                    <a:pt x="658" y="1656"/>
                  </a:lnTo>
                  <a:lnTo>
                    <a:pt x="512" y="1608"/>
                  </a:lnTo>
                  <a:lnTo>
                    <a:pt x="366" y="1534"/>
                  </a:lnTo>
                  <a:lnTo>
                    <a:pt x="244" y="1413"/>
                  </a:lnTo>
                  <a:lnTo>
                    <a:pt x="146" y="1291"/>
                  </a:lnTo>
                  <a:lnTo>
                    <a:pt x="73" y="1169"/>
                  </a:lnTo>
                  <a:lnTo>
                    <a:pt x="25" y="999"/>
                  </a:lnTo>
                  <a:lnTo>
                    <a:pt x="0" y="828"/>
                  </a:lnTo>
                  <a:lnTo>
                    <a:pt x="0" y="828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" name="Google Shape;366;p38"/>
            <p:cNvSpPr/>
            <p:nvPr/>
          </p:nvSpPr>
          <p:spPr>
            <a:xfrm>
              <a:off x="4628900" y="1760300"/>
              <a:ext cx="403100" cy="177825"/>
            </a:xfrm>
            <a:custGeom>
              <a:rect b="b" l="l" r="r" t="t"/>
              <a:pathLst>
                <a:path extrusionOk="0" fill="none" h="7113" w="16124">
                  <a:moveTo>
                    <a:pt x="14663" y="7112"/>
                  </a:moveTo>
                  <a:lnTo>
                    <a:pt x="16124" y="2095"/>
                  </a:lnTo>
                  <a:lnTo>
                    <a:pt x="16124" y="2095"/>
                  </a:lnTo>
                  <a:lnTo>
                    <a:pt x="16002" y="2046"/>
                  </a:lnTo>
                  <a:lnTo>
                    <a:pt x="15880" y="1973"/>
                  </a:lnTo>
                  <a:lnTo>
                    <a:pt x="15759" y="1876"/>
                  </a:lnTo>
                  <a:lnTo>
                    <a:pt x="15661" y="1778"/>
                  </a:lnTo>
                  <a:lnTo>
                    <a:pt x="11131" y="3434"/>
                  </a:lnTo>
                  <a:lnTo>
                    <a:pt x="8403" y="0"/>
                  </a:lnTo>
                  <a:lnTo>
                    <a:pt x="8403" y="0"/>
                  </a:lnTo>
                  <a:lnTo>
                    <a:pt x="8233" y="25"/>
                  </a:lnTo>
                  <a:lnTo>
                    <a:pt x="8062" y="25"/>
                  </a:lnTo>
                  <a:lnTo>
                    <a:pt x="8062" y="25"/>
                  </a:lnTo>
                  <a:lnTo>
                    <a:pt x="7892" y="25"/>
                  </a:lnTo>
                  <a:lnTo>
                    <a:pt x="7721" y="0"/>
                  </a:lnTo>
                  <a:lnTo>
                    <a:pt x="4994" y="3434"/>
                  </a:lnTo>
                  <a:lnTo>
                    <a:pt x="464" y="1778"/>
                  </a:lnTo>
                  <a:lnTo>
                    <a:pt x="464" y="1778"/>
                  </a:lnTo>
                  <a:lnTo>
                    <a:pt x="366" y="1876"/>
                  </a:lnTo>
                  <a:lnTo>
                    <a:pt x="244" y="1973"/>
                  </a:lnTo>
                  <a:lnTo>
                    <a:pt x="123" y="2046"/>
                  </a:lnTo>
                  <a:lnTo>
                    <a:pt x="1" y="2095"/>
                  </a:lnTo>
                  <a:lnTo>
                    <a:pt x="1462" y="7112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" name="Google Shape;367;p38"/>
            <p:cNvSpPr/>
            <p:nvPr/>
          </p:nvSpPr>
          <p:spPr>
            <a:xfrm>
              <a:off x="4595425" y="1761525"/>
              <a:ext cx="41425" cy="41425"/>
            </a:xfrm>
            <a:custGeom>
              <a:rect b="b" l="l" r="r" t="t"/>
              <a:pathLst>
                <a:path extrusionOk="0" fill="none" h="1657" w="1657">
                  <a:moveTo>
                    <a:pt x="0" y="828"/>
                  </a:moveTo>
                  <a:lnTo>
                    <a:pt x="0" y="828"/>
                  </a:lnTo>
                  <a:lnTo>
                    <a:pt x="25" y="682"/>
                  </a:lnTo>
                  <a:lnTo>
                    <a:pt x="73" y="512"/>
                  </a:lnTo>
                  <a:lnTo>
                    <a:pt x="146" y="365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512" y="73"/>
                  </a:lnTo>
                  <a:lnTo>
                    <a:pt x="658" y="24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99" y="24"/>
                  </a:lnTo>
                  <a:lnTo>
                    <a:pt x="1145" y="73"/>
                  </a:lnTo>
                  <a:lnTo>
                    <a:pt x="1291" y="146"/>
                  </a:lnTo>
                  <a:lnTo>
                    <a:pt x="1413" y="244"/>
                  </a:lnTo>
                  <a:lnTo>
                    <a:pt x="1510" y="365"/>
                  </a:lnTo>
                  <a:lnTo>
                    <a:pt x="1583" y="512"/>
                  </a:lnTo>
                  <a:lnTo>
                    <a:pt x="1632" y="682"/>
                  </a:lnTo>
                  <a:lnTo>
                    <a:pt x="1657" y="828"/>
                  </a:lnTo>
                  <a:lnTo>
                    <a:pt x="1657" y="828"/>
                  </a:lnTo>
                  <a:lnTo>
                    <a:pt x="1632" y="999"/>
                  </a:lnTo>
                  <a:lnTo>
                    <a:pt x="1583" y="1169"/>
                  </a:lnTo>
                  <a:lnTo>
                    <a:pt x="1510" y="1291"/>
                  </a:lnTo>
                  <a:lnTo>
                    <a:pt x="1413" y="1413"/>
                  </a:lnTo>
                  <a:lnTo>
                    <a:pt x="1291" y="1534"/>
                  </a:lnTo>
                  <a:lnTo>
                    <a:pt x="1145" y="1608"/>
                  </a:lnTo>
                  <a:lnTo>
                    <a:pt x="999" y="1656"/>
                  </a:lnTo>
                  <a:lnTo>
                    <a:pt x="828" y="1656"/>
                  </a:lnTo>
                  <a:lnTo>
                    <a:pt x="828" y="1656"/>
                  </a:lnTo>
                  <a:lnTo>
                    <a:pt x="658" y="1656"/>
                  </a:lnTo>
                  <a:lnTo>
                    <a:pt x="512" y="1608"/>
                  </a:lnTo>
                  <a:lnTo>
                    <a:pt x="366" y="1534"/>
                  </a:lnTo>
                  <a:lnTo>
                    <a:pt x="244" y="1413"/>
                  </a:lnTo>
                  <a:lnTo>
                    <a:pt x="146" y="1291"/>
                  </a:lnTo>
                  <a:lnTo>
                    <a:pt x="73" y="1169"/>
                  </a:lnTo>
                  <a:lnTo>
                    <a:pt x="25" y="999"/>
                  </a:lnTo>
                  <a:lnTo>
                    <a:pt x="0" y="828"/>
                  </a:lnTo>
                  <a:lnTo>
                    <a:pt x="0" y="828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" name="Google Shape;368;p38"/>
            <p:cNvSpPr/>
            <p:nvPr/>
          </p:nvSpPr>
          <p:spPr>
            <a:xfrm>
              <a:off x="4667275" y="1951475"/>
              <a:ext cx="326375" cy="44475"/>
            </a:xfrm>
            <a:custGeom>
              <a:rect b="b" l="l" r="r" t="t"/>
              <a:pathLst>
                <a:path extrusionOk="0" fill="none" h="1779" w="13055">
                  <a:moveTo>
                    <a:pt x="6527" y="1535"/>
                  </a:moveTo>
                  <a:lnTo>
                    <a:pt x="6527" y="1535"/>
                  </a:lnTo>
                  <a:lnTo>
                    <a:pt x="8232" y="1535"/>
                  </a:lnTo>
                  <a:lnTo>
                    <a:pt x="9815" y="1584"/>
                  </a:lnTo>
                  <a:lnTo>
                    <a:pt x="11252" y="1657"/>
                  </a:lnTo>
                  <a:lnTo>
                    <a:pt x="12543" y="1779"/>
                  </a:lnTo>
                  <a:lnTo>
                    <a:pt x="13054" y="1"/>
                  </a:lnTo>
                  <a:lnTo>
                    <a:pt x="0" y="1"/>
                  </a:lnTo>
                  <a:lnTo>
                    <a:pt x="512" y="1779"/>
                  </a:lnTo>
                  <a:lnTo>
                    <a:pt x="512" y="1779"/>
                  </a:lnTo>
                  <a:lnTo>
                    <a:pt x="1803" y="1681"/>
                  </a:lnTo>
                  <a:lnTo>
                    <a:pt x="3239" y="1584"/>
                  </a:lnTo>
                  <a:lnTo>
                    <a:pt x="4823" y="1535"/>
                  </a:lnTo>
                  <a:lnTo>
                    <a:pt x="6527" y="1535"/>
                  </a:lnTo>
                  <a:lnTo>
                    <a:pt x="6527" y="1535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69" name="Google Shape;369;p38"/>
          <p:cNvGrpSpPr/>
          <p:nvPr/>
        </p:nvGrpSpPr>
        <p:grpSpPr>
          <a:xfrm>
            <a:off x="4299013" y="1503416"/>
            <a:ext cx="357234" cy="361310"/>
            <a:chOff x="5290150" y="1636700"/>
            <a:chExt cx="425025" cy="429875"/>
          </a:xfrm>
        </p:grpSpPr>
        <p:sp>
          <p:nvSpPr>
            <p:cNvPr id="370" name="Google Shape;370;p38"/>
            <p:cNvSpPr/>
            <p:nvPr/>
          </p:nvSpPr>
          <p:spPr>
            <a:xfrm>
              <a:off x="5396700" y="1939925"/>
              <a:ext cx="211900" cy="126650"/>
            </a:xfrm>
            <a:custGeom>
              <a:rect b="b" l="l" r="r" t="t"/>
              <a:pathLst>
                <a:path extrusionOk="0" fill="none" h="5066" w="8476">
                  <a:moveTo>
                    <a:pt x="3167" y="0"/>
                  </a:moveTo>
                  <a:lnTo>
                    <a:pt x="3167" y="2825"/>
                  </a:lnTo>
                  <a:lnTo>
                    <a:pt x="3167" y="2825"/>
                  </a:lnTo>
                  <a:lnTo>
                    <a:pt x="2606" y="2947"/>
                  </a:lnTo>
                  <a:lnTo>
                    <a:pt x="2071" y="3093"/>
                  </a:lnTo>
                  <a:lnTo>
                    <a:pt x="1584" y="3288"/>
                  </a:lnTo>
                  <a:lnTo>
                    <a:pt x="1145" y="3483"/>
                  </a:lnTo>
                  <a:lnTo>
                    <a:pt x="780" y="3702"/>
                  </a:lnTo>
                  <a:lnTo>
                    <a:pt x="609" y="3848"/>
                  </a:lnTo>
                  <a:lnTo>
                    <a:pt x="463" y="3970"/>
                  </a:lnTo>
                  <a:lnTo>
                    <a:pt x="317" y="4116"/>
                  </a:lnTo>
                  <a:lnTo>
                    <a:pt x="195" y="4262"/>
                  </a:lnTo>
                  <a:lnTo>
                    <a:pt x="74" y="4408"/>
                  </a:lnTo>
                  <a:lnTo>
                    <a:pt x="0" y="4579"/>
                  </a:lnTo>
                  <a:lnTo>
                    <a:pt x="0" y="4579"/>
                  </a:lnTo>
                  <a:lnTo>
                    <a:pt x="171" y="4652"/>
                  </a:lnTo>
                  <a:lnTo>
                    <a:pt x="414" y="4725"/>
                  </a:lnTo>
                  <a:lnTo>
                    <a:pt x="780" y="4822"/>
                  </a:lnTo>
                  <a:lnTo>
                    <a:pt x="1340" y="4895"/>
                  </a:lnTo>
                  <a:lnTo>
                    <a:pt x="2095" y="4993"/>
                  </a:lnTo>
                  <a:lnTo>
                    <a:pt x="3045" y="5042"/>
                  </a:lnTo>
                  <a:lnTo>
                    <a:pt x="4238" y="5066"/>
                  </a:lnTo>
                  <a:lnTo>
                    <a:pt x="4238" y="5066"/>
                  </a:lnTo>
                  <a:lnTo>
                    <a:pt x="5432" y="5042"/>
                  </a:lnTo>
                  <a:lnTo>
                    <a:pt x="6381" y="4993"/>
                  </a:lnTo>
                  <a:lnTo>
                    <a:pt x="7136" y="4895"/>
                  </a:lnTo>
                  <a:lnTo>
                    <a:pt x="7697" y="4822"/>
                  </a:lnTo>
                  <a:lnTo>
                    <a:pt x="8062" y="4725"/>
                  </a:lnTo>
                  <a:lnTo>
                    <a:pt x="8305" y="4652"/>
                  </a:lnTo>
                  <a:lnTo>
                    <a:pt x="8476" y="4579"/>
                  </a:lnTo>
                  <a:lnTo>
                    <a:pt x="8476" y="4579"/>
                  </a:lnTo>
                  <a:lnTo>
                    <a:pt x="8403" y="4408"/>
                  </a:lnTo>
                  <a:lnTo>
                    <a:pt x="8281" y="4262"/>
                  </a:lnTo>
                  <a:lnTo>
                    <a:pt x="8159" y="4116"/>
                  </a:lnTo>
                  <a:lnTo>
                    <a:pt x="8013" y="3970"/>
                  </a:lnTo>
                  <a:lnTo>
                    <a:pt x="7867" y="3848"/>
                  </a:lnTo>
                  <a:lnTo>
                    <a:pt x="7697" y="3702"/>
                  </a:lnTo>
                  <a:lnTo>
                    <a:pt x="7331" y="3483"/>
                  </a:lnTo>
                  <a:lnTo>
                    <a:pt x="6893" y="3288"/>
                  </a:lnTo>
                  <a:lnTo>
                    <a:pt x="6406" y="3093"/>
                  </a:lnTo>
                  <a:lnTo>
                    <a:pt x="5870" y="2947"/>
                  </a:lnTo>
                  <a:lnTo>
                    <a:pt x="5310" y="2825"/>
                  </a:lnTo>
                  <a:lnTo>
                    <a:pt x="531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" name="Google Shape;371;p38"/>
            <p:cNvSpPr/>
            <p:nvPr/>
          </p:nvSpPr>
          <p:spPr>
            <a:xfrm>
              <a:off x="5290150" y="1636700"/>
              <a:ext cx="425025" cy="294100"/>
            </a:xfrm>
            <a:custGeom>
              <a:rect b="b" l="l" r="r" t="t"/>
              <a:pathLst>
                <a:path extrusionOk="0" fill="none" h="11764" w="17001">
                  <a:moveTo>
                    <a:pt x="15928" y="1072"/>
                  </a:moveTo>
                  <a:lnTo>
                    <a:pt x="13785" y="1072"/>
                  </a:lnTo>
                  <a:lnTo>
                    <a:pt x="13785" y="1072"/>
                  </a:lnTo>
                  <a:lnTo>
                    <a:pt x="13810" y="487"/>
                  </a:lnTo>
                  <a:lnTo>
                    <a:pt x="13810" y="487"/>
                  </a:lnTo>
                  <a:lnTo>
                    <a:pt x="13785" y="390"/>
                  </a:lnTo>
                  <a:lnTo>
                    <a:pt x="13761" y="293"/>
                  </a:lnTo>
                  <a:lnTo>
                    <a:pt x="13688" y="220"/>
                  </a:lnTo>
                  <a:lnTo>
                    <a:pt x="13639" y="146"/>
                  </a:lnTo>
                  <a:lnTo>
                    <a:pt x="13566" y="98"/>
                  </a:lnTo>
                  <a:lnTo>
                    <a:pt x="13469" y="49"/>
                  </a:lnTo>
                  <a:lnTo>
                    <a:pt x="13371" y="25"/>
                  </a:lnTo>
                  <a:lnTo>
                    <a:pt x="13274" y="0"/>
                  </a:lnTo>
                  <a:lnTo>
                    <a:pt x="8500" y="0"/>
                  </a:lnTo>
                  <a:lnTo>
                    <a:pt x="3727" y="0"/>
                  </a:lnTo>
                  <a:lnTo>
                    <a:pt x="3727" y="0"/>
                  </a:lnTo>
                  <a:lnTo>
                    <a:pt x="3629" y="25"/>
                  </a:lnTo>
                  <a:lnTo>
                    <a:pt x="3532" y="49"/>
                  </a:lnTo>
                  <a:lnTo>
                    <a:pt x="3434" y="98"/>
                  </a:lnTo>
                  <a:lnTo>
                    <a:pt x="3361" y="146"/>
                  </a:lnTo>
                  <a:lnTo>
                    <a:pt x="3313" y="220"/>
                  </a:lnTo>
                  <a:lnTo>
                    <a:pt x="3240" y="293"/>
                  </a:lnTo>
                  <a:lnTo>
                    <a:pt x="3215" y="390"/>
                  </a:lnTo>
                  <a:lnTo>
                    <a:pt x="3191" y="487"/>
                  </a:lnTo>
                  <a:lnTo>
                    <a:pt x="3191" y="487"/>
                  </a:lnTo>
                  <a:lnTo>
                    <a:pt x="3215" y="1072"/>
                  </a:lnTo>
                  <a:lnTo>
                    <a:pt x="1072" y="1072"/>
                  </a:lnTo>
                  <a:lnTo>
                    <a:pt x="1072" y="1072"/>
                  </a:lnTo>
                  <a:lnTo>
                    <a:pt x="853" y="1096"/>
                  </a:lnTo>
                  <a:lnTo>
                    <a:pt x="658" y="1145"/>
                  </a:lnTo>
                  <a:lnTo>
                    <a:pt x="487" y="1242"/>
                  </a:lnTo>
                  <a:lnTo>
                    <a:pt x="317" y="1389"/>
                  </a:lnTo>
                  <a:lnTo>
                    <a:pt x="195" y="1535"/>
                  </a:lnTo>
                  <a:lnTo>
                    <a:pt x="98" y="1730"/>
                  </a:lnTo>
                  <a:lnTo>
                    <a:pt x="25" y="1924"/>
                  </a:lnTo>
                  <a:lnTo>
                    <a:pt x="0" y="2144"/>
                  </a:lnTo>
                  <a:lnTo>
                    <a:pt x="0" y="2144"/>
                  </a:lnTo>
                  <a:lnTo>
                    <a:pt x="25" y="2606"/>
                  </a:lnTo>
                  <a:lnTo>
                    <a:pt x="49" y="3069"/>
                  </a:lnTo>
                  <a:lnTo>
                    <a:pt x="98" y="3507"/>
                  </a:lnTo>
                  <a:lnTo>
                    <a:pt x="171" y="3946"/>
                  </a:lnTo>
                  <a:lnTo>
                    <a:pt x="268" y="4336"/>
                  </a:lnTo>
                  <a:lnTo>
                    <a:pt x="366" y="4725"/>
                  </a:lnTo>
                  <a:lnTo>
                    <a:pt x="487" y="5115"/>
                  </a:lnTo>
                  <a:lnTo>
                    <a:pt x="634" y="5480"/>
                  </a:lnTo>
                  <a:lnTo>
                    <a:pt x="780" y="5821"/>
                  </a:lnTo>
                  <a:lnTo>
                    <a:pt x="926" y="6138"/>
                  </a:lnTo>
                  <a:lnTo>
                    <a:pt x="1096" y="6454"/>
                  </a:lnTo>
                  <a:lnTo>
                    <a:pt x="1291" y="6747"/>
                  </a:lnTo>
                  <a:lnTo>
                    <a:pt x="1462" y="7039"/>
                  </a:lnTo>
                  <a:lnTo>
                    <a:pt x="1656" y="7307"/>
                  </a:lnTo>
                  <a:lnTo>
                    <a:pt x="2071" y="7794"/>
                  </a:lnTo>
                  <a:lnTo>
                    <a:pt x="2509" y="8232"/>
                  </a:lnTo>
                  <a:lnTo>
                    <a:pt x="2923" y="8598"/>
                  </a:lnTo>
                  <a:lnTo>
                    <a:pt x="3337" y="8914"/>
                  </a:lnTo>
                  <a:lnTo>
                    <a:pt x="3751" y="9158"/>
                  </a:lnTo>
                  <a:lnTo>
                    <a:pt x="4141" y="9353"/>
                  </a:lnTo>
                  <a:lnTo>
                    <a:pt x="4506" y="9499"/>
                  </a:lnTo>
                  <a:lnTo>
                    <a:pt x="4823" y="9596"/>
                  </a:lnTo>
                  <a:lnTo>
                    <a:pt x="5091" y="9645"/>
                  </a:lnTo>
                  <a:lnTo>
                    <a:pt x="5091" y="9645"/>
                  </a:lnTo>
                  <a:lnTo>
                    <a:pt x="5407" y="10108"/>
                  </a:lnTo>
                  <a:lnTo>
                    <a:pt x="5748" y="10546"/>
                  </a:lnTo>
                  <a:lnTo>
                    <a:pt x="5919" y="10717"/>
                  </a:lnTo>
                  <a:lnTo>
                    <a:pt x="6113" y="10887"/>
                  </a:lnTo>
                  <a:lnTo>
                    <a:pt x="6308" y="11057"/>
                  </a:lnTo>
                  <a:lnTo>
                    <a:pt x="6527" y="11204"/>
                  </a:lnTo>
                  <a:lnTo>
                    <a:pt x="6747" y="11325"/>
                  </a:lnTo>
                  <a:lnTo>
                    <a:pt x="6966" y="11447"/>
                  </a:lnTo>
                  <a:lnTo>
                    <a:pt x="7209" y="11545"/>
                  </a:lnTo>
                  <a:lnTo>
                    <a:pt x="7453" y="11618"/>
                  </a:lnTo>
                  <a:lnTo>
                    <a:pt x="7697" y="11691"/>
                  </a:lnTo>
                  <a:lnTo>
                    <a:pt x="7964" y="11739"/>
                  </a:lnTo>
                  <a:lnTo>
                    <a:pt x="8232" y="11764"/>
                  </a:lnTo>
                  <a:lnTo>
                    <a:pt x="8500" y="11764"/>
                  </a:lnTo>
                  <a:lnTo>
                    <a:pt x="8500" y="11764"/>
                  </a:lnTo>
                  <a:lnTo>
                    <a:pt x="8768" y="11764"/>
                  </a:lnTo>
                  <a:lnTo>
                    <a:pt x="9036" y="11739"/>
                  </a:lnTo>
                  <a:lnTo>
                    <a:pt x="9304" y="11691"/>
                  </a:lnTo>
                  <a:lnTo>
                    <a:pt x="9547" y="11618"/>
                  </a:lnTo>
                  <a:lnTo>
                    <a:pt x="9791" y="11545"/>
                  </a:lnTo>
                  <a:lnTo>
                    <a:pt x="10035" y="11447"/>
                  </a:lnTo>
                  <a:lnTo>
                    <a:pt x="10254" y="11325"/>
                  </a:lnTo>
                  <a:lnTo>
                    <a:pt x="10473" y="11204"/>
                  </a:lnTo>
                  <a:lnTo>
                    <a:pt x="10692" y="11057"/>
                  </a:lnTo>
                  <a:lnTo>
                    <a:pt x="10887" y="10887"/>
                  </a:lnTo>
                  <a:lnTo>
                    <a:pt x="11082" y="10717"/>
                  </a:lnTo>
                  <a:lnTo>
                    <a:pt x="11252" y="10546"/>
                  </a:lnTo>
                  <a:lnTo>
                    <a:pt x="11593" y="10108"/>
                  </a:lnTo>
                  <a:lnTo>
                    <a:pt x="11910" y="9645"/>
                  </a:lnTo>
                  <a:lnTo>
                    <a:pt x="11910" y="9645"/>
                  </a:lnTo>
                  <a:lnTo>
                    <a:pt x="12178" y="9596"/>
                  </a:lnTo>
                  <a:lnTo>
                    <a:pt x="12494" y="9523"/>
                  </a:lnTo>
                  <a:lnTo>
                    <a:pt x="12860" y="9377"/>
                  </a:lnTo>
                  <a:lnTo>
                    <a:pt x="13249" y="9182"/>
                  </a:lnTo>
                  <a:lnTo>
                    <a:pt x="13663" y="8939"/>
                  </a:lnTo>
                  <a:lnTo>
                    <a:pt x="14077" y="8622"/>
                  </a:lnTo>
                  <a:lnTo>
                    <a:pt x="14516" y="8257"/>
                  </a:lnTo>
                  <a:lnTo>
                    <a:pt x="14930" y="7843"/>
                  </a:lnTo>
                  <a:lnTo>
                    <a:pt x="15344" y="7356"/>
                  </a:lnTo>
                  <a:lnTo>
                    <a:pt x="15539" y="7088"/>
                  </a:lnTo>
                  <a:lnTo>
                    <a:pt x="15709" y="6795"/>
                  </a:lnTo>
                  <a:lnTo>
                    <a:pt x="15904" y="6503"/>
                  </a:lnTo>
                  <a:lnTo>
                    <a:pt x="16075" y="6186"/>
                  </a:lnTo>
                  <a:lnTo>
                    <a:pt x="16221" y="5870"/>
                  </a:lnTo>
                  <a:lnTo>
                    <a:pt x="16367" y="5505"/>
                  </a:lnTo>
                  <a:lnTo>
                    <a:pt x="16513" y="5164"/>
                  </a:lnTo>
                  <a:lnTo>
                    <a:pt x="16635" y="4774"/>
                  </a:lnTo>
                  <a:lnTo>
                    <a:pt x="16732" y="4384"/>
                  </a:lnTo>
                  <a:lnTo>
                    <a:pt x="16830" y="3970"/>
                  </a:lnTo>
                  <a:lnTo>
                    <a:pt x="16903" y="3532"/>
                  </a:lnTo>
                  <a:lnTo>
                    <a:pt x="16951" y="3093"/>
                  </a:lnTo>
                  <a:lnTo>
                    <a:pt x="16976" y="2606"/>
                  </a:lnTo>
                  <a:lnTo>
                    <a:pt x="17000" y="2144"/>
                  </a:lnTo>
                  <a:lnTo>
                    <a:pt x="17000" y="2144"/>
                  </a:lnTo>
                  <a:lnTo>
                    <a:pt x="16976" y="1924"/>
                  </a:lnTo>
                  <a:lnTo>
                    <a:pt x="16903" y="1730"/>
                  </a:lnTo>
                  <a:lnTo>
                    <a:pt x="16805" y="1535"/>
                  </a:lnTo>
                  <a:lnTo>
                    <a:pt x="16683" y="1389"/>
                  </a:lnTo>
                  <a:lnTo>
                    <a:pt x="16513" y="1242"/>
                  </a:lnTo>
                  <a:lnTo>
                    <a:pt x="16343" y="1145"/>
                  </a:lnTo>
                  <a:lnTo>
                    <a:pt x="16148" y="1096"/>
                  </a:lnTo>
                  <a:lnTo>
                    <a:pt x="15928" y="1072"/>
                  </a:lnTo>
                  <a:lnTo>
                    <a:pt x="15928" y="1072"/>
                  </a:lnTo>
                  <a:close/>
                  <a:moveTo>
                    <a:pt x="1072" y="2144"/>
                  </a:moveTo>
                  <a:lnTo>
                    <a:pt x="3240" y="2144"/>
                  </a:lnTo>
                  <a:lnTo>
                    <a:pt x="3240" y="2144"/>
                  </a:lnTo>
                  <a:lnTo>
                    <a:pt x="3288" y="3118"/>
                  </a:lnTo>
                  <a:lnTo>
                    <a:pt x="3361" y="4019"/>
                  </a:lnTo>
                  <a:lnTo>
                    <a:pt x="3483" y="4823"/>
                  </a:lnTo>
                  <a:lnTo>
                    <a:pt x="3605" y="5602"/>
                  </a:lnTo>
                  <a:lnTo>
                    <a:pt x="3775" y="6333"/>
                  </a:lnTo>
                  <a:lnTo>
                    <a:pt x="3995" y="7039"/>
                  </a:lnTo>
                  <a:lnTo>
                    <a:pt x="4214" y="7745"/>
                  </a:lnTo>
                  <a:lnTo>
                    <a:pt x="4506" y="8451"/>
                  </a:lnTo>
                  <a:lnTo>
                    <a:pt x="4506" y="8451"/>
                  </a:lnTo>
                  <a:lnTo>
                    <a:pt x="4262" y="8378"/>
                  </a:lnTo>
                  <a:lnTo>
                    <a:pt x="4043" y="8281"/>
                  </a:lnTo>
                  <a:lnTo>
                    <a:pt x="3824" y="8159"/>
                  </a:lnTo>
                  <a:lnTo>
                    <a:pt x="3629" y="8037"/>
                  </a:lnTo>
                  <a:lnTo>
                    <a:pt x="3434" y="7891"/>
                  </a:lnTo>
                  <a:lnTo>
                    <a:pt x="3240" y="7745"/>
                  </a:lnTo>
                  <a:lnTo>
                    <a:pt x="2899" y="7404"/>
                  </a:lnTo>
                  <a:lnTo>
                    <a:pt x="2582" y="7015"/>
                  </a:lnTo>
                  <a:lnTo>
                    <a:pt x="2290" y="6601"/>
                  </a:lnTo>
                  <a:lnTo>
                    <a:pt x="2046" y="6186"/>
                  </a:lnTo>
                  <a:lnTo>
                    <a:pt x="1827" y="5724"/>
                  </a:lnTo>
                  <a:lnTo>
                    <a:pt x="1632" y="5237"/>
                  </a:lnTo>
                  <a:lnTo>
                    <a:pt x="1486" y="4774"/>
                  </a:lnTo>
                  <a:lnTo>
                    <a:pt x="1340" y="4287"/>
                  </a:lnTo>
                  <a:lnTo>
                    <a:pt x="1242" y="3824"/>
                  </a:lnTo>
                  <a:lnTo>
                    <a:pt x="1169" y="3361"/>
                  </a:lnTo>
                  <a:lnTo>
                    <a:pt x="1121" y="2923"/>
                  </a:lnTo>
                  <a:lnTo>
                    <a:pt x="1072" y="2509"/>
                  </a:lnTo>
                  <a:lnTo>
                    <a:pt x="1072" y="2144"/>
                  </a:lnTo>
                  <a:lnTo>
                    <a:pt x="1072" y="2144"/>
                  </a:lnTo>
                  <a:close/>
                  <a:moveTo>
                    <a:pt x="10595" y="4628"/>
                  </a:moveTo>
                  <a:lnTo>
                    <a:pt x="9718" y="5407"/>
                  </a:lnTo>
                  <a:lnTo>
                    <a:pt x="9718" y="5407"/>
                  </a:lnTo>
                  <a:lnTo>
                    <a:pt x="9669" y="5480"/>
                  </a:lnTo>
                  <a:lnTo>
                    <a:pt x="9621" y="5578"/>
                  </a:lnTo>
                  <a:lnTo>
                    <a:pt x="9596" y="5675"/>
                  </a:lnTo>
                  <a:lnTo>
                    <a:pt x="9596" y="5772"/>
                  </a:lnTo>
                  <a:lnTo>
                    <a:pt x="9864" y="6941"/>
                  </a:lnTo>
                  <a:lnTo>
                    <a:pt x="9864" y="6941"/>
                  </a:lnTo>
                  <a:lnTo>
                    <a:pt x="9864" y="7015"/>
                  </a:lnTo>
                  <a:lnTo>
                    <a:pt x="9840" y="7063"/>
                  </a:lnTo>
                  <a:lnTo>
                    <a:pt x="9791" y="7063"/>
                  </a:lnTo>
                  <a:lnTo>
                    <a:pt x="9718" y="7039"/>
                  </a:lnTo>
                  <a:lnTo>
                    <a:pt x="8695" y="6454"/>
                  </a:lnTo>
                  <a:lnTo>
                    <a:pt x="8695" y="6454"/>
                  </a:lnTo>
                  <a:lnTo>
                    <a:pt x="8598" y="6406"/>
                  </a:lnTo>
                  <a:lnTo>
                    <a:pt x="8500" y="6406"/>
                  </a:lnTo>
                  <a:lnTo>
                    <a:pt x="8403" y="6406"/>
                  </a:lnTo>
                  <a:lnTo>
                    <a:pt x="8305" y="6454"/>
                  </a:lnTo>
                  <a:lnTo>
                    <a:pt x="7282" y="7039"/>
                  </a:lnTo>
                  <a:lnTo>
                    <a:pt x="7282" y="7039"/>
                  </a:lnTo>
                  <a:lnTo>
                    <a:pt x="7209" y="7063"/>
                  </a:lnTo>
                  <a:lnTo>
                    <a:pt x="7161" y="7063"/>
                  </a:lnTo>
                  <a:lnTo>
                    <a:pt x="7136" y="7015"/>
                  </a:lnTo>
                  <a:lnTo>
                    <a:pt x="7136" y="6941"/>
                  </a:lnTo>
                  <a:lnTo>
                    <a:pt x="7404" y="5772"/>
                  </a:lnTo>
                  <a:lnTo>
                    <a:pt x="7404" y="5772"/>
                  </a:lnTo>
                  <a:lnTo>
                    <a:pt x="7404" y="5675"/>
                  </a:lnTo>
                  <a:lnTo>
                    <a:pt x="7380" y="5578"/>
                  </a:lnTo>
                  <a:lnTo>
                    <a:pt x="7331" y="5480"/>
                  </a:lnTo>
                  <a:lnTo>
                    <a:pt x="7282" y="5407"/>
                  </a:lnTo>
                  <a:lnTo>
                    <a:pt x="6406" y="4628"/>
                  </a:lnTo>
                  <a:lnTo>
                    <a:pt x="6406" y="4628"/>
                  </a:lnTo>
                  <a:lnTo>
                    <a:pt x="6357" y="4579"/>
                  </a:lnTo>
                  <a:lnTo>
                    <a:pt x="6333" y="4506"/>
                  </a:lnTo>
                  <a:lnTo>
                    <a:pt x="6381" y="4482"/>
                  </a:lnTo>
                  <a:lnTo>
                    <a:pt x="6454" y="4457"/>
                  </a:lnTo>
                  <a:lnTo>
                    <a:pt x="7623" y="4336"/>
                  </a:lnTo>
                  <a:lnTo>
                    <a:pt x="7623" y="4336"/>
                  </a:lnTo>
                  <a:lnTo>
                    <a:pt x="7721" y="4311"/>
                  </a:lnTo>
                  <a:lnTo>
                    <a:pt x="7818" y="4262"/>
                  </a:lnTo>
                  <a:lnTo>
                    <a:pt x="7891" y="4189"/>
                  </a:lnTo>
                  <a:lnTo>
                    <a:pt x="7940" y="4116"/>
                  </a:lnTo>
                  <a:lnTo>
                    <a:pt x="8403" y="3045"/>
                  </a:lnTo>
                  <a:lnTo>
                    <a:pt x="8403" y="3045"/>
                  </a:lnTo>
                  <a:lnTo>
                    <a:pt x="8452" y="2972"/>
                  </a:lnTo>
                  <a:lnTo>
                    <a:pt x="8500" y="2947"/>
                  </a:lnTo>
                  <a:lnTo>
                    <a:pt x="8549" y="2972"/>
                  </a:lnTo>
                  <a:lnTo>
                    <a:pt x="8598" y="3045"/>
                  </a:lnTo>
                  <a:lnTo>
                    <a:pt x="9060" y="4116"/>
                  </a:lnTo>
                  <a:lnTo>
                    <a:pt x="9060" y="4116"/>
                  </a:lnTo>
                  <a:lnTo>
                    <a:pt x="9109" y="4189"/>
                  </a:lnTo>
                  <a:lnTo>
                    <a:pt x="9182" y="4262"/>
                  </a:lnTo>
                  <a:lnTo>
                    <a:pt x="9280" y="4311"/>
                  </a:lnTo>
                  <a:lnTo>
                    <a:pt x="9377" y="4336"/>
                  </a:lnTo>
                  <a:lnTo>
                    <a:pt x="10546" y="4457"/>
                  </a:lnTo>
                  <a:lnTo>
                    <a:pt x="10546" y="4457"/>
                  </a:lnTo>
                  <a:lnTo>
                    <a:pt x="10619" y="4482"/>
                  </a:lnTo>
                  <a:lnTo>
                    <a:pt x="10668" y="4506"/>
                  </a:lnTo>
                  <a:lnTo>
                    <a:pt x="10643" y="4579"/>
                  </a:lnTo>
                  <a:lnTo>
                    <a:pt x="10595" y="4628"/>
                  </a:lnTo>
                  <a:lnTo>
                    <a:pt x="10595" y="4628"/>
                  </a:lnTo>
                  <a:close/>
                  <a:moveTo>
                    <a:pt x="12494" y="8451"/>
                  </a:moveTo>
                  <a:lnTo>
                    <a:pt x="12494" y="8451"/>
                  </a:lnTo>
                  <a:lnTo>
                    <a:pt x="12787" y="7745"/>
                  </a:lnTo>
                  <a:lnTo>
                    <a:pt x="13006" y="7039"/>
                  </a:lnTo>
                  <a:lnTo>
                    <a:pt x="13225" y="6333"/>
                  </a:lnTo>
                  <a:lnTo>
                    <a:pt x="13396" y="5602"/>
                  </a:lnTo>
                  <a:lnTo>
                    <a:pt x="13517" y="4823"/>
                  </a:lnTo>
                  <a:lnTo>
                    <a:pt x="13639" y="4019"/>
                  </a:lnTo>
                  <a:lnTo>
                    <a:pt x="13712" y="3118"/>
                  </a:lnTo>
                  <a:lnTo>
                    <a:pt x="13761" y="2144"/>
                  </a:lnTo>
                  <a:lnTo>
                    <a:pt x="15928" y="2144"/>
                  </a:lnTo>
                  <a:lnTo>
                    <a:pt x="15928" y="2144"/>
                  </a:lnTo>
                  <a:lnTo>
                    <a:pt x="15928" y="2509"/>
                  </a:lnTo>
                  <a:lnTo>
                    <a:pt x="15880" y="2923"/>
                  </a:lnTo>
                  <a:lnTo>
                    <a:pt x="15831" y="3361"/>
                  </a:lnTo>
                  <a:lnTo>
                    <a:pt x="15758" y="3824"/>
                  </a:lnTo>
                  <a:lnTo>
                    <a:pt x="15661" y="4287"/>
                  </a:lnTo>
                  <a:lnTo>
                    <a:pt x="15514" y="4774"/>
                  </a:lnTo>
                  <a:lnTo>
                    <a:pt x="15368" y="5237"/>
                  </a:lnTo>
                  <a:lnTo>
                    <a:pt x="15173" y="5724"/>
                  </a:lnTo>
                  <a:lnTo>
                    <a:pt x="14954" y="6186"/>
                  </a:lnTo>
                  <a:lnTo>
                    <a:pt x="14711" y="6601"/>
                  </a:lnTo>
                  <a:lnTo>
                    <a:pt x="14418" y="7015"/>
                  </a:lnTo>
                  <a:lnTo>
                    <a:pt x="14102" y="7404"/>
                  </a:lnTo>
                  <a:lnTo>
                    <a:pt x="13761" y="7745"/>
                  </a:lnTo>
                  <a:lnTo>
                    <a:pt x="13566" y="7891"/>
                  </a:lnTo>
                  <a:lnTo>
                    <a:pt x="13371" y="8037"/>
                  </a:lnTo>
                  <a:lnTo>
                    <a:pt x="13176" y="8159"/>
                  </a:lnTo>
                  <a:lnTo>
                    <a:pt x="12957" y="8281"/>
                  </a:lnTo>
                  <a:lnTo>
                    <a:pt x="12738" y="8378"/>
                  </a:lnTo>
                  <a:lnTo>
                    <a:pt x="12494" y="8451"/>
                  </a:lnTo>
                  <a:lnTo>
                    <a:pt x="12494" y="845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72" name="Google Shape;372;p38"/>
          <p:cNvGrpSpPr/>
          <p:nvPr/>
        </p:nvGrpSpPr>
        <p:grpSpPr>
          <a:xfrm>
            <a:off x="4862967" y="1492657"/>
            <a:ext cx="359272" cy="376691"/>
            <a:chOff x="5961125" y="1623900"/>
            <a:chExt cx="427450" cy="448175"/>
          </a:xfrm>
        </p:grpSpPr>
        <p:sp>
          <p:nvSpPr>
            <p:cNvPr id="373" name="Google Shape;373;p38"/>
            <p:cNvSpPr/>
            <p:nvPr/>
          </p:nvSpPr>
          <p:spPr>
            <a:xfrm>
              <a:off x="5961125" y="1678700"/>
              <a:ext cx="376925" cy="376925"/>
            </a:xfrm>
            <a:custGeom>
              <a:rect b="b" l="l" r="r" t="t"/>
              <a:pathLst>
                <a:path extrusionOk="0" fill="none" h="15077" w="15077">
                  <a:moveTo>
                    <a:pt x="11813" y="1340"/>
                  </a:moveTo>
                  <a:lnTo>
                    <a:pt x="11813" y="1340"/>
                  </a:lnTo>
                  <a:lnTo>
                    <a:pt x="11350" y="1024"/>
                  </a:lnTo>
                  <a:lnTo>
                    <a:pt x="10863" y="780"/>
                  </a:lnTo>
                  <a:lnTo>
                    <a:pt x="10351" y="537"/>
                  </a:lnTo>
                  <a:lnTo>
                    <a:pt x="9816" y="342"/>
                  </a:lnTo>
                  <a:lnTo>
                    <a:pt x="9280" y="196"/>
                  </a:lnTo>
                  <a:lnTo>
                    <a:pt x="8720" y="98"/>
                  </a:lnTo>
                  <a:lnTo>
                    <a:pt x="8135" y="25"/>
                  </a:lnTo>
                  <a:lnTo>
                    <a:pt x="7551" y="1"/>
                  </a:lnTo>
                  <a:lnTo>
                    <a:pt x="7551" y="1"/>
                  </a:lnTo>
                  <a:lnTo>
                    <a:pt x="7161" y="1"/>
                  </a:lnTo>
                  <a:lnTo>
                    <a:pt x="6771" y="50"/>
                  </a:lnTo>
                  <a:lnTo>
                    <a:pt x="6406" y="98"/>
                  </a:lnTo>
                  <a:lnTo>
                    <a:pt x="6041" y="147"/>
                  </a:lnTo>
                  <a:lnTo>
                    <a:pt x="5675" y="244"/>
                  </a:lnTo>
                  <a:lnTo>
                    <a:pt x="5310" y="342"/>
                  </a:lnTo>
                  <a:lnTo>
                    <a:pt x="4969" y="464"/>
                  </a:lnTo>
                  <a:lnTo>
                    <a:pt x="4628" y="585"/>
                  </a:lnTo>
                  <a:lnTo>
                    <a:pt x="4287" y="731"/>
                  </a:lnTo>
                  <a:lnTo>
                    <a:pt x="3970" y="902"/>
                  </a:lnTo>
                  <a:lnTo>
                    <a:pt x="3654" y="1097"/>
                  </a:lnTo>
                  <a:lnTo>
                    <a:pt x="3337" y="1292"/>
                  </a:lnTo>
                  <a:lnTo>
                    <a:pt x="3045" y="1486"/>
                  </a:lnTo>
                  <a:lnTo>
                    <a:pt x="2753" y="1730"/>
                  </a:lnTo>
                  <a:lnTo>
                    <a:pt x="2485" y="1949"/>
                  </a:lnTo>
                  <a:lnTo>
                    <a:pt x="2217" y="2217"/>
                  </a:lnTo>
                  <a:lnTo>
                    <a:pt x="1973" y="2461"/>
                  </a:lnTo>
                  <a:lnTo>
                    <a:pt x="1730" y="2753"/>
                  </a:lnTo>
                  <a:lnTo>
                    <a:pt x="1510" y="3021"/>
                  </a:lnTo>
                  <a:lnTo>
                    <a:pt x="1291" y="3313"/>
                  </a:lnTo>
                  <a:lnTo>
                    <a:pt x="1096" y="3630"/>
                  </a:lnTo>
                  <a:lnTo>
                    <a:pt x="926" y="3946"/>
                  </a:lnTo>
                  <a:lnTo>
                    <a:pt x="755" y="4263"/>
                  </a:lnTo>
                  <a:lnTo>
                    <a:pt x="609" y="4604"/>
                  </a:lnTo>
                  <a:lnTo>
                    <a:pt x="463" y="4945"/>
                  </a:lnTo>
                  <a:lnTo>
                    <a:pt x="341" y="5286"/>
                  </a:lnTo>
                  <a:lnTo>
                    <a:pt x="244" y="5651"/>
                  </a:lnTo>
                  <a:lnTo>
                    <a:pt x="171" y="6016"/>
                  </a:lnTo>
                  <a:lnTo>
                    <a:pt x="98" y="6382"/>
                  </a:lnTo>
                  <a:lnTo>
                    <a:pt x="49" y="6771"/>
                  </a:lnTo>
                  <a:lnTo>
                    <a:pt x="25" y="7137"/>
                  </a:lnTo>
                  <a:lnTo>
                    <a:pt x="0" y="7526"/>
                  </a:lnTo>
                  <a:lnTo>
                    <a:pt x="0" y="7526"/>
                  </a:lnTo>
                  <a:lnTo>
                    <a:pt x="25" y="7916"/>
                  </a:lnTo>
                  <a:lnTo>
                    <a:pt x="49" y="8306"/>
                  </a:lnTo>
                  <a:lnTo>
                    <a:pt x="98" y="8671"/>
                  </a:lnTo>
                  <a:lnTo>
                    <a:pt x="171" y="9061"/>
                  </a:lnTo>
                  <a:lnTo>
                    <a:pt x="244" y="9426"/>
                  </a:lnTo>
                  <a:lnTo>
                    <a:pt x="341" y="9767"/>
                  </a:lnTo>
                  <a:lnTo>
                    <a:pt x="463" y="10132"/>
                  </a:lnTo>
                  <a:lnTo>
                    <a:pt x="609" y="10473"/>
                  </a:lnTo>
                  <a:lnTo>
                    <a:pt x="755" y="10790"/>
                  </a:lnTo>
                  <a:lnTo>
                    <a:pt x="926" y="11131"/>
                  </a:lnTo>
                  <a:lnTo>
                    <a:pt x="1096" y="11448"/>
                  </a:lnTo>
                  <a:lnTo>
                    <a:pt x="1291" y="11740"/>
                  </a:lnTo>
                  <a:lnTo>
                    <a:pt x="1510" y="12032"/>
                  </a:lnTo>
                  <a:lnTo>
                    <a:pt x="1730" y="12324"/>
                  </a:lnTo>
                  <a:lnTo>
                    <a:pt x="1973" y="12592"/>
                  </a:lnTo>
                  <a:lnTo>
                    <a:pt x="2217" y="12860"/>
                  </a:lnTo>
                  <a:lnTo>
                    <a:pt x="2485" y="13104"/>
                  </a:lnTo>
                  <a:lnTo>
                    <a:pt x="2753" y="13347"/>
                  </a:lnTo>
                  <a:lnTo>
                    <a:pt x="3045" y="13567"/>
                  </a:lnTo>
                  <a:lnTo>
                    <a:pt x="3337" y="13786"/>
                  </a:lnTo>
                  <a:lnTo>
                    <a:pt x="3654" y="13981"/>
                  </a:lnTo>
                  <a:lnTo>
                    <a:pt x="3970" y="14151"/>
                  </a:lnTo>
                  <a:lnTo>
                    <a:pt x="4287" y="14322"/>
                  </a:lnTo>
                  <a:lnTo>
                    <a:pt x="4628" y="14468"/>
                  </a:lnTo>
                  <a:lnTo>
                    <a:pt x="4969" y="14614"/>
                  </a:lnTo>
                  <a:lnTo>
                    <a:pt x="5310" y="14736"/>
                  </a:lnTo>
                  <a:lnTo>
                    <a:pt x="5675" y="14833"/>
                  </a:lnTo>
                  <a:lnTo>
                    <a:pt x="6041" y="14906"/>
                  </a:lnTo>
                  <a:lnTo>
                    <a:pt x="6406" y="14979"/>
                  </a:lnTo>
                  <a:lnTo>
                    <a:pt x="6771" y="15028"/>
                  </a:lnTo>
                  <a:lnTo>
                    <a:pt x="7161" y="15052"/>
                  </a:lnTo>
                  <a:lnTo>
                    <a:pt x="7551" y="15077"/>
                  </a:lnTo>
                  <a:lnTo>
                    <a:pt x="7551" y="15077"/>
                  </a:lnTo>
                  <a:lnTo>
                    <a:pt x="7940" y="15052"/>
                  </a:lnTo>
                  <a:lnTo>
                    <a:pt x="8306" y="15028"/>
                  </a:lnTo>
                  <a:lnTo>
                    <a:pt x="8695" y="14979"/>
                  </a:lnTo>
                  <a:lnTo>
                    <a:pt x="9061" y="14906"/>
                  </a:lnTo>
                  <a:lnTo>
                    <a:pt x="9426" y="14833"/>
                  </a:lnTo>
                  <a:lnTo>
                    <a:pt x="9791" y="14736"/>
                  </a:lnTo>
                  <a:lnTo>
                    <a:pt x="10132" y="14614"/>
                  </a:lnTo>
                  <a:lnTo>
                    <a:pt x="10473" y="14468"/>
                  </a:lnTo>
                  <a:lnTo>
                    <a:pt x="10814" y="14322"/>
                  </a:lnTo>
                  <a:lnTo>
                    <a:pt x="11131" y="14151"/>
                  </a:lnTo>
                  <a:lnTo>
                    <a:pt x="11447" y="13981"/>
                  </a:lnTo>
                  <a:lnTo>
                    <a:pt x="11764" y="13786"/>
                  </a:lnTo>
                  <a:lnTo>
                    <a:pt x="12056" y="13567"/>
                  </a:lnTo>
                  <a:lnTo>
                    <a:pt x="12348" y="13347"/>
                  </a:lnTo>
                  <a:lnTo>
                    <a:pt x="12616" y="13104"/>
                  </a:lnTo>
                  <a:lnTo>
                    <a:pt x="12884" y="12860"/>
                  </a:lnTo>
                  <a:lnTo>
                    <a:pt x="13128" y="12592"/>
                  </a:lnTo>
                  <a:lnTo>
                    <a:pt x="13371" y="12324"/>
                  </a:lnTo>
                  <a:lnTo>
                    <a:pt x="13591" y="12032"/>
                  </a:lnTo>
                  <a:lnTo>
                    <a:pt x="13785" y="11740"/>
                  </a:lnTo>
                  <a:lnTo>
                    <a:pt x="13980" y="11448"/>
                  </a:lnTo>
                  <a:lnTo>
                    <a:pt x="14175" y="11131"/>
                  </a:lnTo>
                  <a:lnTo>
                    <a:pt x="14346" y="10790"/>
                  </a:lnTo>
                  <a:lnTo>
                    <a:pt x="14492" y="10473"/>
                  </a:lnTo>
                  <a:lnTo>
                    <a:pt x="14613" y="10132"/>
                  </a:lnTo>
                  <a:lnTo>
                    <a:pt x="14735" y="9767"/>
                  </a:lnTo>
                  <a:lnTo>
                    <a:pt x="14857" y="9426"/>
                  </a:lnTo>
                  <a:lnTo>
                    <a:pt x="14930" y="9061"/>
                  </a:lnTo>
                  <a:lnTo>
                    <a:pt x="15003" y="8671"/>
                  </a:lnTo>
                  <a:lnTo>
                    <a:pt x="15052" y="8306"/>
                  </a:lnTo>
                  <a:lnTo>
                    <a:pt x="15076" y="7916"/>
                  </a:lnTo>
                  <a:lnTo>
                    <a:pt x="15076" y="7526"/>
                  </a:lnTo>
                  <a:lnTo>
                    <a:pt x="15076" y="7526"/>
                  </a:lnTo>
                  <a:lnTo>
                    <a:pt x="15052" y="6918"/>
                  </a:lnTo>
                  <a:lnTo>
                    <a:pt x="14979" y="6309"/>
                  </a:lnTo>
                  <a:lnTo>
                    <a:pt x="14857" y="5724"/>
                  </a:lnTo>
                  <a:lnTo>
                    <a:pt x="14687" y="5164"/>
                  </a:lnTo>
                  <a:lnTo>
                    <a:pt x="14492" y="4604"/>
                  </a:lnTo>
                  <a:lnTo>
                    <a:pt x="14248" y="4068"/>
                  </a:lnTo>
                  <a:lnTo>
                    <a:pt x="13956" y="3581"/>
                  </a:lnTo>
                  <a:lnTo>
                    <a:pt x="13615" y="309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Google Shape;374;p38"/>
            <p:cNvSpPr/>
            <p:nvPr/>
          </p:nvSpPr>
          <p:spPr>
            <a:xfrm>
              <a:off x="6009825" y="1727425"/>
              <a:ext cx="279500" cy="279500"/>
            </a:xfrm>
            <a:custGeom>
              <a:rect b="b" l="l" r="r" t="t"/>
              <a:pathLst>
                <a:path extrusionOk="0" fill="none" h="11180" w="11180">
                  <a:moveTo>
                    <a:pt x="10181" y="2387"/>
                  </a:moveTo>
                  <a:lnTo>
                    <a:pt x="10181" y="2387"/>
                  </a:lnTo>
                  <a:lnTo>
                    <a:pt x="10400" y="2728"/>
                  </a:lnTo>
                  <a:lnTo>
                    <a:pt x="10595" y="3093"/>
                  </a:lnTo>
                  <a:lnTo>
                    <a:pt x="10766" y="3483"/>
                  </a:lnTo>
                  <a:lnTo>
                    <a:pt x="10912" y="3873"/>
                  </a:lnTo>
                  <a:lnTo>
                    <a:pt x="11034" y="4287"/>
                  </a:lnTo>
                  <a:lnTo>
                    <a:pt x="11107" y="4701"/>
                  </a:lnTo>
                  <a:lnTo>
                    <a:pt x="11180" y="5139"/>
                  </a:lnTo>
                  <a:lnTo>
                    <a:pt x="11180" y="5577"/>
                  </a:lnTo>
                  <a:lnTo>
                    <a:pt x="11180" y="5577"/>
                  </a:lnTo>
                  <a:lnTo>
                    <a:pt x="11155" y="6162"/>
                  </a:lnTo>
                  <a:lnTo>
                    <a:pt x="11082" y="6722"/>
                  </a:lnTo>
                  <a:lnTo>
                    <a:pt x="10936" y="7234"/>
                  </a:lnTo>
                  <a:lnTo>
                    <a:pt x="10741" y="7769"/>
                  </a:lnTo>
                  <a:lnTo>
                    <a:pt x="10522" y="8257"/>
                  </a:lnTo>
                  <a:lnTo>
                    <a:pt x="10230" y="8695"/>
                  </a:lnTo>
                  <a:lnTo>
                    <a:pt x="9913" y="9133"/>
                  </a:lnTo>
                  <a:lnTo>
                    <a:pt x="9548" y="9523"/>
                  </a:lnTo>
                  <a:lnTo>
                    <a:pt x="9158" y="9888"/>
                  </a:lnTo>
                  <a:lnTo>
                    <a:pt x="8720" y="10205"/>
                  </a:lnTo>
                  <a:lnTo>
                    <a:pt x="8257" y="10497"/>
                  </a:lnTo>
                  <a:lnTo>
                    <a:pt x="7770" y="10741"/>
                  </a:lnTo>
                  <a:lnTo>
                    <a:pt x="7259" y="10911"/>
                  </a:lnTo>
                  <a:lnTo>
                    <a:pt x="6723" y="11057"/>
                  </a:lnTo>
                  <a:lnTo>
                    <a:pt x="6163" y="11155"/>
                  </a:lnTo>
                  <a:lnTo>
                    <a:pt x="5603" y="11179"/>
                  </a:lnTo>
                  <a:lnTo>
                    <a:pt x="5603" y="11179"/>
                  </a:lnTo>
                  <a:lnTo>
                    <a:pt x="5018" y="11155"/>
                  </a:lnTo>
                  <a:lnTo>
                    <a:pt x="4482" y="11057"/>
                  </a:lnTo>
                  <a:lnTo>
                    <a:pt x="3946" y="10911"/>
                  </a:lnTo>
                  <a:lnTo>
                    <a:pt x="3435" y="10741"/>
                  </a:lnTo>
                  <a:lnTo>
                    <a:pt x="2948" y="10497"/>
                  </a:lnTo>
                  <a:lnTo>
                    <a:pt x="2485" y="10205"/>
                  </a:lnTo>
                  <a:lnTo>
                    <a:pt x="2047" y="9888"/>
                  </a:lnTo>
                  <a:lnTo>
                    <a:pt x="1657" y="9523"/>
                  </a:lnTo>
                  <a:lnTo>
                    <a:pt x="1292" y="9133"/>
                  </a:lnTo>
                  <a:lnTo>
                    <a:pt x="975" y="8695"/>
                  </a:lnTo>
                  <a:lnTo>
                    <a:pt x="683" y="8257"/>
                  </a:lnTo>
                  <a:lnTo>
                    <a:pt x="464" y="7769"/>
                  </a:lnTo>
                  <a:lnTo>
                    <a:pt x="269" y="7234"/>
                  </a:lnTo>
                  <a:lnTo>
                    <a:pt x="123" y="6722"/>
                  </a:lnTo>
                  <a:lnTo>
                    <a:pt x="50" y="6162"/>
                  </a:lnTo>
                  <a:lnTo>
                    <a:pt x="1" y="5577"/>
                  </a:lnTo>
                  <a:lnTo>
                    <a:pt x="1" y="5577"/>
                  </a:lnTo>
                  <a:lnTo>
                    <a:pt x="50" y="5017"/>
                  </a:lnTo>
                  <a:lnTo>
                    <a:pt x="123" y="4457"/>
                  </a:lnTo>
                  <a:lnTo>
                    <a:pt x="269" y="3921"/>
                  </a:lnTo>
                  <a:lnTo>
                    <a:pt x="464" y="3410"/>
                  </a:lnTo>
                  <a:lnTo>
                    <a:pt x="683" y="2923"/>
                  </a:lnTo>
                  <a:lnTo>
                    <a:pt x="975" y="2460"/>
                  </a:lnTo>
                  <a:lnTo>
                    <a:pt x="1292" y="2046"/>
                  </a:lnTo>
                  <a:lnTo>
                    <a:pt x="1657" y="1632"/>
                  </a:lnTo>
                  <a:lnTo>
                    <a:pt x="2047" y="1267"/>
                  </a:lnTo>
                  <a:lnTo>
                    <a:pt x="2485" y="950"/>
                  </a:lnTo>
                  <a:lnTo>
                    <a:pt x="2948" y="682"/>
                  </a:lnTo>
                  <a:lnTo>
                    <a:pt x="3435" y="439"/>
                  </a:lnTo>
                  <a:lnTo>
                    <a:pt x="3946" y="244"/>
                  </a:lnTo>
                  <a:lnTo>
                    <a:pt x="4482" y="122"/>
                  </a:lnTo>
                  <a:lnTo>
                    <a:pt x="5018" y="25"/>
                  </a:lnTo>
                  <a:lnTo>
                    <a:pt x="5603" y="0"/>
                  </a:lnTo>
                  <a:lnTo>
                    <a:pt x="5603" y="0"/>
                  </a:lnTo>
                  <a:lnTo>
                    <a:pt x="6041" y="25"/>
                  </a:lnTo>
                  <a:lnTo>
                    <a:pt x="6479" y="73"/>
                  </a:lnTo>
                  <a:lnTo>
                    <a:pt x="6893" y="146"/>
                  </a:lnTo>
                  <a:lnTo>
                    <a:pt x="7307" y="268"/>
                  </a:lnTo>
                  <a:lnTo>
                    <a:pt x="7697" y="414"/>
                  </a:lnTo>
                  <a:lnTo>
                    <a:pt x="8087" y="585"/>
                  </a:lnTo>
                  <a:lnTo>
                    <a:pt x="8452" y="780"/>
                  </a:lnTo>
                  <a:lnTo>
                    <a:pt x="8793" y="99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" name="Google Shape;375;p38"/>
            <p:cNvSpPr/>
            <p:nvPr/>
          </p:nvSpPr>
          <p:spPr>
            <a:xfrm>
              <a:off x="6107250" y="1824850"/>
              <a:ext cx="84650" cy="84650"/>
            </a:xfrm>
            <a:custGeom>
              <a:rect b="b" l="l" r="r" t="t"/>
              <a:pathLst>
                <a:path extrusionOk="0" fill="none" h="3386" w="3386">
                  <a:moveTo>
                    <a:pt x="3362" y="1388"/>
                  </a:moveTo>
                  <a:lnTo>
                    <a:pt x="3362" y="1388"/>
                  </a:lnTo>
                  <a:lnTo>
                    <a:pt x="3386" y="1680"/>
                  </a:lnTo>
                  <a:lnTo>
                    <a:pt x="3386" y="1680"/>
                  </a:lnTo>
                  <a:lnTo>
                    <a:pt x="3386" y="1851"/>
                  </a:lnTo>
                  <a:lnTo>
                    <a:pt x="3362" y="2021"/>
                  </a:lnTo>
                  <a:lnTo>
                    <a:pt x="3313" y="2192"/>
                  </a:lnTo>
                  <a:lnTo>
                    <a:pt x="3264" y="2338"/>
                  </a:lnTo>
                  <a:lnTo>
                    <a:pt x="3191" y="2484"/>
                  </a:lnTo>
                  <a:lnTo>
                    <a:pt x="3118" y="2630"/>
                  </a:lnTo>
                  <a:lnTo>
                    <a:pt x="3021" y="2776"/>
                  </a:lnTo>
                  <a:lnTo>
                    <a:pt x="2899" y="2898"/>
                  </a:lnTo>
                  <a:lnTo>
                    <a:pt x="2777" y="2996"/>
                  </a:lnTo>
                  <a:lnTo>
                    <a:pt x="2655" y="3093"/>
                  </a:lnTo>
                  <a:lnTo>
                    <a:pt x="2509" y="3191"/>
                  </a:lnTo>
                  <a:lnTo>
                    <a:pt x="2363" y="3239"/>
                  </a:lnTo>
                  <a:lnTo>
                    <a:pt x="2217" y="3312"/>
                  </a:lnTo>
                  <a:lnTo>
                    <a:pt x="2046" y="3337"/>
                  </a:lnTo>
                  <a:lnTo>
                    <a:pt x="1876" y="3385"/>
                  </a:lnTo>
                  <a:lnTo>
                    <a:pt x="1706" y="3385"/>
                  </a:lnTo>
                  <a:lnTo>
                    <a:pt x="1706" y="3385"/>
                  </a:lnTo>
                  <a:lnTo>
                    <a:pt x="1535" y="3385"/>
                  </a:lnTo>
                  <a:lnTo>
                    <a:pt x="1365" y="3337"/>
                  </a:lnTo>
                  <a:lnTo>
                    <a:pt x="1194" y="3312"/>
                  </a:lnTo>
                  <a:lnTo>
                    <a:pt x="1048" y="3239"/>
                  </a:lnTo>
                  <a:lnTo>
                    <a:pt x="902" y="3191"/>
                  </a:lnTo>
                  <a:lnTo>
                    <a:pt x="756" y="3093"/>
                  </a:lnTo>
                  <a:lnTo>
                    <a:pt x="634" y="2996"/>
                  </a:lnTo>
                  <a:lnTo>
                    <a:pt x="512" y="2898"/>
                  </a:lnTo>
                  <a:lnTo>
                    <a:pt x="390" y="2776"/>
                  </a:lnTo>
                  <a:lnTo>
                    <a:pt x="293" y="2630"/>
                  </a:lnTo>
                  <a:lnTo>
                    <a:pt x="220" y="2484"/>
                  </a:lnTo>
                  <a:lnTo>
                    <a:pt x="147" y="2338"/>
                  </a:lnTo>
                  <a:lnTo>
                    <a:pt x="74" y="2192"/>
                  </a:lnTo>
                  <a:lnTo>
                    <a:pt x="49" y="2021"/>
                  </a:lnTo>
                  <a:lnTo>
                    <a:pt x="25" y="1851"/>
                  </a:lnTo>
                  <a:lnTo>
                    <a:pt x="1" y="1680"/>
                  </a:lnTo>
                  <a:lnTo>
                    <a:pt x="1" y="1680"/>
                  </a:lnTo>
                  <a:lnTo>
                    <a:pt x="25" y="1510"/>
                  </a:lnTo>
                  <a:lnTo>
                    <a:pt x="49" y="1340"/>
                  </a:lnTo>
                  <a:lnTo>
                    <a:pt x="74" y="1193"/>
                  </a:lnTo>
                  <a:lnTo>
                    <a:pt x="147" y="1023"/>
                  </a:lnTo>
                  <a:lnTo>
                    <a:pt x="220" y="877"/>
                  </a:lnTo>
                  <a:lnTo>
                    <a:pt x="293" y="731"/>
                  </a:lnTo>
                  <a:lnTo>
                    <a:pt x="390" y="609"/>
                  </a:lnTo>
                  <a:lnTo>
                    <a:pt x="512" y="487"/>
                  </a:lnTo>
                  <a:lnTo>
                    <a:pt x="634" y="390"/>
                  </a:lnTo>
                  <a:lnTo>
                    <a:pt x="756" y="292"/>
                  </a:lnTo>
                  <a:lnTo>
                    <a:pt x="902" y="195"/>
                  </a:lnTo>
                  <a:lnTo>
                    <a:pt x="1048" y="122"/>
                  </a:lnTo>
                  <a:lnTo>
                    <a:pt x="1194" y="73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998" y="2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" name="Google Shape;376;p38"/>
            <p:cNvSpPr/>
            <p:nvPr/>
          </p:nvSpPr>
          <p:spPr>
            <a:xfrm>
              <a:off x="6058550" y="1776125"/>
              <a:ext cx="182075" cy="182075"/>
            </a:xfrm>
            <a:custGeom>
              <a:rect b="b" l="l" r="r" t="t"/>
              <a:pathLst>
                <a:path extrusionOk="0" fill="none" h="7283" w="7283">
                  <a:moveTo>
                    <a:pt x="5431" y="463"/>
                  </a:moveTo>
                  <a:lnTo>
                    <a:pt x="5431" y="463"/>
                  </a:lnTo>
                  <a:lnTo>
                    <a:pt x="5042" y="269"/>
                  </a:lnTo>
                  <a:lnTo>
                    <a:pt x="4823" y="195"/>
                  </a:lnTo>
                  <a:lnTo>
                    <a:pt x="4603" y="122"/>
                  </a:lnTo>
                  <a:lnTo>
                    <a:pt x="4360" y="74"/>
                  </a:lnTo>
                  <a:lnTo>
                    <a:pt x="4141" y="25"/>
                  </a:lnTo>
                  <a:lnTo>
                    <a:pt x="3897" y="1"/>
                  </a:lnTo>
                  <a:lnTo>
                    <a:pt x="3654" y="1"/>
                  </a:lnTo>
                  <a:lnTo>
                    <a:pt x="3654" y="1"/>
                  </a:lnTo>
                  <a:lnTo>
                    <a:pt x="3288" y="25"/>
                  </a:lnTo>
                  <a:lnTo>
                    <a:pt x="2923" y="74"/>
                  </a:lnTo>
                  <a:lnTo>
                    <a:pt x="2558" y="147"/>
                  </a:lnTo>
                  <a:lnTo>
                    <a:pt x="2241" y="293"/>
                  </a:lnTo>
                  <a:lnTo>
                    <a:pt x="1924" y="439"/>
                  </a:lnTo>
                  <a:lnTo>
                    <a:pt x="1608" y="609"/>
                  </a:lnTo>
                  <a:lnTo>
                    <a:pt x="1340" y="829"/>
                  </a:lnTo>
                  <a:lnTo>
                    <a:pt x="1072" y="1072"/>
                  </a:lnTo>
                  <a:lnTo>
                    <a:pt x="828" y="1316"/>
                  </a:lnTo>
                  <a:lnTo>
                    <a:pt x="633" y="1608"/>
                  </a:lnTo>
                  <a:lnTo>
                    <a:pt x="439" y="1900"/>
                  </a:lnTo>
                  <a:lnTo>
                    <a:pt x="293" y="2217"/>
                  </a:lnTo>
                  <a:lnTo>
                    <a:pt x="171" y="2558"/>
                  </a:lnTo>
                  <a:lnTo>
                    <a:pt x="73" y="2899"/>
                  </a:lnTo>
                  <a:lnTo>
                    <a:pt x="25" y="3264"/>
                  </a:lnTo>
                  <a:lnTo>
                    <a:pt x="0" y="3629"/>
                  </a:lnTo>
                  <a:lnTo>
                    <a:pt x="0" y="3629"/>
                  </a:lnTo>
                  <a:lnTo>
                    <a:pt x="25" y="4019"/>
                  </a:lnTo>
                  <a:lnTo>
                    <a:pt x="73" y="4360"/>
                  </a:lnTo>
                  <a:lnTo>
                    <a:pt x="171" y="4725"/>
                  </a:lnTo>
                  <a:lnTo>
                    <a:pt x="293" y="5066"/>
                  </a:lnTo>
                  <a:lnTo>
                    <a:pt x="439" y="5383"/>
                  </a:lnTo>
                  <a:lnTo>
                    <a:pt x="633" y="5675"/>
                  </a:lnTo>
                  <a:lnTo>
                    <a:pt x="828" y="5943"/>
                  </a:lnTo>
                  <a:lnTo>
                    <a:pt x="1072" y="6211"/>
                  </a:lnTo>
                  <a:lnTo>
                    <a:pt x="1340" y="6455"/>
                  </a:lnTo>
                  <a:lnTo>
                    <a:pt x="1608" y="6650"/>
                  </a:lnTo>
                  <a:lnTo>
                    <a:pt x="1924" y="6844"/>
                  </a:lnTo>
                  <a:lnTo>
                    <a:pt x="2241" y="6990"/>
                  </a:lnTo>
                  <a:lnTo>
                    <a:pt x="2558" y="7112"/>
                  </a:lnTo>
                  <a:lnTo>
                    <a:pt x="2923" y="7210"/>
                  </a:lnTo>
                  <a:lnTo>
                    <a:pt x="3288" y="7258"/>
                  </a:lnTo>
                  <a:lnTo>
                    <a:pt x="3654" y="7283"/>
                  </a:lnTo>
                  <a:lnTo>
                    <a:pt x="3654" y="7283"/>
                  </a:lnTo>
                  <a:lnTo>
                    <a:pt x="4019" y="7258"/>
                  </a:lnTo>
                  <a:lnTo>
                    <a:pt x="4384" y="7210"/>
                  </a:lnTo>
                  <a:lnTo>
                    <a:pt x="4725" y="7112"/>
                  </a:lnTo>
                  <a:lnTo>
                    <a:pt x="5066" y="6990"/>
                  </a:lnTo>
                  <a:lnTo>
                    <a:pt x="5383" y="6844"/>
                  </a:lnTo>
                  <a:lnTo>
                    <a:pt x="5675" y="6650"/>
                  </a:lnTo>
                  <a:lnTo>
                    <a:pt x="5967" y="6455"/>
                  </a:lnTo>
                  <a:lnTo>
                    <a:pt x="6235" y="6211"/>
                  </a:lnTo>
                  <a:lnTo>
                    <a:pt x="6454" y="5943"/>
                  </a:lnTo>
                  <a:lnTo>
                    <a:pt x="6674" y="5675"/>
                  </a:lnTo>
                  <a:lnTo>
                    <a:pt x="6844" y="5383"/>
                  </a:lnTo>
                  <a:lnTo>
                    <a:pt x="7014" y="5066"/>
                  </a:lnTo>
                  <a:lnTo>
                    <a:pt x="7136" y="4725"/>
                  </a:lnTo>
                  <a:lnTo>
                    <a:pt x="7209" y="4360"/>
                  </a:lnTo>
                  <a:lnTo>
                    <a:pt x="7282" y="4019"/>
                  </a:lnTo>
                  <a:lnTo>
                    <a:pt x="7282" y="3629"/>
                  </a:lnTo>
                  <a:lnTo>
                    <a:pt x="7282" y="3629"/>
                  </a:lnTo>
                  <a:lnTo>
                    <a:pt x="7282" y="3386"/>
                  </a:lnTo>
                  <a:lnTo>
                    <a:pt x="7258" y="3167"/>
                  </a:lnTo>
                  <a:lnTo>
                    <a:pt x="7234" y="2923"/>
                  </a:lnTo>
                  <a:lnTo>
                    <a:pt x="7161" y="2704"/>
                  </a:lnTo>
                  <a:lnTo>
                    <a:pt x="7112" y="2485"/>
                  </a:lnTo>
                  <a:lnTo>
                    <a:pt x="7014" y="2266"/>
                  </a:lnTo>
                  <a:lnTo>
                    <a:pt x="6820" y="1852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" name="Google Shape;377;p38"/>
            <p:cNvSpPr/>
            <p:nvPr/>
          </p:nvSpPr>
          <p:spPr>
            <a:xfrm>
              <a:off x="5971475" y="2001400"/>
              <a:ext cx="74925" cy="70675"/>
            </a:xfrm>
            <a:custGeom>
              <a:rect b="b" l="l" r="r" t="t"/>
              <a:pathLst>
                <a:path extrusionOk="0" fill="none" h="2827" w="2997">
                  <a:moveTo>
                    <a:pt x="1462" y="1"/>
                  </a:moveTo>
                  <a:lnTo>
                    <a:pt x="293" y="1170"/>
                  </a:lnTo>
                  <a:lnTo>
                    <a:pt x="293" y="1170"/>
                  </a:lnTo>
                  <a:lnTo>
                    <a:pt x="171" y="1316"/>
                  </a:lnTo>
                  <a:lnTo>
                    <a:pt x="74" y="1487"/>
                  </a:lnTo>
                  <a:lnTo>
                    <a:pt x="25" y="1657"/>
                  </a:lnTo>
                  <a:lnTo>
                    <a:pt x="1" y="1852"/>
                  </a:lnTo>
                  <a:lnTo>
                    <a:pt x="25" y="2047"/>
                  </a:lnTo>
                  <a:lnTo>
                    <a:pt x="74" y="2217"/>
                  </a:lnTo>
                  <a:lnTo>
                    <a:pt x="171" y="2388"/>
                  </a:lnTo>
                  <a:lnTo>
                    <a:pt x="293" y="2534"/>
                  </a:lnTo>
                  <a:lnTo>
                    <a:pt x="293" y="2534"/>
                  </a:lnTo>
                  <a:lnTo>
                    <a:pt x="439" y="2656"/>
                  </a:lnTo>
                  <a:lnTo>
                    <a:pt x="609" y="2753"/>
                  </a:lnTo>
                  <a:lnTo>
                    <a:pt x="804" y="2802"/>
                  </a:lnTo>
                  <a:lnTo>
                    <a:pt x="975" y="2826"/>
                  </a:lnTo>
                  <a:lnTo>
                    <a:pt x="975" y="2826"/>
                  </a:lnTo>
                  <a:lnTo>
                    <a:pt x="1170" y="2802"/>
                  </a:lnTo>
                  <a:lnTo>
                    <a:pt x="1340" y="2753"/>
                  </a:lnTo>
                  <a:lnTo>
                    <a:pt x="1511" y="2656"/>
                  </a:lnTo>
                  <a:lnTo>
                    <a:pt x="1681" y="2534"/>
                  </a:lnTo>
                  <a:lnTo>
                    <a:pt x="2850" y="1365"/>
                  </a:lnTo>
                  <a:lnTo>
                    <a:pt x="2850" y="1365"/>
                  </a:lnTo>
                  <a:lnTo>
                    <a:pt x="2996" y="119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" name="Google Shape;378;p38"/>
            <p:cNvSpPr/>
            <p:nvPr/>
          </p:nvSpPr>
          <p:spPr>
            <a:xfrm>
              <a:off x="6253375" y="2001400"/>
              <a:ext cx="74325" cy="70675"/>
            </a:xfrm>
            <a:custGeom>
              <a:rect b="b" l="l" r="r" t="t"/>
              <a:pathLst>
                <a:path extrusionOk="0" fill="none" h="2827" w="2973">
                  <a:moveTo>
                    <a:pt x="1" y="1194"/>
                  </a:moveTo>
                  <a:lnTo>
                    <a:pt x="1" y="1194"/>
                  </a:lnTo>
                  <a:lnTo>
                    <a:pt x="123" y="1365"/>
                  </a:lnTo>
                  <a:lnTo>
                    <a:pt x="1316" y="2534"/>
                  </a:lnTo>
                  <a:lnTo>
                    <a:pt x="1316" y="2534"/>
                  </a:lnTo>
                  <a:lnTo>
                    <a:pt x="1462" y="2656"/>
                  </a:lnTo>
                  <a:lnTo>
                    <a:pt x="1633" y="2753"/>
                  </a:lnTo>
                  <a:lnTo>
                    <a:pt x="1827" y="2802"/>
                  </a:lnTo>
                  <a:lnTo>
                    <a:pt x="1998" y="2826"/>
                  </a:lnTo>
                  <a:lnTo>
                    <a:pt x="1998" y="2826"/>
                  </a:lnTo>
                  <a:lnTo>
                    <a:pt x="2193" y="2802"/>
                  </a:lnTo>
                  <a:lnTo>
                    <a:pt x="2363" y="2753"/>
                  </a:lnTo>
                  <a:lnTo>
                    <a:pt x="2534" y="2656"/>
                  </a:lnTo>
                  <a:lnTo>
                    <a:pt x="2704" y="2534"/>
                  </a:lnTo>
                  <a:lnTo>
                    <a:pt x="2704" y="2534"/>
                  </a:lnTo>
                  <a:lnTo>
                    <a:pt x="2826" y="2388"/>
                  </a:lnTo>
                  <a:lnTo>
                    <a:pt x="2923" y="2217"/>
                  </a:lnTo>
                  <a:lnTo>
                    <a:pt x="2972" y="2047"/>
                  </a:lnTo>
                  <a:lnTo>
                    <a:pt x="2972" y="1852"/>
                  </a:lnTo>
                  <a:lnTo>
                    <a:pt x="2972" y="1657"/>
                  </a:lnTo>
                  <a:lnTo>
                    <a:pt x="2923" y="1487"/>
                  </a:lnTo>
                  <a:lnTo>
                    <a:pt x="2826" y="1316"/>
                  </a:lnTo>
                  <a:lnTo>
                    <a:pt x="2704" y="1170"/>
                  </a:lnTo>
                  <a:lnTo>
                    <a:pt x="1535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" name="Google Shape;379;p38"/>
            <p:cNvSpPr/>
            <p:nvPr/>
          </p:nvSpPr>
          <p:spPr>
            <a:xfrm>
              <a:off x="6137700" y="1623900"/>
              <a:ext cx="250875" cy="255150"/>
            </a:xfrm>
            <a:custGeom>
              <a:rect b="b" l="l" r="r" t="t"/>
              <a:pathLst>
                <a:path extrusionOk="0" fill="none" h="10206" w="10035">
                  <a:moveTo>
                    <a:pt x="9718" y="2412"/>
                  </a:moveTo>
                  <a:lnTo>
                    <a:pt x="8671" y="2217"/>
                  </a:lnTo>
                  <a:lnTo>
                    <a:pt x="9694" y="1194"/>
                  </a:lnTo>
                  <a:lnTo>
                    <a:pt x="9694" y="1194"/>
                  </a:lnTo>
                  <a:lnTo>
                    <a:pt x="9767" y="1121"/>
                  </a:lnTo>
                  <a:lnTo>
                    <a:pt x="9815" y="1024"/>
                  </a:lnTo>
                  <a:lnTo>
                    <a:pt x="9840" y="951"/>
                  </a:lnTo>
                  <a:lnTo>
                    <a:pt x="9840" y="853"/>
                  </a:lnTo>
                  <a:lnTo>
                    <a:pt x="9840" y="756"/>
                  </a:lnTo>
                  <a:lnTo>
                    <a:pt x="9815" y="658"/>
                  </a:lnTo>
                  <a:lnTo>
                    <a:pt x="9767" y="585"/>
                  </a:lnTo>
                  <a:lnTo>
                    <a:pt x="9694" y="512"/>
                  </a:lnTo>
                  <a:lnTo>
                    <a:pt x="9694" y="512"/>
                  </a:lnTo>
                  <a:lnTo>
                    <a:pt x="9621" y="439"/>
                  </a:lnTo>
                  <a:lnTo>
                    <a:pt x="9548" y="391"/>
                  </a:lnTo>
                  <a:lnTo>
                    <a:pt x="9450" y="366"/>
                  </a:lnTo>
                  <a:lnTo>
                    <a:pt x="9353" y="366"/>
                  </a:lnTo>
                  <a:lnTo>
                    <a:pt x="9255" y="366"/>
                  </a:lnTo>
                  <a:lnTo>
                    <a:pt x="9182" y="391"/>
                  </a:lnTo>
                  <a:lnTo>
                    <a:pt x="9085" y="439"/>
                  </a:lnTo>
                  <a:lnTo>
                    <a:pt x="9012" y="512"/>
                  </a:lnTo>
                  <a:lnTo>
                    <a:pt x="7867" y="1657"/>
                  </a:lnTo>
                  <a:lnTo>
                    <a:pt x="7867" y="1657"/>
                  </a:lnTo>
                  <a:lnTo>
                    <a:pt x="7818" y="1487"/>
                  </a:lnTo>
                  <a:lnTo>
                    <a:pt x="7599" y="317"/>
                  </a:lnTo>
                  <a:lnTo>
                    <a:pt x="7599" y="317"/>
                  </a:lnTo>
                  <a:lnTo>
                    <a:pt x="7575" y="196"/>
                  </a:lnTo>
                  <a:lnTo>
                    <a:pt x="7526" y="98"/>
                  </a:lnTo>
                  <a:lnTo>
                    <a:pt x="7477" y="50"/>
                  </a:lnTo>
                  <a:lnTo>
                    <a:pt x="7404" y="1"/>
                  </a:lnTo>
                  <a:lnTo>
                    <a:pt x="7331" y="1"/>
                  </a:lnTo>
                  <a:lnTo>
                    <a:pt x="7234" y="25"/>
                  </a:lnTo>
                  <a:lnTo>
                    <a:pt x="7161" y="74"/>
                  </a:lnTo>
                  <a:lnTo>
                    <a:pt x="7063" y="147"/>
                  </a:lnTo>
                  <a:lnTo>
                    <a:pt x="5432" y="1754"/>
                  </a:lnTo>
                  <a:lnTo>
                    <a:pt x="5432" y="1754"/>
                  </a:lnTo>
                  <a:lnTo>
                    <a:pt x="5358" y="1852"/>
                  </a:lnTo>
                  <a:lnTo>
                    <a:pt x="5285" y="1974"/>
                  </a:lnTo>
                  <a:lnTo>
                    <a:pt x="5212" y="2120"/>
                  </a:lnTo>
                  <a:lnTo>
                    <a:pt x="5164" y="2242"/>
                  </a:lnTo>
                  <a:lnTo>
                    <a:pt x="5139" y="2388"/>
                  </a:lnTo>
                  <a:lnTo>
                    <a:pt x="5115" y="2534"/>
                  </a:lnTo>
                  <a:lnTo>
                    <a:pt x="5115" y="2680"/>
                  </a:lnTo>
                  <a:lnTo>
                    <a:pt x="5115" y="2802"/>
                  </a:lnTo>
                  <a:lnTo>
                    <a:pt x="5334" y="3971"/>
                  </a:lnTo>
                  <a:lnTo>
                    <a:pt x="5334" y="3971"/>
                  </a:lnTo>
                  <a:lnTo>
                    <a:pt x="5383" y="4141"/>
                  </a:lnTo>
                  <a:lnTo>
                    <a:pt x="147" y="9378"/>
                  </a:lnTo>
                  <a:lnTo>
                    <a:pt x="147" y="9378"/>
                  </a:lnTo>
                  <a:lnTo>
                    <a:pt x="73" y="9451"/>
                  </a:lnTo>
                  <a:lnTo>
                    <a:pt x="25" y="9548"/>
                  </a:lnTo>
                  <a:lnTo>
                    <a:pt x="0" y="9645"/>
                  </a:lnTo>
                  <a:lnTo>
                    <a:pt x="0" y="9718"/>
                  </a:lnTo>
                  <a:lnTo>
                    <a:pt x="0" y="9816"/>
                  </a:lnTo>
                  <a:lnTo>
                    <a:pt x="25" y="9913"/>
                  </a:lnTo>
                  <a:lnTo>
                    <a:pt x="73" y="9986"/>
                  </a:lnTo>
                  <a:lnTo>
                    <a:pt x="147" y="10059"/>
                  </a:lnTo>
                  <a:lnTo>
                    <a:pt x="147" y="10059"/>
                  </a:lnTo>
                  <a:lnTo>
                    <a:pt x="220" y="10133"/>
                  </a:lnTo>
                  <a:lnTo>
                    <a:pt x="293" y="10181"/>
                  </a:lnTo>
                  <a:lnTo>
                    <a:pt x="390" y="10206"/>
                  </a:lnTo>
                  <a:lnTo>
                    <a:pt x="488" y="10206"/>
                  </a:lnTo>
                  <a:lnTo>
                    <a:pt x="488" y="10206"/>
                  </a:lnTo>
                  <a:lnTo>
                    <a:pt x="585" y="10206"/>
                  </a:lnTo>
                  <a:lnTo>
                    <a:pt x="658" y="10181"/>
                  </a:lnTo>
                  <a:lnTo>
                    <a:pt x="755" y="10133"/>
                  </a:lnTo>
                  <a:lnTo>
                    <a:pt x="828" y="10059"/>
                  </a:lnTo>
                  <a:lnTo>
                    <a:pt x="6187" y="4726"/>
                  </a:lnTo>
                  <a:lnTo>
                    <a:pt x="7234" y="4896"/>
                  </a:lnTo>
                  <a:lnTo>
                    <a:pt x="7234" y="4896"/>
                  </a:lnTo>
                  <a:lnTo>
                    <a:pt x="7356" y="4921"/>
                  </a:lnTo>
                  <a:lnTo>
                    <a:pt x="7502" y="4921"/>
                  </a:lnTo>
                  <a:lnTo>
                    <a:pt x="7624" y="4896"/>
                  </a:lnTo>
                  <a:lnTo>
                    <a:pt x="7770" y="4848"/>
                  </a:lnTo>
                  <a:lnTo>
                    <a:pt x="7916" y="4799"/>
                  </a:lnTo>
                  <a:lnTo>
                    <a:pt x="8038" y="4750"/>
                  </a:lnTo>
                  <a:lnTo>
                    <a:pt x="8159" y="4677"/>
                  </a:lnTo>
                  <a:lnTo>
                    <a:pt x="8257" y="4580"/>
                  </a:lnTo>
                  <a:lnTo>
                    <a:pt x="9889" y="2948"/>
                  </a:lnTo>
                  <a:lnTo>
                    <a:pt x="9889" y="2948"/>
                  </a:lnTo>
                  <a:lnTo>
                    <a:pt x="9962" y="2875"/>
                  </a:lnTo>
                  <a:lnTo>
                    <a:pt x="10010" y="2777"/>
                  </a:lnTo>
                  <a:lnTo>
                    <a:pt x="10035" y="2704"/>
                  </a:lnTo>
                  <a:lnTo>
                    <a:pt x="10010" y="2607"/>
                  </a:lnTo>
                  <a:lnTo>
                    <a:pt x="9986" y="2558"/>
                  </a:lnTo>
                  <a:lnTo>
                    <a:pt x="9913" y="2485"/>
                  </a:lnTo>
                  <a:lnTo>
                    <a:pt x="9815" y="2436"/>
                  </a:lnTo>
                  <a:lnTo>
                    <a:pt x="9718" y="2412"/>
                  </a:lnTo>
                  <a:lnTo>
                    <a:pt x="9718" y="2412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80" name="Google Shape;380;p38"/>
          <p:cNvGrpSpPr/>
          <p:nvPr/>
        </p:nvGrpSpPr>
        <p:grpSpPr>
          <a:xfrm>
            <a:off x="5415659" y="1502386"/>
            <a:ext cx="383835" cy="363369"/>
            <a:chOff x="6618700" y="1635475"/>
            <a:chExt cx="456675" cy="432325"/>
          </a:xfrm>
        </p:grpSpPr>
        <p:sp>
          <p:nvSpPr>
            <p:cNvPr id="381" name="Google Shape;381;p38"/>
            <p:cNvSpPr/>
            <p:nvPr/>
          </p:nvSpPr>
          <p:spPr>
            <a:xfrm>
              <a:off x="6663775" y="1904000"/>
              <a:ext cx="117525" cy="163800"/>
            </a:xfrm>
            <a:custGeom>
              <a:rect b="b" l="l" r="r" t="t"/>
              <a:pathLst>
                <a:path extrusionOk="0" fill="none" h="6552" w="4701">
                  <a:moveTo>
                    <a:pt x="0" y="0"/>
                  </a:moveTo>
                  <a:lnTo>
                    <a:pt x="512" y="6016"/>
                  </a:lnTo>
                  <a:lnTo>
                    <a:pt x="512" y="6016"/>
                  </a:lnTo>
                  <a:lnTo>
                    <a:pt x="536" y="6138"/>
                  </a:lnTo>
                  <a:lnTo>
                    <a:pt x="585" y="6235"/>
                  </a:lnTo>
                  <a:lnTo>
                    <a:pt x="633" y="6332"/>
                  </a:lnTo>
                  <a:lnTo>
                    <a:pt x="706" y="6406"/>
                  </a:lnTo>
                  <a:lnTo>
                    <a:pt x="804" y="6454"/>
                  </a:lnTo>
                  <a:lnTo>
                    <a:pt x="877" y="6503"/>
                  </a:lnTo>
                  <a:lnTo>
                    <a:pt x="999" y="6552"/>
                  </a:lnTo>
                  <a:lnTo>
                    <a:pt x="1096" y="6552"/>
                  </a:lnTo>
                  <a:lnTo>
                    <a:pt x="4116" y="6552"/>
                  </a:lnTo>
                  <a:lnTo>
                    <a:pt x="4116" y="6552"/>
                  </a:lnTo>
                  <a:lnTo>
                    <a:pt x="4238" y="6527"/>
                  </a:lnTo>
                  <a:lnTo>
                    <a:pt x="4360" y="6503"/>
                  </a:lnTo>
                  <a:lnTo>
                    <a:pt x="4457" y="6430"/>
                  </a:lnTo>
                  <a:lnTo>
                    <a:pt x="4554" y="6332"/>
                  </a:lnTo>
                  <a:lnTo>
                    <a:pt x="4554" y="6332"/>
                  </a:lnTo>
                  <a:lnTo>
                    <a:pt x="4628" y="6235"/>
                  </a:lnTo>
                  <a:lnTo>
                    <a:pt x="4676" y="6113"/>
                  </a:lnTo>
                  <a:lnTo>
                    <a:pt x="4701" y="5991"/>
                  </a:lnTo>
                  <a:lnTo>
                    <a:pt x="4676" y="5845"/>
                  </a:lnTo>
                  <a:lnTo>
                    <a:pt x="3678" y="98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" name="Google Shape;382;p38"/>
            <p:cNvSpPr/>
            <p:nvPr/>
          </p:nvSpPr>
          <p:spPr>
            <a:xfrm>
              <a:off x="7046125" y="1775525"/>
              <a:ext cx="29250" cy="99275"/>
            </a:xfrm>
            <a:custGeom>
              <a:rect b="b" l="l" r="r" t="t"/>
              <a:pathLst>
                <a:path extrusionOk="0" fill="none" h="3971" w="1170">
                  <a:moveTo>
                    <a:pt x="1" y="3970"/>
                  </a:moveTo>
                  <a:lnTo>
                    <a:pt x="1" y="3970"/>
                  </a:lnTo>
                  <a:lnTo>
                    <a:pt x="245" y="3824"/>
                  </a:lnTo>
                  <a:lnTo>
                    <a:pt x="488" y="3629"/>
                  </a:lnTo>
                  <a:lnTo>
                    <a:pt x="683" y="3410"/>
                  </a:lnTo>
                  <a:lnTo>
                    <a:pt x="853" y="3166"/>
                  </a:lnTo>
                  <a:lnTo>
                    <a:pt x="1000" y="2898"/>
                  </a:lnTo>
                  <a:lnTo>
                    <a:pt x="1097" y="2606"/>
                  </a:lnTo>
                  <a:lnTo>
                    <a:pt x="1170" y="2314"/>
                  </a:lnTo>
                  <a:lnTo>
                    <a:pt x="1170" y="1997"/>
                  </a:lnTo>
                  <a:lnTo>
                    <a:pt x="1170" y="1997"/>
                  </a:lnTo>
                  <a:lnTo>
                    <a:pt x="1170" y="1681"/>
                  </a:lnTo>
                  <a:lnTo>
                    <a:pt x="1097" y="1364"/>
                  </a:lnTo>
                  <a:lnTo>
                    <a:pt x="1000" y="1096"/>
                  </a:lnTo>
                  <a:lnTo>
                    <a:pt x="853" y="828"/>
                  </a:lnTo>
                  <a:lnTo>
                    <a:pt x="683" y="585"/>
                  </a:lnTo>
                  <a:lnTo>
                    <a:pt x="488" y="366"/>
                  </a:lnTo>
                  <a:lnTo>
                    <a:pt x="245" y="171"/>
                  </a:ln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" name="Google Shape;383;p38"/>
            <p:cNvSpPr/>
            <p:nvPr/>
          </p:nvSpPr>
          <p:spPr>
            <a:xfrm>
              <a:off x="6618700" y="1751775"/>
              <a:ext cx="96850" cy="146750"/>
            </a:xfrm>
            <a:custGeom>
              <a:rect b="b" l="l" r="r" t="t"/>
              <a:pathLst>
                <a:path extrusionOk="0" fill="none" h="5870" w="3874">
                  <a:moveTo>
                    <a:pt x="3873" y="0"/>
                  </a:moveTo>
                  <a:lnTo>
                    <a:pt x="3873" y="0"/>
                  </a:lnTo>
                  <a:lnTo>
                    <a:pt x="2704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560" y="25"/>
                  </a:lnTo>
                  <a:lnTo>
                    <a:pt x="1413" y="49"/>
                  </a:lnTo>
                  <a:lnTo>
                    <a:pt x="1243" y="98"/>
                  </a:lnTo>
                  <a:lnTo>
                    <a:pt x="1097" y="147"/>
                  </a:lnTo>
                  <a:lnTo>
                    <a:pt x="926" y="244"/>
                  </a:lnTo>
                  <a:lnTo>
                    <a:pt x="780" y="317"/>
                  </a:lnTo>
                  <a:lnTo>
                    <a:pt x="658" y="439"/>
                  </a:lnTo>
                  <a:lnTo>
                    <a:pt x="537" y="536"/>
                  </a:lnTo>
                  <a:lnTo>
                    <a:pt x="415" y="682"/>
                  </a:lnTo>
                  <a:lnTo>
                    <a:pt x="293" y="804"/>
                  </a:lnTo>
                  <a:lnTo>
                    <a:pt x="220" y="950"/>
                  </a:lnTo>
                  <a:lnTo>
                    <a:pt x="147" y="1096"/>
                  </a:lnTo>
                  <a:lnTo>
                    <a:pt x="74" y="1267"/>
                  </a:lnTo>
                  <a:lnTo>
                    <a:pt x="25" y="1437"/>
                  </a:lnTo>
                  <a:lnTo>
                    <a:pt x="1" y="1583"/>
                  </a:lnTo>
                  <a:lnTo>
                    <a:pt x="1" y="1754"/>
                  </a:lnTo>
                  <a:lnTo>
                    <a:pt x="1" y="4092"/>
                  </a:lnTo>
                  <a:lnTo>
                    <a:pt x="1" y="4092"/>
                  </a:lnTo>
                  <a:lnTo>
                    <a:pt x="1" y="4263"/>
                  </a:lnTo>
                  <a:lnTo>
                    <a:pt x="25" y="4433"/>
                  </a:lnTo>
                  <a:lnTo>
                    <a:pt x="74" y="4579"/>
                  </a:lnTo>
                  <a:lnTo>
                    <a:pt x="147" y="4750"/>
                  </a:lnTo>
                  <a:lnTo>
                    <a:pt x="220" y="4896"/>
                  </a:lnTo>
                  <a:lnTo>
                    <a:pt x="293" y="5042"/>
                  </a:lnTo>
                  <a:lnTo>
                    <a:pt x="415" y="5188"/>
                  </a:lnTo>
                  <a:lnTo>
                    <a:pt x="537" y="5310"/>
                  </a:lnTo>
                  <a:lnTo>
                    <a:pt x="658" y="5407"/>
                  </a:lnTo>
                  <a:lnTo>
                    <a:pt x="780" y="5529"/>
                  </a:lnTo>
                  <a:lnTo>
                    <a:pt x="926" y="5626"/>
                  </a:lnTo>
                  <a:lnTo>
                    <a:pt x="1097" y="5699"/>
                  </a:lnTo>
                  <a:lnTo>
                    <a:pt x="1243" y="5748"/>
                  </a:lnTo>
                  <a:lnTo>
                    <a:pt x="1413" y="5797"/>
                  </a:lnTo>
                  <a:lnTo>
                    <a:pt x="1560" y="5821"/>
                  </a:lnTo>
                  <a:lnTo>
                    <a:pt x="1730" y="5846"/>
                  </a:lnTo>
                  <a:lnTo>
                    <a:pt x="1730" y="5846"/>
                  </a:lnTo>
                  <a:lnTo>
                    <a:pt x="2704" y="5846"/>
                  </a:lnTo>
                  <a:lnTo>
                    <a:pt x="3873" y="587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" name="Google Shape;384;p38"/>
            <p:cNvSpPr/>
            <p:nvPr/>
          </p:nvSpPr>
          <p:spPr>
            <a:xfrm>
              <a:off x="6721600" y="1660450"/>
              <a:ext cx="278900" cy="329425"/>
            </a:xfrm>
            <a:custGeom>
              <a:rect b="b" l="l" r="r" t="t"/>
              <a:pathLst>
                <a:path extrusionOk="0" fill="none" h="13177" w="11156">
                  <a:moveTo>
                    <a:pt x="11155" y="0"/>
                  </a:moveTo>
                  <a:lnTo>
                    <a:pt x="11155" y="0"/>
                  </a:lnTo>
                  <a:lnTo>
                    <a:pt x="10766" y="317"/>
                  </a:lnTo>
                  <a:lnTo>
                    <a:pt x="10352" y="609"/>
                  </a:lnTo>
                  <a:lnTo>
                    <a:pt x="9938" y="901"/>
                  </a:lnTo>
                  <a:lnTo>
                    <a:pt x="9524" y="1169"/>
                  </a:lnTo>
                  <a:lnTo>
                    <a:pt x="9085" y="1413"/>
                  </a:lnTo>
                  <a:lnTo>
                    <a:pt x="8671" y="1632"/>
                  </a:lnTo>
                  <a:lnTo>
                    <a:pt x="7843" y="2046"/>
                  </a:lnTo>
                  <a:lnTo>
                    <a:pt x="7015" y="2387"/>
                  </a:lnTo>
                  <a:lnTo>
                    <a:pt x="6211" y="2679"/>
                  </a:lnTo>
                  <a:lnTo>
                    <a:pt x="5456" y="2898"/>
                  </a:lnTo>
                  <a:lnTo>
                    <a:pt x="4774" y="3093"/>
                  </a:lnTo>
                  <a:lnTo>
                    <a:pt x="4774" y="3093"/>
                  </a:lnTo>
                  <a:lnTo>
                    <a:pt x="4239" y="3215"/>
                  </a:lnTo>
                  <a:lnTo>
                    <a:pt x="3678" y="3312"/>
                  </a:lnTo>
                  <a:lnTo>
                    <a:pt x="3070" y="3410"/>
                  </a:lnTo>
                  <a:lnTo>
                    <a:pt x="2461" y="3459"/>
                  </a:lnTo>
                  <a:lnTo>
                    <a:pt x="1219" y="3580"/>
                  </a:lnTo>
                  <a:lnTo>
                    <a:pt x="1" y="3629"/>
                  </a:lnTo>
                  <a:lnTo>
                    <a:pt x="1" y="9523"/>
                  </a:lnTo>
                  <a:lnTo>
                    <a:pt x="1" y="9523"/>
                  </a:lnTo>
                  <a:lnTo>
                    <a:pt x="1219" y="9596"/>
                  </a:lnTo>
                  <a:lnTo>
                    <a:pt x="2461" y="9693"/>
                  </a:lnTo>
                  <a:lnTo>
                    <a:pt x="3070" y="9767"/>
                  </a:lnTo>
                  <a:lnTo>
                    <a:pt x="3678" y="9840"/>
                  </a:lnTo>
                  <a:lnTo>
                    <a:pt x="4239" y="9937"/>
                  </a:lnTo>
                  <a:lnTo>
                    <a:pt x="4774" y="10059"/>
                  </a:lnTo>
                  <a:lnTo>
                    <a:pt x="4774" y="10059"/>
                  </a:lnTo>
                  <a:lnTo>
                    <a:pt x="5456" y="10254"/>
                  </a:lnTo>
                  <a:lnTo>
                    <a:pt x="6211" y="10497"/>
                  </a:lnTo>
                  <a:lnTo>
                    <a:pt x="7015" y="10765"/>
                  </a:lnTo>
                  <a:lnTo>
                    <a:pt x="7843" y="11130"/>
                  </a:lnTo>
                  <a:lnTo>
                    <a:pt x="8671" y="11520"/>
                  </a:lnTo>
                  <a:lnTo>
                    <a:pt x="9085" y="11764"/>
                  </a:lnTo>
                  <a:lnTo>
                    <a:pt x="9524" y="12007"/>
                  </a:lnTo>
                  <a:lnTo>
                    <a:pt x="9938" y="12251"/>
                  </a:lnTo>
                  <a:lnTo>
                    <a:pt x="10352" y="12543"/>
                  </a:lnTo>
                  <a:lnTo>
                    <a:pt x="10766" y="12835"/>
                  </a:lnTo>
                  <a:lnTo>
                    <a:pt x="11155" y="13176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" name="Google Shape;385;p38"/>
            <p:cNvSpPr/>
            <p:nvPr/>
          </p:nvSpPr>
          <p:spPr>
            <a:xfrm>
              <a:off x="7006550" y="1635475"/>
              <a:ext cx="34750" cy="378750"/>
            </a:xfrm>
            <a:custGeom>
              <a:rect b="b" l="l" r="r" t="t"/>
              <a:pathLst>
                <a:path extrusionOk="0" fill="none" h="15150" w="1390">
                  <a:moveTo>
                    <a:pt x="1024" y="49"/>
                  </a:moveTo>
                  <a:lnTo>
                    <a:pt x="1024" y="49"/>
                  </a:lnTo>
                  <a:lnTo>
                    <a:pt x="902" y="1"/>
                  </a:lnTo>
                  <a:lnTo>
                    <a:pt x="805" y="1"/>
                  </a:lnTo>
                  <a:lnTo>
                    <a:pt x="805" y="1"/>
                  </a:lnTo>
                  <a:lnTo>
                    <a:pt x="683" y="1"/>
                  </a:lnTo>
                  <a:lnTo>
                    <a:pt x="585" y="49"/>
                  </a:lnTo>
                  <a:lnTo>
                    <a:pt x="464" y="98"/>
                  </a:lnTo>
                  <a:lnTo>
                    <a:pt x="391" y="171"/>
                  </a:lnTo>
                  <a:lnTo>
                    <a:pt x="391" y="171"/>
                  </a:lnTo>
                  <a:lnTo>
                    <a:pt x="1" y="536"/>
                  </a:lnTo>
                  <a:lnTo>
                    <a:pt x="1" y="14638"/>
                  </a:lnTo>
                  <a:lnTo>
                    <a:pt x="1" y="14638"/>
                  </a:lnTo>
                  <a:lnTo>
                    <a:pt x="391" y="14979"/>
                  </a:lnTo>
                  <a:lnTo>
                    <a:pt x="391" y="14979"/>
                  </a:lnTo>
                  <a:lnTo>
                    <a:pt x="464" y="15052"/>
                  </a:lnTo>
                  <a:lnTo>
                    <a:pt x="585" y="15101"/>
                  </a:lnTo>
                  <a:lnTo>
                    <a:pt x="683" y="15149"/>
                  </a:lnTo>
                  <a:lnTo>
                    <a:pt x="805" y="15149"/>
                  </a:lnTo>
                  <a:lnTo>
                    <a:pt x="805" y="15149"/>
                  </a:lnTo>
                  <a:lnTo>
                    <a:pt x="902" y="15149"/>
                  </a:lnTo>
                  <a:lnTo>
                    <a:pt x="1024" y="15101"/>
                  </a:lnTo>
                  <a:lnTo>
                    <a:pt x="1024" y="15101"/>
                  </a:lnTo>
                  <a:lnTo>
                    <a:pt x="1170" y="15028"/>
                  </a:lnTo>
                  <a:lnTo>
                    <a:pt x="1292" y="14906"/>
                  </a:lnTo>
                  <a:lnTo>
                    <a:pt x="1365" y="14735"/>
                  </a:lnTo>
                  <a:lnTo>
                    <a:pt x="1389" y="14565"/>
                  </a:lnTo>
                  <a:lnTo>
                    <a:pt x="1389" y="585"/>
                  </a:lnTo>
                  <a:lnTo>
                    <a:pt x="1389" y="585"/>
                  </a:lnTo>
                  <a:lnTo>
                    <a:pt x="1365" y="415"/>
                  </a:lnTo>
                  <a:lnTo>
                    <a:pt x="1292" y="269"/>
                  </a:lnTo>
                  <a:lnTo>
                    <a:pt x="1170" y="122"/>
                  </a:lnTo>
                  <a:lnTo>
                    <a:pt x="1024" y="49"/>
                  </a:lnTo>
                  <a:lnTo>
                    <a:pt x="1024" y="49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86" name="Google Shape;386;p38"/>
          <p:cNvGrpSpPr/>
          <p:nvPr/>
        </p:nvGrpSpPr>
        <p:grpSpPr>
          <a:xfrm>
            <a:off x="370747" y="2085798"/>
            <a:ext cx="304009" cy="326513"/>
            <a:chOff x="616425" y="2329600"/>
            <a:chExt cx="361700" cy="388475"/>
          </a:xfrm>
        </p:grpSpPr>
        <p:sp>
          <p:nvSpPr>
            <p:cNvPr id="387" name="Google Shape;387;p38"/>
            <p:cNvSpPr/>
            <p:nvPr/>
          </p:nvSpPr>
          <p:spPr>
            <a:xfrm>
              <a:off x="616425" y="2329600"/>
              <a:ext cx="361700" cy="388475"/>
            </a:xfrm>
            <a:custGeom>
              <a:rect b="b" l="l" r="r" t="t"/>
              <a:pathLst>
                <a:path extrusionOk="0" fill="none" h="15539" w="14468">
                  <a:moveTo>
                    <a:pt x="14273" y="13030"/>
                  </a:moveTo>
                  <a:lnTo>
                    <a:pt x="9621" y="6479"/>
                  </a:lnTo>
                  <a:lnTo>
                    <a:pt x="9621" y="2338"/>
                  </a:lnTo>
                  <a:lnTo>
                    <a:pt x="10303" y="1656"/>
                  </a:lnTo>
                  <a:lnTo>
                    <a:pt x="10303" y="1656"/>
                  </a:lnTo>
                  <a:lnTo>
                    <a:pt x="10400" y="1559"/>
                  </a:lnTo>
                  <a:lnTo>
                    <a:pt x="10474" y="1437"/>
                  </a:lnTo>
                  <a:lnTo>
                    <a:pt x="10522" y="1291"/>
                  </a:lnTo>
                  <a:lnTo>
                    <a:pt x="10571" y="1169"/>
                  </a:lnTo>
                  <a:lnTo>
                    <a:pt x="10571" y="1023"/>
                  </a:lnTo>
                  <a:lnTo>
                    <a:pt x="10571" y="877"/>
                  </a:lnTo>
                  <a:lnTo>
                    <a:pt x="10547" y="731"/>
                  </a:lnTo>
                  <a:lnTo>
                    <a:pt x="10498" y="609"/>
                  </a:lnTo>
                  <a:lnTo>
                    <a:pt x="10498" y="609"/>
                  </a:lnTo>
                  <a:lnTo>
                    <a:pt x="10449" y="463"/>
                  </a:lnTo>
                  <a:lnTo>
                    <a:pt x="10352" y="366"/>
                  </a:lnTo>
                  <a:lnTo>
                    <a:pt x="10254" y="244"/>
                  </a:lnTo>
                  <a:lnTo>
                    <a:pt x="10157" y="171"/>
                  </a:lnTo>
                  <a:lnTo>
                    <a:pt x="10035" y="98"/>
                  </a:lnTo>
                  <a:lnTo>
                    <a:pt x="9889" y="49"/>
                  </a:lnTo>
                  <a:lnTo>
                    <a:pt x="9767" y="25"/>
                  </a:lnTo>
                  <a:lnTo>
                    <a:pt x="9621" y="0"/>
                  </a:lnTo>
                  <a:lnTo>
                    <a:pt x="4848" y="0"/>
                  </a:lnTo>
                  <a:lnTo>
                    <a:pt x="4848" y="0"/>
                  </a:lnTo>
                  <a:lnTo>
                    <a:pt x="4701" y="25"/>
                  </a:lnTo>
                  <a:lnTo>
                    <a:pt x="4580" y="49"/>
                  </a:lnTo>
                  <a:lnTo>
                    <a:pt x="4433" y="98"/>
                  </a:lnTo>
                  <a:lnTo>
                    <a:pt x="4312" y="171"/>
                  </a:lnTo>
                  <a:lnTo>
                    <a:pt x="4214" y="244"/>
                  </a:lnTo>
                  <a:lnTo>
                    <a:pt x="4117" y="366"/>
                  </a:lnTo>
                  <a:lnTo>
                    <a:pt x="4019" y="463"/>
                  </a:lnTo>
                  <a:lnTo>
                    <a:pt x="3971" y="609"/>
                  </a:lnTo>
                  <a:lnTo>
                    <a:pt x="3971" y="609"/>
                  </a:lnTo>
                  <a:lnTo>
                    <a:pt x="3922" y="731"/>
                  </a:lnTo>
                  <a:lnTo>
                    <a:pt x="3898" y="877"/>
                  </a:lnTo>
                  <a:lnTo>
                    <a:pt x="3898" y="1023"/>
                  </a:lnTo>
                  <a:lnTo>
                    <a:pt x="3898" y="1169"/>
                  </a:lnTo>
                  <a:lnTo>
                    <a:pt x="3946" y="1291"/>
                  </a:lnTo>
                  <a:lnTo>
                    <a:pt x="3995" y="1437"/>
                  </a:lnTo>
                  <a:lnTo>
                    <a:pt x="4068" y="1559"/>
                  </a:lnTo>
                  <a:lnTo>
                    <a:pt x="4166" y="1656"/>
                  </a:lnTo>
                  <a:lnTo>
                    <a:pt x="4848" y="2338"/>
                  </a:lnTo>
                  <a:lnTo>
                    <a:pt x="4848" y="6479"/>
                  </a:lnTo>
                  <a:lnTo>
                    <a:pt x="196" y="13030"/>
                  </a:lnTo>
                  <a:lnTo>
                    <a:pt x="196" y="13030"/>
                  </a:lnTo>
                  <a:lnTo>
                    <a:pt x="123" y="13152"/>
                  </a:lnTo>
                  <a:lnTo>
                    <a:pt x="50" y="13274"/>
                  </a:lnTo>
                  <a:lnTo>
                    <a:pt x="25" y="13395"/>
                  </a:lnTo>
                  <a:lnTo>
                    <a:pt x="1" y="13517"/>
                  </a:lnTo>
                  <a:lnTo>
                    <a:pt x="1" y="13639"/>
                  </a:lnTo>
                  <a:lnTo>
                    <a:pt x="25" y="13785"/>
                  </a:lnTo>
                  <a:lnTo>
                    <a:pt x="50" y="13907"/>
                  </a:lnTo>
                  <a:lnTo>
                    <a:pt x="98" y="14029"/>
                  </a:lnTo>
                  <a:lnTo>
                    <a:pt x="585" y="15003"/>
                  </a:lnTo>
                  <a:lnTo>
                    <a:pt x="585" y="15003"/>
                  </a:lnTo>
                  <a:lnTo>
                    <a:pt x="658" y="15125"/>
                  </a:lnTo>
                  <a:lnTo>
                    <a:pt x="756" y="15222"/>
                  </a:lnTo>
                  <a:lnTo>
                    <a:pt x="829" y="15320"/>
                  </a:lnTo>
                  <a:lnTo>
                    <a:pt x="951" y="15393"/>
                  </a:lnTo>
                  <a:lnTo>
                    <a:pt x="1073" y="15441"/>
                  </a:lnTo>
                  <a:lnTo>
                    <a:pt x="1194" y="15490"/>
                  </a:lnTo>
                  <a:lnTo>
                    <a:pt x="1316" y="15539"/>
                  </a:lnTo>
                  <a:lnTo>
                    <a:pt x="1462" y="15539"/>
                  </a:lnTo>
                  <a:lnTo>
                    <a:pt x="13006" y="15539"/>
                  </a:lnTo>
                  <a:lnTo>
                    <a:pt x="13006" y="15539"/>
                  </a:lnTo>
                  <a:lnTo>
                    <a:pt x="13153" y="15539"/>
                  </a:lnTo>
                  <a:lnTo>
                    <a:pt x="13274" y="15490"/>
                  </a:lnTo>
                  <a:lnTo>
                    <a:pt x="13396" y="15441"/>
                  </a:lnTo>
                  <a:lnTo>
                    <a:pt x="13518" y="15393"/>
                  </a:lnTo>
                  <a:lnTo>
                    <a:pt x="13640" y="15320"/>
                  </a:lnTo>
                  <a:lnTo>
                    <a:pt x="13713" y="15222"/>
                  </a:lnTo>
                  <a:lnTo>
                    <a:pt x="13810" y="15125"/>
                  </a:lnTo>
                  <a:lnTo>
                    <a:pt x="13883" y="15003"/>
                  </a:lnTo>
                  <a:lnTo>
                    <a:pt x="14370" y="14029"/>
                  </a:lnTo>
                  <a:lnTo>
                    <a:pt x="14370" y="14029"/>
                  </a:lnTo>
                  <a:lnTo>
                    <a:pt x="14419" y="13907"/>
                  </a:lnTo>
                  <a:lnTo>
                    <a:pt x="14443" y="13785"/>
                  </a:lnTo>
                  <a:lnTo>
                    <a:pt x="14468" y="13639"/>
                  </a:lnTo>
                  <a:lnTo>
                    <a:pt x="14468" y="13517"/>
                  </a:lnTo>
                  <a:lnTo>
                    <a:pt x="14443" y="13395"/>
                  </a:lnTo>
                  <a:lnTo>
                    <a:pt x="14419" y="13274"/>
                  </a:lnTo>
                  <a:lnTo>
                    <a:pt x="14346" y="13152"/>
                  </a:lnTo>
                  <a:lnTo>
                    <a:pt x="14273" y="13030"/>
                  </a:lnTo>
                  <a:lnTo>
                    <a:pt x="14273" y="1303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" name="Google Shape;388;p38"/>
            <p:cNvSpPr/>
            <p:nvPr/>
          </p:nvSpPr>
          <p:spPr>
            <a:xfrm>
              <a:off x="704725" y="2545750"/>
              <a:ext cx="185125" cy="25"/>
            </a:xfrm>
            <a:custGeom>
              <a:rect b="b" l="l" r="r" t="t"/>
              <a:pathLst>
                <a:path extrusionOk="0" fill="none" h="1" w="7405">
                  <a:moveTo>
                    <a:pt x="7404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" name="Google Shape;389;p38"/>
            <p:cNvSpPr/>
            <p:nvPr/>
          </p:nvSpPr>
          <p:spPr>
            <a:xfrm>
              <a:off x="811875" y="2626125"/>
              <a:ext cx="31075" cy="31075"/>
            </a:xfrm>
            <a:custGeom>
              <a:rect b="b" l="l" r="r" t="t"/>
              <a:pathLst>
                <a:path extrusionOk="0" fill="none" h="1243" w="1243">
                  <a:moveTo>
                    <a:pt x="1" y="633"/>
                  </a:moveTo>
                  <a:lnTo>
                    <a:pt x="1" y="633"/>
                  </a:lnTo>
                  <a:lnTo>
                    <a:pt x="25" y="487"/>
                  </a:lnTo>
                  <a:lnTo>
                    <a:pt x="50" y="390"/>
                  </a:lnTo>
                  <a:lnTo>
                    <a:pt x="98" y="268"/>
                  </a:lnTo>
                  <a:lnTo>
                    <a:pt x="171" y="171"/>
                  </a:lnTo>
                  <a:lnTo>
                    <a:pt x="269" y="98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634" y="0"/>
                  </a:lnTo>
                  <a:lnTo>
                    <a:pt x="634" y="0"/>
                  </a:lnTo>
                  <a:lnTo>
                    <a:pt x="756" y="24"/>
                  </a:lnTo>
                  <a:lnTo>
                    <a:pt x="853" y="49"/>
                  </a:lnTo>
                  <a:lnTo>
                    <a:pt x="975" y="98"/>
                  </a:lnTo>
                  <a:lnTo>
                    <a:pt x="1072" y="171"/>
                  </a:lnTo>
                  <a:lnTo>
                    <a:pt x="1146" y="268"/>
                  </a:lnTo>
                  <a:lnTo>
                    <a:pt x="1194" y="390"/>
                  </a:lnTo>
                  <a:lnTo>
                    <a:pt x="1243" y="487"/>
                  </a:lnTo>
                  <a:lnTo>
                    <a:pt x="1243" y="633"/>
                  </a:lnTo>
                  <a:lnTo>
                    <a:pt x="1243" y="633"/>
                  </a:lnTo>
                  <a:lnTo>
                    <a:pt x="1243" y="755"/>
                  </a:lnTo>
                  <a:lnTo>
                    <a:pt x="1194" y="853"/>
                  </a:lnTo>
                  <a:lnTo>
                    <a:pt x="1146" y="974"/>
                  </a:lnTo>
                  <a:lnTo>
                    <a:pt x="1072" y="1072"/>
                  </a:lnTo>
                  <a:lnTo>
                    <a:pt x="975" y="1145"/>
                  </a:lnTo>
                  <a:lnTo>
                    <a:pt x="853" y="1194"/>
                  </a:lnTo>
                  <a:lnTo>
                    <a:pt x="756" y="1242"/>
                  </a:lnTo>
                  <a:lnTo>
                    <a:pt x="634" y="1242"/>
                  </a:lnTo>
                  <a:lnTo>
                    <a:pt x="634" y="1242"/>
                  </a:lnTo>
                  <a:lnTo>
                    <a:pt x="488" y="1242"/>
                  </a:lnTo>
                  <a:lnTo>
                    <a:pt x="390" y="1194"/>
                  </a:lnTo>
                  <a:lnTo>
                    <a:pt x="269" y="1145"/>
                  </a:lnTo>
                  <a:lnTo>
                    <a:pt x="171" y="1072"/>
                  </a:lnTo>
                  <a:lnTo>
                    <a:pt x="98" y="974"/>
                  </a:lnTo>
                  <a:lnTo>
                    <a:pt x="50" y="853"/>
                  </a:lnTo>
                  <a:lnTo>
                    <a:pt x="25" y="755"/>
                  </a:lnTo>
                  <a:lnTo>
                    <a:pt x="1" y="633"/>
                  </a:lnTo>
                  <a:lnTo>
                    <a:pt x="1" y="63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" name="Google Shape;390;p38"/>
            <p:cNvSpPr/>
            <p:nvPr/>
          </p:nvSpPr>
          <p:spPr>
            <a:xfrm>
              <a:off x="751000" y="2568275"/>
              <a:ext cx="54200" cy="53600"/>
            </a:xfrm>
            <a:custGeom>
              <a:rect b="b" l="l" r="r" t="t"/>
              <a:pathLst>
                <a:path extrusionOk="0" fill="none" h="2144" w="2168">
                  <a:moveTo>
                    <a:pt x="1096" y="2144"/>
                  </a:moveTo>
                  <a:lnTo>
                    <a:pt x="1096" y="2144"/>
                  </a:lnTo>
                  <a:lnTo>
                    <a:pt x="877" y="2119"/>
                  </a:lnTo>
                  <a:lnTo>
                    <a:pt x="658" y="2071"/>
                  </a:lnTo>
                  <a:lnTo>
                    <a:pt x="487" y="1973"/>
                  </a:lnTo>
                  <a:lnTo>
                    <a:pt x="317" y="1827"/>
                  </a:lnTo>
                  <a:lnTo>
                    <a:pt x="195" y="1681"/>
                  </a:lnTo>
                  <a:lnTo>
                    <a:pt x="98" y="1486"/>
                  </a:lnTo>
                  <a:lnTo>
                    <a:pt x="25" y="1291"/>
                  </a:lnTo>
                  <a:lnTo>
                    <a:pt x="0" y="1072"/>
                  </a:lnTo>
                  <a:lnTo>
                    <a:pt x="0" y="1072"/>
                  </a:lnTo>
                  <a:lnTo>
                    <a:pt x="25" y="853"/>
                  </a:lnTo>
                  <a:lnTo>
                    <a:pt x="98" y="658"/>
                  </a:lnTo>
                  <a:lnTo>
                    <a:pt x="195" y="463"/>
                  </a:lnTo>
                  <a:lnTo>
                    <a:pt x="317" y="317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77" y="0"/>
                  </a:lnTo>
                  <a:lnTo>
                    <a:pt x="1096" y="0"/>
                  </a:lnTo>
                  <a:lnTo>
                    <a:pt x="1096" y="0"/>
                  </a:lnTo>
                  <a:lnTo>
                    <a:pt x="1315" y="0"/>
                  </a:lnTo>
                  <a:lnTo>
                    <a:pt x="1510" y="73"/>
                  </a:lnTo>
                  <a:lnTo>
                    <a:pt x="1681" y="171"/>
                  </a:lnTo>
                  <a:lnTo>
                    <a:pt x="1851" y="317"/>
                  </a:lnTo>
                  <a:lnTo>
                    <a:pt x="1973" y="463"/>
                  </a:lnTo>
                  <a:lnTo>
                    <a:pt x="2070" y="658"/>
                  </a:lnTo>
                  <a:lnTo>
                    <a:pt x="2144" y="853"/>
                  </a:lnTo>
                  <a:lnTo>
                    <a:pt x="2168" y="1072"/>
                  </a:lnTo>
                  <a:lnTo>
                    <a:pt x="2168" y="1072"/>
                  </a:lnTo>
                  <a:lnTo>
                    <a:pt x="2144" y="1291"/>
                  </a:lnTo>
                  <a:lnTo>
                    <a:pt x="2070" y="1486"/>
                  </a:lnTo>
                  <a:lnTo>
                    <a:pt x="1973" y="1681"/>
                  </a:lnTo>
                  <a:lnTo>
                    <a:pt x="1851" y="1827"/>
                  </a:lnTo>
                  <a:lnTo>
                    <a:pt x="1681" y="1973"/>
                  </a:lnTo>
                  <a:lnTo>
                    <a:pt x="1510" y="2071"/>
                  </a:lnTo>
                  <a:lnTo>
                    <a:pt x="1315" y="2119"/>
                  </a:lnTo>
                  <a:lnTo>
                    <a:pt x="1096" y="2144"/>
                  </a:lnTo>
                  <a:lnTo>
                    <a:pt x="1096" y="214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" name="Google Shape;391;p38"/>
            <p:cNvSpPr/>
            <p:nvPr/>
          </p:nvSpPr>
          <p:spPr>
            <a:xfrm>
              <a:off x="769875" y="2662650"/>
              <a:ext cx="23775" cy="23775"/>
            </a:xfrm>
            <a:custGeom>
              <a:rect b="b" l="l" r="r" t="t"/>
              <a:pathLst>
                <a:path extrusionOk="0" fill="none" h="951" w="951">
                  <a:moveTo>
                    <a:pt x="0" y="463"/>
                  </a:moveTo>
                  <a:lnTo>
                    <a:pt x="0" y="463"/>
                  </a:lnTo>
                  <a:lnTo>
                    <a:pt x="0" y="366"/>
                  </a:lnTo>
                  <a:lnTo>
                    <a:pt x="25" y="293"/>
                  </a:lnTo>
                  <a:lnTo>
                    <a:pt x="73" y="195"/>
                  </a:lnTo>
                  <a:lnTo>
                    <a:pt x="146" y="122"/>
                  </a:lnTo>
                  <a:lnTo>
                    <a:pt x="220" y="73"/>
                  </a:lnTo>
                  <a:lnTo>
                    <a:pt x="293" y="25"/>
                  </a:lnTo>
                  <a:lnTo>
                    <a:pt x="390" y="0"/>
                  </a:lnTo>
                  <a:lnTo>
                    <a:pt x="487" y="0"/>
                  </a:lnTo>
                  <a:lnTo>
                    <a:pt x="487" y="0"/>
                  </a:lnTo>
                  <a:lnTo>
                    <a:pt x="585" y="0"/>
                  </a:lnTo>
                  <a:lnTo>
                    <a:pt x="658" y="25"/>
                  </a:lnTo>
                  <a:lnTo>
                    <a:pt x="755" y="73"/>
                  </a:lnTo>
                  <a:lnTo>
                    <a:pt x="828" y="122"/>
                  </a:lnTo>
                  <a:lnTo>
                    <a:pt x="877" y="195"/>
                  </a:lnTo>
                  <a:lnTo>
                    <a:pt x="926" y="293"/>
                  </a:lnTo>
                  <a:lnTo>
                    <a:pt x="950" y="366"/>
                  </a:lnTo>
                  <a:lnTo>
                    <a:pt x="950" y="463"/>
                  </a:lnTo>
                  <a:lnTo>
                    <a:pt x="950" y="463"/>
                  </a:lnTo>
                  <a:lnTo>
                    <a:pt x="950" y="561"/>
                  </a:lnTo>
                  <a:lnTo>
                    <a:pt x="926" y="658"/>
                  </a:lnTo>
                  <a:lnTo>
                    <a:pt x="877" y="755"/>
                  </a:lnTo>
                  <a:lnTo>
                    <a:pt x="828" y="804"/>
                  </a:lnTo>
                  <a:lnTo>
                    <a:pt x="755" y="877"/>
                  </a:lnTo>
                  <a:lnTo>
                    <a:pt x="658" y="926"/>
                  </a:lnTo>
                  <a:lnTo>
                    <a:pt x="585" y="950"/>
                  </a:lnTo>
                  <a:lnTo>
                    <a:pt x="487" y="950"/>
                  </a:lnTo>
                  <a:lnTo>
                    <a:pt x="487" y="950"/>
                  </a:lnTo>
                  <a:lnTo>
                    <a:pt x="390" y="950"/>
                  </a:lnTo>
                  <a:lnTo>
                    <a:pt x="293" y="926"/>
                  </a:lnTo>
                  <a:lnTo>
                    <a:pt x="220" y="877"/>
                  </a:lnTo>
                  <a:lnTo>
                    <a:pt x="146" y="804"/>
                  </a:lnTo>
                  <a:lnTo>
                    <a:pt x="73" y="755"/>
                  </a:lnTo>
                  <a:lnTo>
                    <a:pt x="25" y="658"/>
                  </a:lnTo>
                  <a:lnTo>
                    <a:pt x="0" y="561"/>
                  </a:lnTo>
                  <a:lnTo>
                    <a:pt x="0" y="463"/>
                  </a:lnTo>
                  <a:lnTo>
                    <a:pt x="0" y="46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" name="Google Shape;392;p38"/>
            <p:cNvSpPr/>
            <p:nvPr/>
          </p:nvSpPr>
          <p:spPr>
            <a:xfrm>
              <a:off x="799700" y="2503125"/>
              <a:ext cx="24375" cy="23775"/>
            </a:xfrm>
            <a:custGeom>
              <a:rect b="b" l="l" r="r" t="t"/>
              <a:pathLst>
                <a:path extrusionOk="0" fill="none" h="951" w="975">
                  <a:moveTo>
                    <a:pt x="1" y="463"/>
                  </a:moveTo>
                  <a:lnTo>
                    <a:pt x="1" y="463"/>
                  </a:lnTo>
                  <a:lnTo>
                    <a:pt x="25" y="366"/>
                  </a:lnTo>
                  <a:lnTo>
                    <a:pt x="49" y="293"/>
                  </a:lnTo>
                  <a:lnTo>
                    <a:pt x="98" y="195"/>
                  </a:lnTo>
                  <a:lnTo>
                    <a:pt x="147" y="122"/>
                  </a:lnTo>
                  <a:lnTo>
                    <a:pt x="220" y="73"/>
                  </a:lnTo>
                  <a:lnTo>
                    <a:pt x="293" y="25"/>
                  </a:lnTo>
                  <a:lnTo>
                    <a:pt x="390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585" y="0"/>
                  </a:lnTo>
                  <a:lnTo>
                    <a:pt x="683" y="25"/>
                  </a:lnTo>
                  <a:lnTo>
                    <a:pt x="756" y="73"/>
                  </a:lnTo>
                  <a:lnTo>
                    <a:pt x="829" y="122"/>
                  </a:lnTo>
                  <a:lnTo>
                    <a:pt x="877" y="195"/>
                  </a:lnTo>
                  <a:lnTo>
                    <a:pt x="926" y="293"/>
                  </a:lnTo>
                  <a:lnTo>
                    <a:pt x="951" y="366"/>
                  </a:lnTo>
                  <a:lnTo>
                    <a:pt x="975" y="463"/>
                  </a:lnTo>
                  <a:lnTo>
                    <a:pt x="975" y="463"/>
                  </a:lnTo>
                  <a:lnTo>
                    <a:pt x="951" y="561"/>
                  </a:lnTo>
                  <a:lnTo>
                    <a:pt x="926" y="658"/>
                  </a:lnTo>
                  <a:lnTo>
                    <a:pt x="877" y="731"/>
                  </a:lnTo>
                  <a:lnTo>
                    <a:pt x="829" y="804"/>
                  </a:lnTo>
                  <a:lnTo>
                    <a:pt x="756" y="877"/>
                  </a:lnTo>
                  <a:lnTo>
                    <a:pt x="683" y="902"/>
                  </a:lnTo>
                  <a:lnTo>
                    <a:pt x="585" y="950"/>
                  </a:lnTo>
                  <a:lnTo>
                    <a:pt x="488" y="950"/>
                  </a:lnTo>
                  <a:lnTo>
                    <a:pt x="488" y="950"/>
                  </a:lnTo>
                  <a:lnTo>
                    <a:pt x="390" y="950"/>
                  </a:lnTo>
                  <a:lnTo>
                    <a:pt x="293" y="902"/>
                  </a:lnTo>
                  <a:lnTo>
                    <a:pt x="220" y="877"/>
                  </a:lnTo>
                  <a:lnTo>
                    <a:pt x="147" y="804"/>
                  </a:lnTo>
                  <a:lnTo>
                    <a:pt x="98" y="731"/>
                  </a:lnTo>
                  <a:lnTo>
                    <a:pt x="49" y="658"/>
                  </a:lnTo>
                  <a:lnTo>
                    <a:pt x="25" y="561"/>
                  </a:lnTo>
                  <a:lnTo>
                    <a:pt x="1" y="463"/>
                  </a:lnTo>
                  <a:lnTo>
                    <a:pt x="1" y="463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" name="Google Shape;393;p38"/>
            <p:cNvSpPr/>
            <p:nvPr/>
          </p:nvSpPr>
          <p:spPr>
            <a:xfrm>
              <a:off x="766825" y="2388050"/>
              <a:ext cx="60925" cy="25"/>
            </a:xfrm>
            <a:custGeom>
              <a:rect b="b" l="l" r="r" t="t"/>
              <a:pathLst>
                <a:path extrusionOk="0" fill="none" h="1" w="2437">
                  <a:moveTo>
                    <a:pt x="2436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" name="Google Shape;394;p38"/>
            <p:cNvSpPr/>
            <p:nvPr/>
          </p:nvSpPr>
          <p:spPr>
            <a:xfrm>
              <a:off x="769875" y="2456250"/>
              <a:ext cx="31075" cy="31075"/>
            </a:xfrm>
            <a:custGeom>
              <a:rect b="b" l="l" r="r" t="t"/>
              <a:pathLst>
                <a:path extrusionOk="0" fill="none" h="1243" w="1243">
                  <a:moveTo>
                    <a:pt x="0" y="633"/>
                  </a:moveTo>
                  <a:lnTo>
                    <a:pt x="0" y="633"/>
                  </a:lnTo>
                  <a:lnTo>
                    <a:pt x="0" y="512"/>
                  </a:lnTo>
                  <a:lnTo>
                    <a:pt x="49" y="390"/>
                  </a:lnTo>
                  <a:lnTo>
                    <a:pt x="98" y="268"/>
                  </a:lnTo>
                  <a:lnTo>
                    <a:pt x="171" y="195"/>
                  </a:lnTo>
                  <a:lnTo>
                    <a:pt x="268" y="122"/>
                  </a:lnTo>
                  <a:lnTo>
                    <a:pt x="366" y="49"/>
                  </a:lnTo>
                  <a:lnTo>
                    <a:pt x="487" y="24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731" y="24"/>
                  </a:lnTo>
                  <a:lnTo>
                    <a:pt x="853" y="49"/>
                  </a:lnTo>
                  <a:lnTo>
                    <a:pt x="975" y="122"/>
                  </a:lnTo>
                  <a:lnTo>
                    <a:pt x="1048" y="195"/>
                  </a:lnTo>
                  <a:lnTo>
                    <a:pt x="1145" y="268"/>
                  </a:lnTo>
                  <a:lnTo>
                    <a:pt x="1194" y="390"/>
                  </a:lnTo>
                  <a:lnTo>
                    <a:pt x="1218" y="512"/>
                  </a:lnTo>
                  <a:lnTo>
                    <a:pt x="1242" y="633"/>
                  </a:lnTo>
                  <a:lnTo>
                    <a:pt x="1242" y="633"/>
                  </a:lnTo>
                  <a:lnTo>
                    <a:pt x="1218" y="755"/>
                  </a:lnTo>
                  <a:lnTo>
                    <a:pt x="1194" y="877"/>
                  </a:lnTo>
                  <a:lnTo>
                    <a:pt x="1145" y="974"/>
                  </a:lnTo>
                  <a:lnTo>
                    <a:pt x="1048" y="1072"/>
                  </a:lnTo>
                  <a:lnTo>
                    <a:pt x="975" y="1145"/>
                  </a:lnTo>
                  <a:lnTo>
                    <a:pt x="853" y="1193"/>
                  </a:lnTo>
                  <a:lnTo>
                    <a:pt x="731" y="1242"/>
                  </a:lnTo>
                  <a:lnTo>
                    <a:pt x="609" y="1242"/>
                  </a:lnTo>
                  <a:lnTo>
                    <a:pt x="609" y="1242"/>
                  </a:lnTo>
                  <a:lnTo>
                    <a:pt x="487" y="1242"/>
                  </a:lnTo>
                  <a:lnTo>
                    <a:pt x="366" y="1193"/>
                  </a:lnTo>
                  <a:lnTo>
                    <a:pt x="268" y="1145"/>
                  </a:lnTo>
                  <a:lnTo>
                    <a:pt x="171" y="1072"/>
                  </a:lnTo>
                  <a:lnTo>
                    <a:pt x="98" y="974"/>
                  </a:lnTo>
                  <a:lnTo>
                    <a:pt x="49" y="877"/>
                  </a:lnTo>
                  <a:lnTo>
                    <a:pt x="0" y="755"/>
                  </a:lnTo>
                  <a:lnTo>
                    <a:pt x="0" y="633"/>
                  </a:lnTo>
                  <a:lnTo>
                    <a:pt x="0" y="633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95" name="Google Shape;395;p38"/>
          <p:cNvGrpSpPr/>
          <p:nvPr/>
        </p:nvGrpSpPr>
        <p:grpSpPr>
          <a:xfrm>
            <a:off x="927557" y="2088866"/>
            <a:ext cx="320378" cy="320378"/>
            <a:chOff x="1278900" y="2333250"/>
            <a:chExt cx="381175" cy="381175"/>
          </a:xfrm>
        </p:grpSpPr>
        <p:sp>
          <p:nvSpPr>
            <p:cNvPr id="396" name="Google Shape;396;p38"/>
            <p:cNvSpPr/>
            <p:nvPr/>
          </p:nvSpPr>
          <p:spPr>
            <a:xfrm>
              <a:off x="1278900" y="2333250"/>
              <a:ext cx="381175" cy="381175"/>
            </a:xfrm>
            <a:custGeom>
              <a:rect b="b" l="l" r="r" t="t"/>
              <a:pathLst>
                <a:path extrusionOk="0" fill="none" h="15247" w="15247">
                  <a:moveTo>
                    <a:pt x="7623" y="0"/>
                  </a:moveTo>
                  <a:lnTo>
                    <a:pt x="7623" y="0"/>
                  </a:lnTo>
                  <a:lnTo>
                    <a:pt x="7233" y="0"/>
                  </a:lnTo>
                  <a:lnTo>
                    <a:pt x="6844" y="49"/>
                  </a:lnTo>
                  <a:lnTo>
                    <a:pt x="6454" y="98"/>
                  </a:lnTo>
                  <a:lnTo>
                    <a:pt x="6089" y="147"/>
                  </a:lnTo>
                  <a:lnTo>
                    <a:pt x="5723" y="244"/>
                  </a:lnTo>
                  <a:lnTo>
                    <a:pt x="5358" y="341"/>
                  </a:lnTo>
                  <a:lnTo>
                    <a:pt x="4993" y="463"/>
                  </a:lnTo>
                  <a:lnTo>
                    <a:pt x="4652" y="609"/>
                  </a:lnTo>
                  <a:lnTo>
                    <a:pt x="4311" y="755"/>
                  </a:lnTo>
                  <a:lnTo>
                    <a:pt x="3994" y="926"/>
                  </a:lnTo>
                  <a:lnTo>
                    <a:pt x="3678" y="1096"/>
                  </a:lnTo>
                  <a:lnTo>
                    <a:pt x="3361" y="1291"/>
                  </a:lnTo>
                  <a:lnTo>
                    <a:pt x="3069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1" y="2241"/>
                  </a:lnTo>
                  <a:lnTo>
                    <a:pt x="1973" y="2509"/>
                  </a:lnTo>
                  <a:lnTo>
                    <a:pt x="1729" y="2777"/>
                  </a:lnTo>
                  <a:lnTo>
                    <a:pt x="1510" y="3069"/>
                  </a:lnTo>
                  <a:lnTo>
                    <a:pt x="1291" y="3361"/>
                  </a:lnTo>
                  <a:lnTo>
                    <a:pt x="1096" y="3678"/>
                  </a:lnTo>
                  <a:lnTo>
                    <a:pt x="926" y="3995"/>
                  </a:lnTo>
                  <a:lnTo>
                    <a:pt x="755" y="4311"/>
                  </a:lnTo>
                  <a:lnTo>
                    <a:pt x="609" y="4652"/>
                  </a:lnTo>
                  <a:lnTo>
                    <a:pt x="463" y="4993"/>
                  </a:lnTo>
                  <a:lnTo>
                    <a:pt x="341" y="5358"/>
                  </a:lnTo>
                  <a:lnTo>
                    <a:pt x="244" y="5724"/>
                  </a:lnTo>
                  <a:lnTo>
                    <a:pt x="146" y="6089"/>
                  </a:lnTo>
                  <a:lnTo>
                    <a:pt x="97" y="6454"/>
                  </a:lnTo>
                  <a:lnTo>
                    <a:pt x="49" y="6844"/>
                  </a:lnTo>
                  <a:lnTo>
                    <a:pt x="0" y="7234"/>
                  </a:lnTo>
                  <a:lnTo>
                    <a:pt x="0" y="7623"/>
                  </a:lnTo>
                  <a:lnTo>
                    <a:pt x="0" y="7623"/>
                  </a:lnTo>
                  <a:lnTo>
                    <a:pt x="0" y="8013"/>
                  </a:lnTo>
                  <a:lnTo>
                    <a:pt x="49" y="8403"/>
                  </a:lnTo>
                  <a:lnTo>
                    <a:pt x="97" y="8793"/>
                  </a:lnTo>
                  <a:lnTo>
                    <a:pt x="146" y="9158"/>
                  </a:lnTo>
                  <a:lnTo>
                    <a:pt x="244" y="9523"/>
                  </a:lnTo>
                  <a:lnTo>
                    <a:pt x="341" y="9889"/>
                  </a:lnTo>
                  <a:lnTo>
                    <a:pt x="463" y="10254"/>
                  </a:lnTo>
                  <a:lnTo>
                    <a:pt x="609" y="10595"/>
                  </a:lnTo>
                  <a:lnTo>
                    <a:pt x="755" y="10936"/>
                  </a:lnTo>
                  <a:lnTo>
                    <a:pt x="926" y="11252"/>
                  </a:lnTo>
                  <a:lnTo>
                    <a:pt x="1096" y="11569"/>
                  </a:lnTo>
                  <a:lnTo>
                    <a:pt x="1291" y="11886"/>
                  </a:lnTo>
                  <a:lnTo>
                    <a:pt x="1510" y="12178"/>
                  </a:lnTo>
                  <a:lnTo>
                    <a:pt x="1729" y="12470"/>
                  </a:lnTo>
                  <a:lnTo>
                    <a:pt x="1973" y="12738"/>
                  </a:lnTo>
                  <a:lnTo>
                    <a:pt x="2241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69" y="13737"/>
                  </a:lnTo>
                  <a:lnTo>
                    <a:pt x="3361" y="13956"/>
                  </a:lnTo>
                  <a:lnTo>
                    <a:pt x="3678" y="14151"/>
                  </a:lnTo>
                  <a:lnTo>
                    <a:pt x="3994" y="14321"/>
                  </a:lnTo>
                  <a:lnTo>
                    <a:pt x="4311" y="14492"/>
                  </a:lnTo>
                  <a:lnTo>
                    <a:pt x="4652" y="14638"/>
                  </a:lnTo>
                  <a:lnTo>
                    <a:pt x="4993" y="14784"/>
                  </a:lnTo>
                  <a:lnTo>
                    <a:pt x="5358" y="14906"/>
                  </a:lnTo>
                  <a:lnTo>
                    <a:pt x="5723" y="15003"/>
                  </a:lnTo>
                  <a:lnTo>
                    <a:pt x="6089" y="15100"/>
                  </a:lnTo>
                  <a:lnTo>
                    <a:pt x="6454" y="15149"/>
                  </a:lnTo>
                  <a:lnTo>
                    <a:pt x="6844" y="15198"/>
                  </a:lnTo>
                  <a:lnTo>
                    <a:pt x="7233" y="15247"/>
                  </a:lnTo>
                  <a:lnTo>
                    <a:pt x="7623" y="15247"/>
                  </a:lnTo>
                  <a:lnTo>
                    <a:pt x="7623" y="15247"/>
                  </a:lnTo>
                  <a:lnTo>
                    <a:pt x="8013" y="15247"/>
                  </a:lnTo>
                  <a:lnTo>
                    <a:pt x="8403" y="15198"/>
                  </a:lnTo>
                  <a:lnTo>
                    <a:pt x="8792" y="15149"/>
                  </a:lnTo>
                  <a:lnTo>
                    <a:pt x="9158" y="15100"/>
                  </a:lnTo>
                  <a:lnTo>
                    <a:pt x="9523" y="15003"/>
                  </a:lnTo>
                  <a:lnTo>
                    <a:pt x="9888" y="14906"/>
                  </a:lnTo>
                  <a:lnTo>
                    <a:pt x="10253" y="14784"/>
                  </a:lnTo>
                  <a:lnTo>
                    <a:pt x="10594" y="14638"/>
                  </a:lnTo>
                  <a:lnTo>
                    <a:pt x="10935" y="14492"/>
                  </a:lnTo>
                  <a:lnTo>
                    <a:pt x="11252" y="14321"/>
                  </a:lnTo>
                  <a:lnTo>
                    <a:pt x="11569" y="14151"/>
                  </a:lnTo>
                  <a:lnTo>
                    <a:pt x="11885" y="13956"/>
                  </a:lnTo>
                  <a:lnTo>
                    <a:pt x="12178" y="13737"/>
                  </a:lnTo>
                  <a:lnTo>
                    <a:pt x="12470" y="13517"/>
                  </a:lnTo>
                  <a:lnTo>
                    <a:pt x="12738" y="13274"/>
                  </a:lnTo>
                  <a:lnTo>
                    <a:pt x="13006" y="13006"/>
                  </a:lnTo>
                  <a:lnTo>
                    <a:pt x="13273" y="12738"/>
                  </a:lnTo>
                  <a:lnTo>
                    <a:pt x="13517" y="12470"/>
                  </a:lnTo>
                  <a:lnTo>
                    <a:pt x="13736" y="12178"/>
                  </a:lnTo>
                  <a:lnTo>
                    <a:pt x="13955" y="11886"/>
                  </a:lnTo>
                  <a:lnTo>
                    <a:pt x="14150" y="11569"/>
                  </a:lnTo>
                  <a:lnTo>
                    <a:pt x="14321" y="11252"/>
                  </a:lnTo>
                  <a:lnTo>
                    <a:pt x="14491" y="10936"/>
                  </a:lnTo>
                  <a:lnTo>
                    <a:pt x="14637" y="10595"/>
                  </a:lnTo>
                  <a:lnTo>
                    <a:pt x="14783" y="10254"/>
                  </a:lnTo>
                  <a:lnTo>
                    <a:pt x="14905" y="9889"/>
                  </a:lnTo>
                  <a:lnTo>
                    <a:pt x="15003" y="9523"/>
                  </a:lnTo>
                  <a:lnTo>
                    <a:pt x="15100" y="9158"/>
                  </a:lnTo>
                  <a:lnTo>
                    <a:pt x="15149" y="8793"/>
                  </a:lnTo>
                  <a:lnTo>
                    <a:pt x="15198" y="8403"/>
                  </a:lnTo>
                  <a:lnTo>
                    <a:pt x="15246" y="8013"/>
                  </a:lnTo>
                  <a:lnTo>
                    <a:pt x="15246" y="7623"/>
                  </a:lnTo>
                  <a:lnTo>
                    <a:pt x="15246" y="7623"/>
                  </a:lnTo>
                  <a:lnTo>
                    <a:pt x="15246" y="7234"/>
                  </a:lnTo>
                  <a:lnTo>
                    <a:pt x="15198" y="6844"/>
                  </a:lnTo>
                  <a:lnTo>
                    <a:pt x="15149" y="6454"/>
                  </a:lnTo>
                  <a:lnTo>
                    <a:pt x="15100" y="6089"/>
                  </a:lnTo>
                  <a:lnTo>
                    <a:pt x="15003" y="5724"/>
                  </a:lnTo>
                  <a:lnTo>
                    <a:pt x="14905" y="5358"/>
                  </a:lnTo>
                  <a:lnTo>
                    <a:pt x="14783" y="4993"/>
                  </a:lnTo>
                  <a:lnTo>
                    <a:pt x="14637" y="4652"/>
                  </a:lnTo>
                  <a:lnTo>
                    <a:pt x="14491" y="4311"/>
                  </a:lnTo>
                  <a:lnTo>
                    <a:pt x="14321" y="3995"/>
                  </a:lnTo>
                  <a:lnTo>
                    <a:pt x="14150" y="3678"/>
                  </a:lnTo>
                  <a:lnTo>
                    <a:pt x="13955" y="3361"/>
                  </a:lnTo>
                  <a:lnTo>
                    <a:pt x="13736" y="3069"/>
                  </a:lnTo>
                  <a:lnTo>
                    <a:pt x="13517" y="2777"/>
                  </a:lnTo>
                  <a:lnTo>
                    <a:pt x="13273" y="2509"/>
                  </a:lnTo>
                  <a:lnTo>
                    <a:pt x="13006" y="2241"/>
                  </a:lnTo>
                  <a:lnTo>
                    <a:pt x="12738" y="1973"/>
                  </a:lnTo>
                  <a:lnTo>
                    <a:pt x="12470" y="1730"/>
                  </a:lnTo>
                  <a:lnTo>
                    <a:pt x="12178" y="1510"/>
                  </a:lnTo>
                  <a:lnTo>
                    <a:pt x="11885" y="1291"/>
                  </a:lnTo>
                  <a:lnTo>
                    <a:pt x="11569" y="1096"/>
                  </a:lnTo>
                  <a:lnTo>
                    <a:pt x="11252" y="926"/>
                  </a:lnTo>
                  <a:lnTo>
                    <a:pt x="10935" y="755"/>
                  </a:lnTo>
                  <a:lnTo>
                    <a:pt x="10594" y="609"/>
                  </a:lnTo>
                  <a:lnTo>
                    <a:pt x="10253" y="463"/>
                  </a:lnTo>
                  <a:lnTo>
                    <a:pt x="9888" y="341"/>
                  </a:lnTo>
                  <a:lnTo>
                    <a:pt x="9523" y="244"/>
                  </a:lnTo>
                  <a:lnTo>
                    <a:pt x="9158" y="147"/>
                  </a:lnTo>
                  <a:lnTo>
                    <a:pt x="8792" y="98"/>
                  </a:lnTo>
                  <a:lnTo>
                    <a:pt x="8403" y="49"/>
                  </a:lnTo>
                  <a:lnTo>
                    <a:pt x="8013" y="0"/>
                  </a:lnTo>
                  <a:lnTo>
                    <a:pt x="7623" y="0"/>
                  </a:lnTo>
                  <a:lnTo>
                    <a:pt x="7623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" name="Google Shape;397;p38"/>
            <p:cNvSpPr/>
            <p:nvPr/>
          </p:nvSpPr>
          <p:spPr>
            <a:xfrm>
              <a:off x="1525475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" name="Google Shape;398;p38"/>
            <p:cNvSpPr/>
            <p:nvPr/>
          </p:nvSpPr>
          <p:spPr>
            <a:xfrm>
              <a:off x="1369600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1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1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" name="Google Shape;399;p38"/>
            <p:cNvSpPr/>
            <p:nvPr/>
          </p:nvSpPr>
          <p:spPr>
            <a:xfrm>
              <a:off x="1369600" y="2604200"/>
              <a:ext cx="199750" cy="40825"/>
            </a:xfrm>
            <a:custGeom>
              <a:rect b="b" l="l" r="r" t="t"/>
              <a:pathLst>
                <a:path extrusionOk="0" fill="none" h="1633" w="7990">
                  <a:moveTo>
                    <a:pt x="7989" y="0"/>
                  </a:moveTo>
                  <a:lnTo>
                    <a:pt x="7989" y="0"/>
                  </a:lnTo>
                  <a:lnTo>
                    <a:pt x="7575" y="366"/>
                  </a:lnTo>
                  <a:lnTo>
                    <a:pt x="7137" y="707"/>
                  </a:lnTo>
                  <a:lnTo>
                    <a:pt x="6650" y="975"/>
                  </a:lnTo>
                  <a:lnTo>
                    <a:pt x="6163" y="1218"/>
                  </a:lnTo>
                  <a:lnTo>
                    <a:pt x="5627" y="1389"/>
                  </a:lnTo>
                  <a:lnTo>
                    <a:pt x="5115" y="1535"/>
                  </a:lnTo>
                  <a:lnTo>
                    <a:pt x="4555" y="1608"/>
                  </a:lnTo>
                  <a:lnTo>
                    <a:pt x="3995" y="1632"/>
                  </a:lnTo>
                  <a:lnTo>
                    <a:pt x="3995" y="1632"/>
                  </a:lnTo>
                  <a:lnTo>
                    <a:pt x="3435" y="1608"/>
                  </a:lnTo>
                  <a:lnTo>
                    <a:pt x="2875" y="1535"/>
                  </a:lnTo>
                  <a:lnTo>
                    <a:pt x="2363" y="1389"/>
                  </a:lnTo>
                  <a:lnTo>
                    <a:pt x="1828" y="1218"/>
                  </a:lnTo>
                  <a:lnTo>
                    <a:pt x="1340" y="975"/>
                  </a:lnTo>
                  <a:lnTo>
                    <a:pt x="853" y="707"/>
                  </a:lnTo>
                  <a:lnTo>
                    <a:pt x="415" y="366"/>
                  </a:ln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00" name="Google Shape;400;p38"/>
          <p:cNvGrpSpPr/>
          <p:nvPr/>
        </p:nvGrpSpPr>
        <p:grpSpPr>
          <a:xfrm>
            <a:off x="1492520" y="2088866"/>
            <a:ext cx="320399" cy="320378"/>
            <a:chOff x="1951075" y="2333250"/>
            <a:chExt cx="381200" cy="381175"/>
          </a:xfrm>
        </p:grpSpPr>
        <p:sp>
          <p:nvSpPr>
            <p:cNvPr id="401" name="Google Shape;401;p38"/>
            <p:cNvSpPr/>
            <p:nvPr/>
          </p:nvSpPr>
          <p:spPr>
            <a:xfrm>
              <a:off x="1951075" y="2333250"/>
              <a:ext cx="381200" cy="381175"/>
            </a:xfrm>
            <a:custGeom>
              <a:rect b="b" l="l" r="r" t="t"/>
              <a:pathLst>
                <a:path extrusionOk="0" fill="none" h="15247" w="15248">
                  <a:moveTo>
                    <a:pt x="7624" y="0"/>
                  </a:moveTo>
                  <a:lnTo>
                    <a:pt x="7624" y="0"/>
                  </a:lnTo>
                  <a:lnTo>
                    <a:pt x="7234" y="0"/>
                  </a:lnTo>
                  <a:lnTo>
                    <a:pt x="6845" y="49"/>
                  </a:lnTo>
                  <a:lnTo>
                    <a:pt x="6455" y="98"/>
                  </a:lnTo>
                  <a:lnTo>
                    <a:pt x="6090" y="147"/>
                  </a:lnTo>
                  <a:lnTo>
                    <a:pt x="5724" y="244"/>
                  </a:lnTo>
                  <a:lnTo>
                    <a:pt x="5359" y="341"/>
                  </a:lnTo>
                  <a:lnTo>
                    <a:pt x="4994" y="463"/>
                  </a:lnTo>
                  <a:lnTo>
                    <a:pt x="4653" y="609"/>
                  </a:lnTo>
                  <a:lnTo>
                    <a:pt x="4312" y="755"/>
                  </a:lnTo>
                  <a:lnTo>
                    <a:pt x="3995" y="926"/>
                  </a:lnTo>
                  <a:lnTo>
                    <a:pt x="3678" y="1096"/>
                  </a:lnTo>
                  <a:lnTo>
                    <a:pt x="3362" y="1291"/>
                  </a:lnTo>
                  <a:lnTo>
                    <a:pt x="3070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2" y="2241"/>
                  </a:lnTo>
                  <a:lnTo>
                    <a:pt x="1974" y="2509"/>
                  </a:lnTo>
                  <a:lnTo>
                    <a:pt x="1730" y="2777"/>
                  </a:lnTo>
                  <a:lnTo>
                    <a:pt x="1511" y="3069"/>
                  </a:lnTo>
                  <a:lnTo>
                    <a:pt x="1292" y="3361"/>
                  </a:lnTo>
                  <a:lnTo>
                    <a:pt x="1097" y="3678"/>
                  </a:lnTo>
                  <a:lnTo>
                    <a:pt x="926" y="3995"/>
                  </a:lnTo>
                  <a:lnTo>
                    <a:pt x="756" y="4311"/>
                  </a:lnTo>
                  <a:lnTo>
                    <a:pt x="610" y="4652"/>
                  </a:lnTo>
                  <a:lnTo>
                    <a:pt x="464" y="4993"/>
                  </a:lnTo>
                  <a:lnTo>
                    <a:pt x="342" y="5358"/>
                  </a:lnTo>
                  <a:lnTo>
                    <a:pt x="244" y="5724"/>
                  </a:lnTo>
                  <a:lnTo>
                    <a:pt x="147" y="6089"/>
                  </a:lnTo>
                  <a:lnTo>
                    <a:pt x="98" y="6454"/>
                  </a:lnTo>
                  <a:lnTo>
                    <a:pt x="50" y="6844"/>
                  </a:lnTo>
                  <a:lnTo>
                    <a:pt x="1" y="7234"/>
                  </a:lnTo>
                  <a:lnTo>
                    <a:pt x="1" y="7623"/>
                  </a:lnTo>
                  <a:lnTo>
                    <a:pt x="1" y="7623"/>
                  </a:lnTo>
                  <a:lnTo>
                    <a:pt x="1" y="8013"/>
                  </a:lnTo>
                  <a:lnTo>
                    <a:pt x="50" y="8403"/>
                  </a:lnTo>
                  <a:lnTo>
                    <a:pt x="98" y="8793"/>
                  </a:lnTo>
                  <a:lnTo>
                    <a:pt x="147" y="9158"/>
                  </a:lnTo>
                  <a:lnTo>
                    <a:pt x="244" y="9523"/>
                  </a:lnTo>
                  <a:lnTo>
                    <a:pt x="342" y="9889"/>
                  </a:lnTo>
                  <a:lnTo>
                    <a:pt x="464" y="10254"/>
                  </a:lnTo>
                  <a:lnTo>
                    <a:pt x="610" y="10595"/>
                  </a:lnTo>
                  <a:lnTo>
                    <a:pt x="756" y="10936"/>
                  </a:lnTo>
                  <a:lnTo>
                    <a:pt x="926" y="11252"/>
                  </a:lnTo>
                  <a:lnTo>
                    <a:pt x="1097" y="11569"/>
                  </a:lnTo>
                  <a:lnTo>
                    <a:pt x="1292" y="11886"/>
                  </a:lnTo>
                  <a:lnTo>
                    <a:pt x="1511" y="12178"/>
                  </a:lnTo>
                  <a:lnTo>
                    <a:pt x="1730" y="12470"/>
                  </a:lnTo>
                  <a:lnTo>
                    <a:pt x="1974" y="12738"/>
                  </a:lnTo>
                  <a:lnTo>
                    <a:pt x="2242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70" y="13737"/>
                  </a:lnTo>
                  <a:lnTo>
                    <a:pt x="3362" y="13956"/>
                  </a:lnTo>
                  <a:lnTo>
                    <a:pt x="3678" y="14151"/>
                  </a:lnTo>
                  <a:lnTo>
                    <a:pt x="3995" y="14321"/>
                  </a:lnTo>
                  <a:lnTo>
                    <a:pt x="4312" y="14492"/>
                  </a:lnTo>
                  <a:lnTo>
                    <a:pt x="4653" y="14638"/>
                  </a:lnTo>
                  <a:lnTo>
                    <a:pt x="4994" y="14784"/>
                  </a:lnTo>
                  <a:lnTo>
                    <a:pt x="5359" y="14906"/>
                  </a:lnTo>
                  <a:lnTo>
                    <a:pt x="5724" y="15003"/>
                  </a:lnTo>
                  <a:lnTo>
                    <a:pt x="6090" y="15100"/>
                  </a:lnTo>
                  <a:lnTo>
                    <a:pt x="6455" y="15149"/>
                  </a:lnTo>
                  <a:lnTo>
                    <a:pt x="6845" y="15198"/>
                  </a:lnTo>
                  <a:lnTo>
                    <a:pt x="7234" y="15247"/>
                  </a:lnTo>
                  <a:lnTo>
                    <a:pt x="7624" y="15247"/>
                  </a:lnTo>
                  <a:lnTo>
                    <a:pt x="7624" y="15247"/>
                  </a:lnTo>
                  <a:lnTo>
                    <a:pt x="8014" y="15247"/>
                  </a:lnTo>
                  <a:lnTo>
                    <a:pt x="8403" y="15198"/>
                  </a:lnTo>
                  <a:lnTo>
                    <a:pt x="8793" y="15149"/>
                  </a:lnTo>
                  <a:lnTo>
                    <a:pt x="9158" y="15100"/>
                  </a:lnTo>
                  <a:lnTo>
                    <a:pt x="9524" y="15003"/>
                  </a:lnTo>
                  <a:lnTo>
                    <a:pt x="9889" y="14906"/>
                  </a:lnTo>
                  <a:lnTo>
                    <a:pt x="10254" y="14784"/>
                  </a:lnTo>
                  <a:lnTo>
                    <a:pt x="10595" y="14638"/>
                  </a:lnTo>
                  <a:lnTo>
                    <a:pt x="10936" y="14492"/>
                  </a:lnTo>
                  <a:lnTo>
                    <a:pt x="11253" y="14321"/>
                  </a:lnTo>
                  <a:lnTo>
                    <a:pt x="11569" y="14151"/>
                  </a:lnTo>
                  <a:lnTo>
                    <a:pt x="11886" y="13956"/>
                  </a:lnTo>
                  <a:lnTo>
                    <a:pt x="12178" y="13737"/>
                  </a:lnTo>
                  <a:lnTo>
                    <a:pt x="12471" y="13517"/>
                  </a:lnTo>
                  <a:lnTo>
                    <a:pt x="12739" y="13274"/>
                  </a:lnTo>
                  <a:lnTo>
                    <a:pt x="13006" y="13006"/>
                  </a:lnTo>
                  <a:lnTo>
                    <a:pt x="13274" y="12738"/>
                  </a:lnTo>
                  <a:lnTo>
                    <a:pt x="13518" y="12470"/>
                  </a:lnTo>
                  <a:lnTo>
                    <a:pt x="13737" y="12178"/>
                  </a:lnTo>
                  <a:lnTo>
                    <a:pt x="13956" y="11886"/>
                  </a:lnTo>
                  <a:lnTo>
                    <a:pt x="14151" y="11569"/>
                  </a:lnTo>
                  <a:lnTo>
                    <a:pt x="14322" y="11252"/>
                  </a:lnTo>
                  <a:lnTo>
                    <a:pt x="14492" y="10936"/>
                  </a:lnTo>
                  <a:lnTo>
                    <a:pt x="14638" y="10595"/>
                  </a:lnTo>
                  <a:lnTo>
                    <a:pt x="14784" y="10254"/>
                  </a:lnTo>
                  <a:lnTo>
                    <a:pt x="14906" y="9889"/>
                  </a:lnTo>
                  <a:lnTo>
                    <a:pt x="15004" y="9523"/>
                  </a:lnTo>
                  <a:lnTo>
                    <a:pt x="15101" y="9158"/>
                  </a:lnTo>
                  <a:lnTo>
                    <a:pt x="15150" y="8793"/>
                  </a:lnTo>
                  <a:lnTo>
                    <a:pt x="15198" y="8403"/>
                  </a:lnTo>
                  <a:lnTo>
                    <a:pt x="15247" y="8013"/>
                  </a:lnTo>
                  <a:lnTo>
                    <a:pt x="15247" y="7623"/>
                  </a:lnTo>
                  <a:lnTo>
                    <a:pt x="15247" y="7623"/>
                  </a:lnTo>
                  <a:lnTo>
                    <a:pt x="15247" y="7234"/>
                  </a:lnTo>
                  <a:lnTo>
                    <a:pt x="15198" y="6844"/>
                  </a:lnTo>
                  <a:lnTo>
                    <a:pt x="15150" y="6454"/>
                  </a:lnTo>
                  <a:lnTo>
                    <a:pt x="15101" y="6089"/>
                  </a:lnTo>
                  <a:lnTo>
                    <a:pt x="15004" y="5724"/>
                  </a:lnTo>
                  <a:lnTo>
                    <a:pt x="14906" y="5358"/>
                  </a:lnTo>
                  <a:lnTo>
                    <a:pt x="14784" y="4993"/>
                  </a:lnTo>
                  <a:lnTo>
                    <a:pt x="14638" y="4652"/>
                  </a:lnTo>
                  <a:lnTo>
                    <a:pt x="14492" y="4311"/>
                  </a:lnTo>
                  <a:lnTo>
                    <a:pt x="14322" y="3995"/>
                  </a:lnTo>
                  <a:lnTo>
                    <a:pt x="14151" y="3678"/>
                  </a:lnTo>
                  <a:lnTo>
                    <a:pt x="13956" y="3361"/>
                  </a:lnTo>
                  <a:lnTo>
                    <a:pt x="13737" y="3069"/>
                  </a:lnTo>
                  <a:lnTo>
                    <a:pt x="13518" y="2777"/>
                  </a:lnTo>
                  <a:lnTo>
                    <a:pt x="13274" y="2509"/>
                  </a:lnTo>
                  <a:lnTo>
                    <a:pt x="13006" y="2241"/>
                  </a:lnTo>
                  <a:lnTo>
                    <a:pt x="12739" y="1973"/>
                  </a:lnTo>
                  <a:lnTo>
                    <a:pt x="12471" y="1730"/>
                  </a:lnTo>
                  <a:lnTo>
                    <a:pt x="12178" y="1510"/>
                  </a:lnTo>
                  <a:lnTo>
                    <a:pt x="11886" y="1291"/>
                  </a:lnTo>
                  <a:lnTo>
                    <a:pt x="11569" y="1096"/>
                  </a:lnTo>
                  <a:lnTo>
                    <a:pt x="11253" y="926"/>
                  </a:lnTo>
                  <a:lnTo>
                    <a:pt x="10936" y="755"/>
                  </a:lnTo>
                  <a:lnTo>
                    <a:pt x="10595" y="609"/>
                  </a:lnTo>
                  <a:lnTo>
                    <a:pt x="10254" y="463"/>
                  </a:lnTo>
                  <a:lnTo>
                    <a:pt x="9889" y="341"/>
                  </a:lnTo>
                  <a:lnTo>
                    <a:pt x="9524" y="244"/>
                  </a:lnTo>
                  <a:lnTo>
                    <a:pt x="9158" y="147"/>
                  </a:lnTo>
                  <a:lnTo>
                    <a:pt x="8793" y="98"/>
                  </a:lnTo>
                  <a:lnTo>
                    <a:pt x="8403" y="49"/>
                  </a:lnTo>
                  <a:lnTo>
                    <a:pt x="8014" y="0"/>
                  </a:lnTo>
                  <a:lnTo>
                    <a:pt x="7624" y="0"/>
                  </a:lnTo>
                  <a:lnTo>
                    <a:pt x="7624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" name="Google Shape;402;p38"/>
            <p:cNvSpPr/>
            <p:nvPr/>
          </p:nvSpPr>
          <p:spPr>
            <a:xfrm>
              <a:off x="2197675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7" y="0"/>
                  </a:move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" name="Google Shape;403;p38"/>
            <p:cNvSpPr/>
            <p:nvPr/>
          </p:nvSpPr>
          <p:spPr>
            <a:xfrm>
              <a:off x="2041800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" name="Google Shape;404;p38"/>
            <p:cNvSpPr/>
            <p:nvPr/>
          </p:nvSpPr>
          <p:spPr>
            <a:xfrm>
              <a:off x="2041800" y="2584100"/>
              <a:ext cx="199750" cy="41425"/>
            </a:xfrm>
            <a:custGeom>
              <a:rect b="b" l="l" r="r" t="t"/>
              <a:pathLst>
                <a:path extrusionOk="0" fill="none" h="1657" w="7990">
                  <a:moveTo>
                    <a:pt x="1" y="1657"/>
                  </a:moveTo>
                  <a:lnTo>
                    <a:pt x="1" y="1657"/>
                  </a:lnTo>
                  <a:lnTo>
                    <a:pt x="415" y="1291"/>
                  </a:lnTo>
                  <a:lnTo>
                    <a:pt x="853" y="950"/>
                  </a:lnTo>
                  <a:lnTo>
                    <a:pt x="1340" y="683"/>
                  </a:lnTo>
                  <a:lnTo>
                    <a:pt x="1827" y="439"/>
                  </a:lnTo>
                  <a:lnTo>
                    <a:pt x="2363" y="244"/>
                  </a:lnTo>
                  <a:lnTo>
                    <a:pt x="2875" y="122"/>
                  </a:lnTo>
                  <a:lnTo>
                    <a:pt x="3435" y="49"/>
                  </a:lnTo>
                  <a:lnTo>
                    <a:pt x="3995" y="1"/>
                  </a:lnTo>
                  <a:lnTo>
                    <a:pt x="3995" y="1"/>
                  </a:lnTo>
                  <a:lnTo>
                    <a:pt x="4555" y="49"/>
                  </a:lnTo>
                  <a:lnTo>
                    <a:pt x="5115" y="122"/>
                  </a:lnTo>
                  <a:lnTo>
                    <a:pt x="5627" y="244"/>
                  </a:lnTo>
                  <a:lnTo>
                    <a:pt x="6163" y="439"/>
                  </a:lnTo>
                  <a:lnTo>
                    <a:pt x="6650" y="683"/>
                  </a:lnTo>
                  <a:lnTo>
                    <a:pt x="7137" y="950"/>
                  </a:lnTo>
                  <a:lnTo>
                    <a:pt x="7575" y="1291"/>
                  </a:lnTo>
                  <a:lnTo>
                    <a:pt x="7989" y="1657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05" name="Google Shape;405;p38"/>
          <p:cNvGrpSpPr/>
          <p:nvPr/>
        </p:nvGrpSpPr>
        <p:grpSpPr>
          <a:xfrm>
            <a:off x="2057504" y="2088866"/>
            <a:ext cx="320378" cy="320378"/>
            <a:chOff x="2623275" y="2333250"/>
            <a:chExt cx="381175" cy="381175"/>
          </a:xfrm>
        </p:grpSpPr>
        <p:sp>
          <p:nvSpPr>
            <p:cNvPr id="406" name="Google Shape;406;p38"/>
            <p:cNvSpPr/>
            <p:nvPr/>
          </p:nvSpPr>
          <p:spPr>
            <a:xfrm>
              <a:off x="2623275" y="2333250"/>
              <a:ext cx="381175" cy="381175"/>
            </a:xfrm>
            <a:custGeom>
              <a:rect b="b" l="l" r="r" t="t"/>
              <a:pathLst>
                <a:path extrusionOk="0" fill="none" h="15247" w="15247">
                  <a:moveTo>
                    <a:pt x="7624" y="0"/>
                  </a:moveTo>
                  <a:lnTo>
                    <a:pt x="7624" y="0"/>
                  </a:lnTo>
                  <a:lnTo>
                    <a:pt x="7234" y="0"/>
                  </a:lnTo>
                  <a:lnTo>
                    <a:pt x="6844" y="49"/>
                  </a:lnTo>
                  <a:lnTo>
                    <a:pt x="6455" y="98"/>
                  </a:lnTo>
                  <a:lnTo>
                    <a:pt x="6089" y="147"/>
                  </a:lnTo>
                  <a:lnTo>
                    <a:pt x="5724" y="244"/>
                  </a:lnTo>
                  <a:lnTo>
                    <a:pt x="5359" y="341"/>
                  </a:lnTo>
                  <a:lnTo>
                    <a:pt x="4994" y="463"/>
                  </a:lnTo>
                  <a:lnTo>
                    <a:pt x="4653" y="609"/>
                  </a:lnTo>
                  <a:lnTo>
                    <a:pt x="4312" y="755"/>
                  </a:lnTo>
                  <a:lnTo>
                    <a:pt x="3995" y="926"/>
                  </a:lnTo>
                  <a:lnTo>
                    <a:pt x="3678" y="1096"/>
                  </a:lnTo>
                  <a:lnTo>
                    <a:pt x="3362" y="1291"/>
                  </a:lnTo>
                  <a:lnTo>
                    <a:pt x="3069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1" y="2241"/>
                  </a:lnTo>
                  <a:lnTo>
                    <a:pt x="1973" y="2509"/>
                  </a:lnTo>
                  <a:lnTo>
                    <a:pt x="1730" y="2777"/>
                  </a:lnTo>
                  <a:lnTo>
                    <a:pt x="1511" y="3069"/>
                  </a:lnTo>
                  <a:lnTo>
                    <a:pt x="1292" y="3361"/>
                  </a:lnTo>
                  <a:lnTo>
                    <a:pt x="1097" y="3678"/>
                  </a:lnTo>
                  <a:lnTo>
                    <a:pt x="926" y="3995"/>
                  </a:lnTo>
                  <a:lnTo>
                    <a:pt x="756" y="4311"/>
                  </a:lnTo>
                  <a:lnTo>
                    <a:pt x="610" y="4652"/>
                  </a:lnTo>
                  <a:lnTo>
                    <a:pt x="463" y="4993"/>
                  </a:lnTo>
                  <a:lnTo>
                    <a:pt x="342" y="5358"/>
                  </a:lnTo>
                  <a:lnTo>
                    <a:pt x="244" y="5724"/>
                  </a:lnTo>
                  <a:lnTo>
                    <a:pt x="147" y="6089"/>
                  </a:lnTo>
                  <a:lnTo>
                    <a:pt x="98" y="6454"/>
                  </a:lnTo>
                  <a:lnTo>
                    <a:pt x="49" y="6844"/>
                  </a:lnTo>
                  <a:lnTo>
                    <a:pt x="1" y="7234"/>
                  </a:lnTo>
                  <a:lnTo>
                    <a:pt x="1" y="7623"/>
                  </a:lnTo>
                  <a:lnTo>
                    <a:pt x="1" y="7623"/>
                  </a:lnTo>
                  <a:lnTo>
                    <a:pt x="1" y="8013"/>
                  </a:lnTo>
                  <a:lnTo>
                    <a:pt x="49" y="8403"/>
                  </a:lnTo>
                  <a:lnTo>
                    <a:pt x="98" y="8793"/>
                  </a:lnTo>
                  <a:lnTo>
                    <a:pt x="147" y="9158"/>
                  </a:lnTo>
                  <a:lnTo>
                    <a:pt x="244" y="9523"/>
                  </a:lnTo>
                  <a:lnTo>
                    <a:pt x="342" y="9889"/>
                  </a:lnTo>
                  <a:lnTo>
                    <a:pt x="463" y="10254"/>
                  </a:lnTo>
                  <a:lnTo>
                    <a:pt x="610" y="10595"/>
                  </a:lnTo>
                  <a:lnTo>
                    <a:pt x="756" y="10936"/>
                  </a:lnTo>
                  <a:lnTo>
                    <a:pt x="926" y="11252"/>
                  </a:lnTo>
                  <a:lnTo>
                    <a:pt x="1097" y="11569"/>
                  </a:lnTo>
                  <a:lnTo>
                    <a:pt x="1292" y="11886"/>
                  </a:lnTo>
                  <a:lnTo>
                    <a:pt x="1511" y="12178"/>
                  </a:lnTo>
                  <a:lnTo>
                    <a:pt x="1730" y="12470"/>
                  </a:lnTo>
                  <a:lnTo>
                    <a:pt x="1973" y="12738"/>
                  </a:lnTo>
                  <a:lnTo>
                    <a:pt x="2241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69" y="13737"/>
                  </a:lnTo>
                  <a:lnTo>
                    <a:pt x="3362" y="13956"/>
                  </a:lnTo>
                  <a:lnTo>
                    <a:pt x="3678" y="14151"/>
                  </a:lnTo>
                  <a:lnTo>
                    <a:pt x="3995" y="14321"/>
                  </a:lnTo>
                  <a:lnTo>
                    <a:pt x="4312" y="14492"/>
                  </a:lnTo>
                  <a:lnTo>
                    <a:pt x="4653" y="14638"/>
                  </a:lnTo>
                  <a:lnTo>
                    <a:pt x="4994" y="14784"/>
                  </a:lnTo>
                  <a:lnTo>
                    <a:pt x="5359" y="14906"/>
                  </a:lnTo>
                  <a:lnTo>
                    <a:pt x="5724" y="15003"/>
                  </a:lnTo>
                  <a:lnTo>
                    <a:pt x="6089" y="15100"/>
                  </a:lnTo>
                  <a:lnTo>
                    <a:pt x="6455" y="15149"/>
                  </a:lnTo>
                  <a:lnTo>
                    <a:pt x="6844" y="15198"/>
                  </a:lnTo>
                  <a:lnTo>
                    <a:pt x="7234" y="15247"/>
                  </a:lnTo>
                  <a:lnTo>
                    <a:pt x="7624" y="15247"/>
                  </a:lnTo>
                  <a:lnTo>
                    <a:pt x="7624" y="15247"/>
                  </a:lnTo>
                  <a:lnTo>
                    <a:pt x="8014" y="15247"/>
                  </a:lnTo>
                  <a:lnTo>
                    <a:pt x="8403" y="15198"/>
                  </a:lnTo>
                  <a:lnTo>
                    <a:pt x="8793" y="15149"/>
                  </a:lnTo>
                  <a:lnTo>
                    <a:pt x="9158" y="15100"/>
                  </a:lnTo>
                  <a:lnTo>
                    <a:pt x="9524" y="15003"/>
                  </a:lnTo>
                  <a:lnTo>
                    <a:pt x="9889" y="14906"/>
                  </a:lnTo>
                  <a:lnTo>
                    <a:pt x="10254" y="14784"/>
                  </a:lnTo>
                  <a:lnTo>
                    <a:pt x="10595" y="14638"/>
                  </a:lnTo>
                  <a:lnTo>
                    <a:pt x="10936" y="14492"/>
                  </a:lnTo>
                  <a:lnTo>
                    <a:pt x="11253" y="14321"/>
                  </a:lnTo>
                  <a:lnTo>
                    <a:pt x="11569" y="14151"/>
                  </a:lnTo>
                  <a:lnTo>
                    <a:pt x="11886" y="13956"/>
                  </a:lnTo>
                  <a:lnTo>
                    <a:pt x="12178" y="13737"/>
                  </a:lnTo>
                  <a:lnTo>
                    <a:pt x="12470" y="13517"/>
                  </a:lnTo>
                  <a:lnTo>
                    <a:pt x="12738" y="13274"/>
                  </a:lnTo>
                  <a:lnTo>
                    <a:pt x="13006" y="13006"/>
                  </a:lnTo>
                  <a:lnTo>
                    <a:pt x="13274" y="12738"/>
                  </a:lnTo>
                  <a:lnTo>
                    <a:pt x="13518" y="12470"/>
                  </a:lnTo>
                  <a:lnTo>
                    <a:pt x="13737" y="12178"/>
                  </a:lnTo>
                  <a:lnTo>
                    <a:pt x="13956" y="11886"/>
                  </a:lnTo>
                  <a:lnTo>
                    <a:pt x="14151" y="11569"/>
                  </a:lnTo>
                  <a:lnTo>
                    <a:pt x="14321" y="11252"/>
                  </a:lnTo>
                  <a:lnTo>
                    <a:pt x="14492" y="10936"/>
                  </a:lnTo>
                  <a:lnTo>
                    <a:pt x="14638" y="10595"/>
                  </a:lnTo>
                  <a:lnTo>
                    <a:pt x="14784" y="10254"/>
                  </a:lnTo>
                  <a:lnTo>
                    <a:pt x="14906" y="9889"/>
                  </a:lnTo>
                  <a:lnTo>
                    <a:pt x="15003" y="9523"/>
                  </a:lnTo>
                  <a:lnTo>
                    <a:pt x="15101" y="9158"/>
                  </a:lnTo>
                  <a:lnTo>
                    <a:pt x="15150" y="8793"/>
                  </a:lnTo>
                  <a:lnTo>
                    <a:pt x="15198" y="8403"/>
                  </a:lnTo>
                  <a:lnTo>
                    <a:pt x="15247" y="8013"/>
                  </a:lnTo>
                  <a:lnTo>
                    <a:pt x="15247" y="7623"/>
                  </a:lnTo>
                  <a:lnTo>
                    <a:pt x="15247" y="7623"/>
                  </a:lnTo>
                  <a:lnTo>
                    <a:pt x="15247" y="7234"/>
                  </a:lnTo>
                  <a:lnTo>
                    <a:pt x="15198" y="6844"/>
                  </a:lnTo>
                  <a:lnTo>
                    <a:pt x="15150" y="6454"/>
                  </a:lnTo>
                  <a:lnTo>
                    <a:pt x="15101" y="6089"/>
                  </a:lnTo>
                  <a:lnTo>
                    <a:pt x="15003" y="5724"/>
                  </a:lnTo>
                  <a:lnTo>
                    <a:pt x="14906" y="5358"/>
                  </a:lnTo>
                  <a:lnTo>
                    <a:pt x="14784" y="4993"/>
                  </a:lnTo>
                  <a:lnTo>
                    <a:pt x="14638" y="4652"/>
                  </a:lnTo>
                  <a:lnTo>
                    <a:pt x="14492" y="4311"/>
                  </a:lnTo>
                  <a:lnTo>
                    <a:pt x="14321" y="3995"/>
                  </a:lnTo>
                  <a:lnTo>
                    <a:pt x="14151" y="3678"/>
                  </a:lnTo>
                  <a:lnTo>
                    <a:pt x="13956" y="3361"/>
                  </a:lnTo>
                  <a:lnTo>
                    <a:pt x="13737" y="3069"/>
                  </a:lnTo>
                  <a:lnTo>
                    <a:pt x="13518" y="2777"/>
                  </a:lnTo>
                  <a:lnTo>
                    <a:pt x="13274" y="2509"/>
                  </a:lnTo>
                  <a:lnTo>
                    <a:pt x="13006" y="2241"/>
                  </a:lnTo>
                  <a:lnTo>
                    <a:pt x="12738" y="1973"/>
                  </a:lnTo>
                  <a:lnTo>
                    <a:pt x="12470" y="1730"/>
                  </a:lnTo>
                  <a:lnTo>
                    <a:pt x="12178" y="1510"/>
                  </a:lnTo>
                  <a:lnTo>
                    <a:pt x="11886" y="1291"/>
                  </a:lnTo>
                  <a:lnTo>
                    <a:pt x="11569" y="1096"/>
                  </a:lnTo>
                  <a:lnTo>
                    <a:pt x="11253" y="926"/>
                  </a:lnTo>
                  <a:lnTo>
                    <a:pt x="10936" y="755"/>
                  </a:lnTo>
                  <a:lnTo>
                    <a:pt x="10595" y="609"/>
                  </a:lnTo>
                  <a:lnTo>
                    <a:pt x="10254" y="463"/>
                  </a:lnTo>
                  <a:lnTo>
                    <a:pt x="9889" y="341"/>
                  </a:lnTo>
                  <a:lnTo>
                    <a:pt x="9524" y="244"/>
                  </a:lnTo>
                  <a:lnTo>
                    <a:pt x="9158" y="147"/>
                  </a:lnTo>
                  <a:lnTo>
                    <a:pt x="8793" y="98"/>
                  </a:lnTo>
                  <a:lnTo>
                    <a:pt x="8403" y="49"/>
                  </a:lnTo>
                  <a:lnTo>
                    <a:pt x="8014" y="0"/>
                  </a:lnTo>
                  <a:lnTo>
                    <a:pt x="7624" y="0"/>
                  </a:lnTo>
                  <a:lnTo>
                    <a:pt x="7624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" name="Google Shape;407;p38"/>
            <p:cNvSpPr/>
            <p:nvPr/>
          </p:nvSpPr>
          <p:spPr>
            <a:xfrm>
              <a:off x="2869875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7" y="0"/>
                  </a:move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4" y="171"/>
                  </a:lnTo>
                  <a:lnTo>
                    <a:pt x="1510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0" y="1632"/>
                  </a:lnTo>
                  <a:lnTo>
                    <a:pt x="1364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0" y="950"/>
                  </a:lnTo>
                  <a:lnTo>
                    <a:pt x="0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" name="Google Shape;408;p38"/>
            <p:cNvSpPr/>
            <p:nvPr/>
          </p:nvSpPr>
          <p:spPr>
            <a:xfrm>
              <a:off x="2714000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7" y="1900"/>
                  </a:move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" name="Google Shape;409;p38"/>
            <p:cNvSpPr/>
            <p:nvPr/>
          </p:nvSpPr>
          <p:spPr>
            <a:xfrm>
              <a:off x="2810200" y="2595675"/>
              <a:ext cx="99875" cy="31075"/>
            </a:xfrm>
            <a:custGeom>
              <a:rect b="b" l="l" r="r" t="t"/>
              <a:pathLst>
                <a:path extrusionOk="0" fill="none" h="1243" w="3995">
                  <a:moveTo>
                    <a:pt x="1" y="1242"/>
                  </a:moveTo>
                  <a:lnTo>
                    <a:pt x="3995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10" name="Google Shape;410;p38"/>
          <p:cNvGrpSpPr/>
          <p:nvPr/>
        </p:nvGrpSpPr>
        <p:grpSpPr>
          <a:xfrm>
            <a:off x="2697209" y="2033603"/>
            <a:ext cx="170937" cy="426827"/>
            <a:chOff x="3384375" y="2267500"/>
            <a:chExt cx="203375" cy="507825"/>
          </a:xfrm>
        </p:grpSpPr>
        <p:sp>
          <p:nvSpPr>
            <p:cNvPr id="411" name="Google Shape;411;p38"/>
            <p:cNvSpPr/>
            <p:nvPr/>
          </p:nvSpPr>
          <p:spPr>
            <a:xfrm>
              <a:off x="3384375" y="2373425"/>
              <a:ext cx="203375" cy="401900"/>
            </a:xfrm>
            <a:custGeom>
              <a:rect b="b" l="l" r="r" t="t"/>
              <a:pathLst>
                <a:path extrusionOk="0" fill="none" h="16076" w="8135">
                  <a:moveTo>
                    <a:pt x="4896" y="1"/>
                  </a:moveTo>
                  <a:lnTo>
                    <a:pt x="4896" y="1"/>
                  </a:lnTo>
                  <a:lnTo>
                    <a:pt x="4701" y="74"/>
                  </a:lnTo>
                  <a:lnTo>
                    <a:pt x="4506" y="147"/>
                  </a:lnTo>
                  <a:lnTo>
                    <a:pt x="4287" y="196"/>
                  </a:lnTo>
                  <a:lnTo>
                    <a:pt x="4068" y="196"/>
                  </a:lnTo>
                  <a:lnTo>
                    <a:pt x="4068" y="196"/>
                  </a:lnTo>
                  <a:lnTo>
                    <a:pt x="3848" y="196"/>
                  </a:lnTo>
                  <a:lnTo>
                    <a:pt x="3654" y="147"/>
                  </a:lnTo>
                  <a:lnTo>
                    <a:pt x="3434" y="98"/>
                  </a:lnTo>
                  <a:lnTo>
                    <a:pt x="3240" y="1"/>
                  </a:lnTo>
                  <a:lnTo>
                    <a:pt x="3240" y="1"/>
                  </a:lnTo>
                  <a:lnTo>
                    <a:pt x="2996" y="50"/>
                  </a:lnTo>
                  <a:lnTo>
                    <a:pt x="2777" y="98"/>
                  </a:lnTo>
                  <a:lnTo>
                    <a:pt x="2558" y="171"/>
                  </a:lnTo>
                  <a:lnTo>
                    <a:pt x="2363" y="269"/>
                  </a:lnTo>
                  <a:lnTo>
                    <a:pt x="2168" y="366"/>
                  </a:lnTo>
                  <a:lnTo>
                    <a:pt x="1973" y="464"/>
                  </a:lnTo>
                  <a:lnTo>
                    <a:pt x="1803" y="585"/>
                  </a:lnTo>
                  <a:lnTo>
                    <a:pt x="1632" y="731"/>
                  </a:lnTo>
                  <a:lnTo>
                    <a:pt x="1486" y="878"/>
                  </a:lnTo>
                  <a:lnTo>
                    <a:pt x="1340" y="1024"/>
                  </a:lnTo>
                  <a:lnTo>
                    <a:pt x="1072" y="1365"/>
                  </a:lnTo>
                  <a:lnTo>
                    <a:pt x="853" y="1779"/>
                  </a:lnTo>
                  <a:lnTo>
                    <a:pt x="658" y="2193"/>
                  </a:lnTo>
                  <a:lnTo>
                    <a:pt x="488" y="2680"/>
                  </a:lnTo>
                  <a:lnTo>
                    <a:pt x="341" y="3167"/>
                  </a:lnTo>
                  <a:lnTo>
                    <a:pt x="244" y="3727"/>
                  </a:lnTo>
                  <a:lnTo>
                    <a:pt x="147" y="4287"/>
                  </a:lnTo>
                  <a:lnTo>
                    <a:pt x="73" y="4896"/>
                  </a:lnTo>
                  <a:lnTo>
                    <a:pt x="49" y="5529"/>
                  </a:lnTo>
                  <a:lnTo>
                    <a:pt x="25" y="6187"/>
                  </a:lnTo>
                  <a:lnTo>
                    <a:pt x="0" y="6869"/>
                  </a:lnTo>
                  <a:lnTo>
                    <a:pt x="0" y="6869"/>
                  </a:lnTo>
                  <a:lnTo>
                    <a:pt x="25" y="7015"/>
                  </a:lnTo>
                  <a:lnTo>
                    <a:pt x="49" y="7161"/>
                  </a:lnTo>
                  <a:lnTo>
                    <a:pt x="98" y="7307"/>
                  </a:lnTo>
                  <a:lnTo>
                    <a:pt x="171" y="7405"/>
                  </a:lnTo>
                  <a:lnTo>
                    <a:pt x="268" y="7502"/>
                  </a:lnTo>
                  <a:lnTo>
                    <a:pt x="390" y="7575"/>
                  </a:lnTo>
                  <a:lnTo>
                    <a:pt x="512" y="7624"/>
                  </a:lnTo>
                  <a:lnTo>
                    <a:pt x="658" y="7648"/>
                  </a:lnTo>
                  <a:lnTo>
                    <a:pt x="658" y="7648"/>
                  </a:lnTo>
                  <a:lnTo>
                    <a:pt x="804" y="7624"/>
                  </a:lnTo>
                  <a:lnTo>
                    <a:pt x="926" y="7575"/>
                  </a:lnTo>
                  <a:lnTo>
                    <a:pt x="1048" y="7502"/>
                  </a:lnTo>
                  <a:lnTo>
                    <a:pt x="1145" y="7405"/>
                  </a:lnTo>
                  <a:lnTo>
                    <a:pt x="1218" y="7307"/>
                  </a:lnTo>
                  <a:lnTo>
                    <a:pt x="1267" y="7161"/>
                  </a:lnTo>
                  <a:lnTo>
                    <a:pt x="1291" y="7015"/>
                  </a:lnTo>
                  <a:lnTo>
                    <a:pt x="1316" y="6869"/>
                  </a:lnTo>
                  <a:lnTo>
                    <a:pt x="1316" y="6869"/>
                  </a:lnTo>
                  <a:lnTo>
                    <a:pt x="1340" y="6260"/>
                  </a:lnTo>
                  <a:lnTo>
                    <a:pt x="1413" y="5554"/>
                  </a:lnTo>
                  <a:lnTo>
                    <a:pt x="1510" y="4847"/>
                  </a:lnTo>
                  <a:lnTo>
                    <a:pt x="1632" y="4141"/>
                  </a:lnTo>
                  <a:lnTo>
                    <a:pt x="1754" y="3532"/>
                  </a:lnTo>
                  <a:lnTo>
                    <a:pt x="1876" y="3021"/>
                  </a:lnTo>
                  <a:lnTo>
                    <a:pt x="1998" y="2680"/>
                  </a:lnTo>
                  <a:lnTo>
                    <a:pt x="2046" y="2607"/>
                  </a:lnTo>
                  <a:lnTo>
                    <a:pt x="2095" y="2582"/>
                  </a:lnTo>
                  <a:lnTo>
                    <a:pt x="2095" y="2582"/>
                  </a:lnTo>
                  <a:lnTo>
                    <a:pt x="2095" y="2631"/>
                  </a:lnTo>
                  <a:lnTo>
                    <a:pt x="2119" y="2729"/>
                  </a:lnTo>
                  <a:lnTo>
                    <a:pt x="2119" y="3143"/>
                  </a:lnTo>
                  <a:lnTo>
                    <a:pt x="2071" y="4555"/>
                  </a:lnTo>
                  <a:lnTo>
                    <a:pt x="1949" y="6577"/>
                  </a:lnTo>
                  <a:lnTo>
                    <a:pt x="1827" y="8842"/>
                  </a:lnTo>
                  <a:lnTo>
                    <a:pt x="1535" y="13128"/>
                  </a:lnTo>
                  <a:lnTo>
                    <a:pt x="1389" y="15077"/>
                  </a:lnTo>
                  <a:lnTo>
                    <a:pt x="1389" y="15077"/>
                  </a:lnTo>
                  <a:lnTo>
                    <a:pt x="1389" y="15247"/>
                  </a:lnTo>
                  <a:lnTo>
                    <a:pt x="1413" y="15418"/>
                  </a:lnTo>
                  <a:lnTo>
                    <a:pt x="1462" y="15564"/>
                  </a:lnTo>
                  <a:lnTo>
                    <a:pt x="1559" y="15710"/>
                  </a:lnTo>
                  <a:lnTo>
                    <a:pt x="1657" y="15856"/>
                  </a:lnTo>
                  <a:lnTo>
                    <a:pt x="1778" y="15953"/>
                  </a:lnTo>
                  <a:lnTo>
                    <a:pt x="1924" y="16026"/>
                  </a:lnTo>
                  <a:lnTo>
                    <a:pt x="2095" y="16075"/>
                  </a:lnTo>
                  <a:lnTo>
                    <a:pt x="2095" y="16075"/>
                  </a:lnTo>
                  <a:lnTo>
                    <a:pt x="2217" y="16075"/>
                  </a:lnTo>
                  <a:lnTo>
                    <a:pt x="2217" y="16075"/>
                  </a:lnTo>
                  <a:lnTo>
                    <a:pt x="2387" y="16075"/>
                  </a:lnTo>
                  <a:lnTo>
                    <a:pt x="2509" y="16026"/>
                  </a:lnTo>
                  <a:lnTo>
                    <a:pt x="2655" y="15953"/>
                  </a:lnTo>
                  <a:lnTo>
                    <a:pt x="2777" y="15880"/>
                  </a:lnTo>
                  <a:lnTo>
                    <a:pt x="2874" y="15758"/>
                  </a:lnTo>
                  <a:lnTo>
                    <a:pt x="2947" y="15637"/>
                  </a:lnTo>
                  <a:lnTo>
                    <a:pt x="3020" y="15491"/>
                  </a:lnTo>
                  <a:lnTo>
                    <a:pt x="3045" y="15344"/>
                  </a:lnTo>
                  <a:lnTo>
                    <a:pt x="3702" y="8525"/>
                  </a:lnTo>
                  <a:lnTo>
                    <a:pt x="3702" y="8525"/>
                  </a:lnTo>
                  <a:lnTo>
                    <a:pt x="3727" y="8452"/>
                  </a:lnTo>
                  <a:lnTo>
                    <a:pt x="3775" y="8330"/>
                  </a:lnTo>
                  <a:lnTo>
                    <a:pt x="3824" y="8282"/>
                  </a:lnTo>
                  <a:lnTo>
                    <a:pt x="3873" y="8208"/>
                  </a:lnTo>
                  <a:lnTo>
                    <a:pt x="3970" y="8184"/>
                  </a:lnTo>
                  <a:lnTo>
                    <a:pt x="4068" y="8160"/>
                  </a:lnTo>
                  <a:lnTo>
                    <a:pt x="4068" y="8160"/>
                  </a:lnTo>
                  <a:lnTo>
                    <a:pt x="4165" y="8184"/>
                  </a:lnTo>
                  <a:lnTo>
                    <a:pt x="4263" y="8208"/>
                  </a:lnTo>
                  <a:lnTo>
                    <a:pt x="4311" y="8282"/>
                  </a:lnTo>
                  <a:lnTo>
                    <a:pt x="4360" y="8330"/>
                  </a:lnTo>
                  <a:lnTo>
                    <a:pt x="4409" y="8452"/>
                  </a:lnTo>
                  <a:lnTo>
                    <a:pt x="4433" y="8525"/>
                  </a:lnTo>
                  <a:lnTo>
                    <a:pt x="5091" y="15344"/>
                  </a:lnTo>
                  <a:lnTo>
                    <a:pt x="5091" y="15344"/>
                  </a:lnTo>
                  <a:lnTo>
                    <a:pt x="5115" y="15491"/>
                  </a:lnTo>
                  <a:lnTo>
                    <a:pt x="5188" y="15637"/>
                  </a:lnTo>
                  <a:lnTo>
                    <a:pt x="5261" y="15758"/>
                  </a:lnTo>
                  <a:lnTo>
                    <a:pt x="5358" y="15880"/>
                  </a:lnTo>
                  <a:lnTo>
                    <a:pt x="5480" y="15953"/>
                  </a:lnTo>
                  <a:lnTo>
                    <a:pt x="5626" y="16026"/>
                  </a:lnTo>
                  <a:lnTo>
                    <a:pt x="5748" y="16075"/>
                  </a:lnTo>
                  <a:lnTo>
                    <a:pt x="5919" y="16075"/>
                  </a:lnTo>
                  <a:lnTo>
                    <a:pt x="5919" y="16075"/>
                  </a:lnTo>
                  <a:lnTo>
                    <a:pt x="6040" y="16075"/>
                  </a:lnTo>
                  <a:lnTo>
                    <a:pt x="6040" y="16075"/>
                  </a:lnTo>
                  <a:lnTo>
                    <a:pt x="6211" y="16026"/>
                  </a:lnTo>
                  <a:lnTo>
                    <a:pt x="6357" y="15953"/>
                  </a:lnTo>
                  <a:lnTo>
                    <a:pt x="6479" y="15856"/>
                  </a:lnTo>
                  <a:lnTo>
                    <a:pt x="6576" y="15710"/>
                  </a:lnTo>
                  <a:lnTo>
                    <a:pt x="6674" y="15564"/>
                  </a:lnTo>
                  <a:lnTo>
                    <a:pt x="6722" y="15418"/>
                  </a:lnTo>
                  <a:lnTo>
                    <a:pt x="6747" y="15247"/>
                  </a:lnTo>
                  <a:lnTo>
                    <a:pt x="6747" y="15077"/>
                  </a:lnTo>
                  <a:lnTo>
                    <a:pt x="6747" y="15077"/>
                  </a:lnTo>
                  <a:lnTo>
                    <a:pt x="6601" y="13128"/>
                  </a:lnTo>
                  <a:lnTo>
                    <a:pt x="6333" y="8890"/>
                  </a:lnTo>
                  <a:lnTo>
                    <a:pt x="6187" y="6601"/>
                  </a:lnTo>
                  <a:lnTo>
                    <a:pt x="6089" y="4604"/>
                  </a:lnTo>
                  <a:lnTo>
                    <a:pt x="6040" y="3167"/>
                  </a:lnTo>
                  <a:lnTo>
                    <a:pt x="6040" y="2753"/>
                  </a:lnTo>
                  <a:lnTo>
                    <a:pt x="6040" y="2582"/>
                  </a:lnTo>
                  <a:lnTo>
                    <a:pt x="6040" y="2582"/>
                  </a:lnTo>
                  <a:lnTo>
                    <a:pt x="6065" y="2582"/>
                  </a:lnTo>
                  <a:lnTo>
                    <a:pt x="6089" y="2582"/>
                  </a:lnTo>
                  <a:lnTo>
                    <a:pt x="6138" y="2680"/>
                  </a:lnTo>
                  <a:lnTo>
                    <a:pt x="6235" y="2996"/>
                  </a:lnTo>
                  <a:lnTo>
                    <a:pt x="6381" y="3484"/>
                  </a:lnTo>
                  <a:lnTo>
                    <a:pt x="6503" y="4117"/>
                  </a:lnTo>
                  <a:lnTo>
                    <a:pt x="6625" y="4823"/>
                  </a:lnTo>
                  <a:lnTo>
                    <a:pt x="6722" y="5554"/>
                  </a:lnTo>
                  <a:lnTo>
                    <a:pt x="6795" y="6260"/>
                  </a:lnTo>
                  <a:lnTo>
                    <a:pt x="6820" y="6869"/>
                  </a:lnTo>
                  <a:lnTo>
                    <a:pt x="6820" y="6869"/>
                  </a:lnTo>
                  <a:lnTo>
                    <a:pt x="6844" y="7015"/>
                  </a:lnTo>
                  <a:lnTo>
                    <a:pt x="6869" y="7161"/>
                  </a:lnTo>
                  <a:lnTo>
                    <a:pt x="6917" y="7307"/>
                  </a:lnTo>
                  <a:lnTo>
                    <a:pt x="6990" y="7405"/>
                  </a:lnTo>
                  <a:lnTo>
                    <a:pt x="7088" y="7502"/>
                  </a:lnTo>
                  <a:lnTo>
                    <a:pt x="7209" y="7575"/>
                  </a:lnTo>
                  <a:lnTo>
                    <a:pt x="7331" y="7624"/>
                  </a:lnTo>
                  <a:lnTo>
                    <a:pt x="7477" y="7648"/>
                  </a:lnTo>
                  <a:lnTo>
                    <a:pt x="7477" y="7648"/>
                  </a:lnTo>
                  <a:lnTo>
                    <a:pt x="7624" y="7624"/>
                  </a:lnTo>
                  <a:lnTo>
                    <a:pt x="7745" y="7575"/>
                  </a:lnTo>
                  <a:lnTo>
                    <a:pt x="7867" y="7502"/>
                  </a:lnTo>
                  <a:lnTo>
                    <a:pt x="7964" y="7405"/>
                  </a:lnTo>
                  <a:lnTo>
                    <a:pt x="8038" y="7307"/>
                  </a:lnTo>
                  <a:lnTo>
                    <a:pt x="8086" y="7161"/>
                  </a:lnTo>
                  <a:lnTo>
                    <a:pt x="8111" y="7015"/>
                  </a:lnTo>
                  <a:lnTo>
                    <a:pt x="8135" y="6869"/>
                  </a:lnTo>
                  <a:lnTo>
                    <a:pt x="8135" y="6869"/>
                  </a:lnTo>
                  <a:lnTo>
                    <a:pt x="8111" y="5505"/>
                  </a:lnTo>
                  <a:lnTo>
                    <a:pt x="8086" y="4872"/>
                  </a:lnTo>
                  <a:lnTo>
                    <a:pt x="8038" y="4287"/>
                  </a:lnTo>
                  <a:lnTo>
                    <a:pt x="7964" y="3703"/>
                  </a:lnTo>
                  <a:lnTo>
                    <a:pt x="7867" y="3167"/>
                  </a:lnTo>
                  <a:lnTo>
                    <a:pt x="7745" y="2656"/>
                  </a:lnTo>
                  <a:lnTo>
                    <a:pt x="7599" y="2168"/>
                  </a:lnTo>
                  <a:lnTo>
                    <a:pt x="7404" y="1754"/>
                  </a:lnTo>
                  <a:lnTo>
                    <a:pt x="7185" y="1365"/>
                  </a:lnTo>
                  <a:lnTo>
                    <a:pt x="7063" y="1170"/>
                  </a:lnTo>
                  <a:lnTo>
                    <a:pt x="6917" y="999"/>
                  </a:lnTo>
                  <a:lnTo>
                    <a:pt x="6771" y="853"/>
                  </a:lnTo>
                  <a:lnTo>
                    <a:pt x="6625" y="707"/>
                  </a:lnTo>
                  <a:lnTo>
                    <a:pt x="6454" y="561"/>
                  </a:lnTo>
                  <a:lnTo>
                    <a:pt x="6260" y="439"/>
                  </a:lnTo>
                  <a:lnTo>
                    <a:pt x="6065" y="342"/>
                  </a:lnTo>
                  <a:lnTo>
                    <a:pt x="5870" y="244"/>
                  </a:lnTo>
                  <a:lnTo>
                    <a:pt x="5651" y="171"/>
                  </a:lnTo>
                  <a:lnTo>
                    <a:pt x="5407" y="98"/>
                  </a:lnTo>
                  <a:lnTo>
                    <a:pt x="5164" y="50"/>
                  </a:lnTo>
                  <a:lnTo>
                    <a:pt x="4896" y="1"/>
                  </a:lnTo>
                  <a:lnTo>
                    <a:pt x="4896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" name="Google Shape;412;p38"/>
            <p:cNvSpPr/>
            <p:nvPr/>
          </p:nvSpPr>
          <p:spPr>
            <a:xfrm>
              <a:off x="3443425" y="2267500"/>
              <a:ext cx="85275" cy="93775"/>
            </a:xfrm>
            <a:custGeom>
              <a:rect b="b" l="l" r="r" t="t"/>
              <a:pathLst>
                <a:path extrusionOk="0" fill="none" h="3751" w="3411">
                  <a:moveTo>
                    <a:pt x="1" y="1705"/>
                  </a:moveTo>
                  <a:lnTo>
                    <a:pt x="1" y="1705"/>
                  </a:lnTo>
                  <a:lnTo>
                    <a:pt x="1" y="1510"/>
                  </a:lnTo>
                  <a:lnTo>
                    <a:pt x="25" y="1315"/>
                  </a:lnTo>
                  <a:lnTo>
                    <a:pt x="74" y="1145"/>
                  </a:lnTo>
                  <a:lnTo>
                    <a:pt x="123" y="999"/>
                  </a:lnTo>
                  <a:lnTo>
                    <a:pt x="196" y="852"/>
                  </a:lnTo>
                  <a:lnTo>
                    <a:pt x="293" y="706"/>
                  </a:lnTo>
                  <a:lnTo>
                    <a:pt x="391" y="585"/>
                  </a:lnTo>
                  <a:lnTo>
                    <a:pt x="488" y="463"/>
                  </a:lnTo>
                  <a:lnTo>
                    <a:pt x="610" y="341"/>
                  </a:lnTo>
                  <a:lnTo>
                    <a:pt x="756" y="268"/>
                  </a:lnTo>
                  <a:lnTo>
                    <a:pt x="902" y="171"/>
                  </a:lnTo>
                  <a:lnTo>
                    <a:pt x="1048" y="122"/>
                  </a:lnTo>
                  <a:lnTo>
                    <a:pt x="1194" y="49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876" y="0"/>
                  </a:lnTo>
                  <a:lnTo>
                    <a:pt x="2047" y="24"/>
                  </a:lnTo>
                  <a:lnTo>
                    <a:pt x="2217" y="49"/>
                  </a:lnTo>
                  <a:lnTo>
                    <a:pt x="2363" y="122"/>
                  </a:lnTo>
                  <a:lnTo>
                    <a:pt x="2509" y="171"/>
                  </a:lnTo>
                  <a:lnTo>
                    <a:pt x="2656" y="268"/>
                  </a:lnTo>
                  <a:lnTo>
                    <a:pt x="2802" y="341"/>
                  </a:lnTo>
                  <a:lnTo>
                    <a:pt x="2923" y="463"/>
                  </a:lnTo>
                  <a:lnTo>
                    <a:pt x="3021" y="585"/>
                  </a:lnTo>
                  <a:lnTo>
                    <a:pt x="3118" y="706"/>
                  </a:lnTo>
                  <a:lnTo>
                    <a:pt x="3216" y="852"/>
                  </a:lnTo>
                  <a:lnTo>
                    <a:pt x="3289" y="999"/>
                  </a:lnTo>
                  <a:lnTo>
                    <a:pt x="3337" y="1145"/>
                  </a:lnTo>
                  <a:lnTo>
                    <a:pt x="3386" y="1315"/>
                  </a:lnTo>
                  <a:lnTo>
                    <a:pt x="3411" y="1510"/>
                  </a:lnTo>
                  <a:lnTo>
                    <a:pt x="3411" y="1705"/>
                  </a:lnTo>
                  <a:lnTo>
                    <a:pt x="3411" y="1705"/>
                  </a:lnTo>
                  <a:lnTo>
                    <a:pt x="3411" y="1900"/>
                  </a:lnTo>
                  <a:lnTo>
                    <a:pt x="3386" y="2095"/>
                  </a:lnTo>
                  <a:lnTo>
                    <a:pt x="3337" y="2265"/>
                  </a:lnTo>
                  <a:lnTo>
                    <a:pt x="3289" y="2460"/>
                  </a:lnTo>
                  <a:lnTo>
                    <a:pt x="3216" y="2630"/>
                  </a:lnTo>
                  <a:lnTo>
                    <a:pt x="3118" y="2801"/>
                  </a:lnTo>
                  <a:lnTo>
                    <a:pt x="3021" y="2971"/>
                  </a:lnTo>
                  <a:lnTo>
                    <a:pt x="2923" y="3117"/>
                  </a:lnTo>
                  <a:lnTo>
                    <a:pt x="2802" y="3264"/>
                  </a:lnTo>
                  <a:lnTo>
                    <a:pt x="2656" y="3385"/>
                  </a:lnTo>
                  <a:lnTo>
                    <a:pt x="2509" y="3483"/>
                  </a:lnTo>
                  <a:lnTo>
                    <a:pt x="2363" y="3580"/>
                  </a:lnTo>
                  <a:lnTo>
                    <a:pt x="2217" y="3653"/>
                  </a:lnTo>
                  <a:lnTo>
                    <a:pt x="2047" y="3702"/>
                  </a:lnTo>
                  <a:lnTo>
                    <a:pt x="1876" y="3751"/>
                  </a:lnTo>
                  <a:lnTo>
                    <a:pt x="1706" y="3751"/>
                  </a:lnTo>
                  <a:lnTo>
                    <a:pt x="1706" y="3751"/>
                  </a:lnTo>
                  <a:lnTo>
                    <a:pt x="1535" y="3751"/>
                  </a:lnTo>
                  <a:lnTo>
                    <a:pt x="1365" y="3702"/>
                  </a:lnTo>
                  <a:lnTo>
                    <a:pt x="1194" y="3653"/>
                  </a:lnTo>
                  <a:lnTo>
                    <a:pt x="1048" y="3580"/>
                  </a:lnTo>
                  <a:lnTo>
                    <a:pt x="902" y="3483"/>
                  </a:lnTo>
                  <a:lnTo>
                    <a:pt x="756" y="3385"/>
                  </a:lnTo>
                  <a:lnTo>
                    <a:pt x="610" y="3264"/>
                  </a:lnTo>
                  <a:lnTo>
                    <a:pt x="488" y="3117"/>
                  </a:lnTo>
                  <a:lnTo>
                    <a:pt x="391" y="2971"/>
                  </a:lnTo>
                  <a:lnTo>
                    <a:pt x="293" y="2801"/>
                  </a:lnTo>
                  <a:lnTo>
                    <a:pt x="196" y="2630"/>
                  </a:lnTo>
                  <a:lnTo>
                    <a:pt x="123" y="2460"/>
                  </a:lnTo>
                  <a:lnTo>
                    <a:pt x="74" y="2265"/>
                  </a:lnTo>
                  <a:lnTo>
                    <a:pt x="25" y="2095"/>
                  </a:lnTo>
                  <a:lnTo>
                    <a:pt x="1" y="1900"/>
                  </a:lnTo>
                  <a:lnTo>
                    <a:pt x="1" y="1705"/>
                  </a:lnTo>
                  <a:lnTo>
                    <a:pt x="1" y="1705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13" name="Google Shape;413;p38"/>
          <p:cNvGrpSpPr/>
          <p:nvPr/>
        </p:nvGrpSpPr>
        <p:grpSpPr>
          <a:xfrm>
            <a:off x="3842516" y="2087836"/>
            <a:ext cx="140237" cy="318339"/>
            <a:chOff x="4747025" y="2332025"/>
            <a:chExt cx="166850" cy="378750"/>
          </a:xfrm>
        </p:grpSpPr>
        <p:sp>
          <p:nvSpPr>
            <p:cNvPr id="414" name="Google Shape;414;p38"/>
            <p:cNvSpPr/>
            <p:nvPr/>
          </p:nvSpPr>
          <p:spPr>
            <a:xfrm>
              <a:off x="4747025" y="2427025"/>
              <a:ext cx="166850" cy="283750"/>
            </a:xfrm>
            <a:custGeom>
              <a:rect b="b" l="l" r="r" t="t"/>
              <a:pathLst>
                <a:path extrusionOk="0" fill="none" h="11350" w="6674">
                  <a:moveTo>
                    <a:pt x="4019" y="0"/>
                  </a:moveTo>
                  <a:lnTo>
                    <a:pt x="4019" y="0"/>
                  </a:lnTo>
                  <a:lnTo>
                    <a:pt x="3873" y="73"/>
                  </a:lnTo>
                  <a:lnTo>
                    <a:pt x="3703" y="122"/>
                  </a:lnTo>
                  <a:lnTo>
                    <a:pt x="3508" y="171"/>
                  </a:lnTo>
                  <a:lnTo>
                    <a:pt x="3337" y="171"/>
                  </a:lnTo>
                  <a:lnTo>
                    <a:pt x="3337" y="171"/>
                  </a:lnTo>
                  <a:lnTo>
                    <a:pt x="3167" y="171"/>
                  </a:lnTo>
                  <a:lnTo>
                    <a:pt x="2996" y="146"/>
                  </a:lnTo>
                  <a:lnTo>
                    <a:pt x="2826" y="73"/>
                  </a:lnTo>
                  <a:lnTo>
                    <a:pt x="2655" y="24"/>
                  </a:lnTo>
                  <a:lnTo>
                    <a:pt x="2655" y="24"/>
                  </a:lnTo>
                  <a:lnTo>
                    <a:pt x="2412" y="24"/>
                  </a:lnTo>
                  <a:lnTo>
                    <a:pt x="2168" y="97"/>
                  </a:lnTo>
                  <a:lnTo>
                    <a:pt x="1949" y="171"/>
                  </a:lnTo>
                  <a:lnTo>
                    <a:pt x="1706" y="317"/>
                  </a:lnTo>
                  <a:lnTo>
                    <a:pt x="1486" y="487"/>
                  </a:lnTo>
                  <a:lnTo>
                    <a:pt x="1243" y="682"/>
                  </a:lnTo>
                  <a:lnTo>
                    <a:pt x="1048" y="926"/>
                  </a:lnTo>
                  <a:lnTo>
                    <a:pt x="853" y="1193"/>
                  </a:lnTo>
                  <a:lnTo>
                    <a:pt x="658" y="1510"/>
                  </a:lnTo>
                  <a:lnTo>
                    <a:pt x="512" y="1851"/>
                  </a:lnTo>
                  <a:lnTo>
                    <a:pt x="366" y="2216"/>
                  </a:lnTo>
                  <a:lnTo>
                    <a:pt x="244" y="2630"/>
                  </a:lnTo>
                  <a:lnTo>
                    <a:pt x="123" y="3093"/>
                  </a:lnTo>
                  <a:lnTo>
                    <a:pt x="49" y="3580"/>
                  </a:lnTo>
                  <a:lnTo>
                    <a:pt x="1" y="4092"/>
                  </a:lnTo>
                  <a:lnTo>
                    <a:pt x="1" y="4652"/>
                  </a:lnTo>
                  <a:lnTo>
                    <a:pt x="1" y="4652"/>
                  </a:lnTo>
                  <a:lnTo>
                    <a:pt x="1" y="4774"/>
                  </a:lnTo>
                  <a:lnTo>
                    <a:pt x="25" y="4895"/>
                  </a:lnTo>
                  <a:lnTo>
                    <a:pt x="74" y="4993"/>
                  </a:lnTo>
                  <a:lnTo>
                    <a:pt x="147" y="5090"/>
                  </a:lnTo>
                  <a:lnTo>
                    <a:pt x="220" y="5163"/>
                  </a:lnTo>
                  <a:lnTo>
                    <a:pt x="317" y="5236"/>
                  </a:lnTo>
                  <a:lnTo>
                    <a:pt x="415" y="5261"/>
                  </a:lnTo>
                  <a:lnTo>
                    <a:pt x="537" y="5285"/>
                  </a:lnTo>
                  <a:lnTo>
                    <a:pt x="537" y="5285"/>
                  </a:lnTo>
                  <a:lnTo>
                    <a:pt x="658" y="5261"/>
                  </a:lnTo>
                  <a:lnTo>
                    <a:pt x="756" y="5236"/>
                  </a:lnTo>
                  <a:lnTo>
                    <a:pt x="853" y="5163"/>
                  </a:lnTo>
                  <a:lnTo>
                    <a:pt x="926" y="5090"/>
                  </a:lnTo>
                  <a:lnTo>
                    <a:pt x="999" y="4993"/>
                  </a:lnTo>
                  <a:lnTo>
                    <a:pt x="1024" y="4895"/>
                  </a:lnTo>
                  <a:lnTo>
                    <a:pt x="1048" y="4774"/>
                  </a:lnTo>
                  <a:lnTo>
                    <a:pt x="1072" y="4652"/>
                  </a:lnTo>
                  <a:lnTo>
                    <a:pt x="1072" y="4652"/>
                  </a:lnTo>
                  <a:lnTo>
                    <a:pt x="1097" y="4189"/>
                  </a:lnTo>
                  <a:lnTo>
                    <a:pt x="1145" y="3726"/>
                  </a:lnTo>
                  <a:lnTo>
                    <a:pt x="1218" y="3312"/>
                  </a:lnTo>
                  <a:lnTo>
                    <a:pt x="1316" y="2923"/>
                  </a:lnTo>
                  <a:lnTo>
                    <a:pt x="1438" y="2582"/>
                  </a:lnTo>
                  <a:lnTo>
                    <a:pt x="1535" y="2338"/>
                  </a:lnTo>
                  <a:lnTo>
                    <a:pt x="1633" y="2168"/>
                  </a:lnTo>
                  <a:lnTo>
                    <a:pt x="1681" y="2143"/>
                  </a:lnTo>
                  <a:lnTo>
                    <a:pt x="1706" y="2143"/>
                  </a:lnTo>
                  <a:lnTo>
                    <a:pt x="1706" y="2143"/>
                  </a:lnTo>
                  <a:lnTo>
                    <a:pt x="1730" y="2241"/>
                  </a:lnTo>
                  <a:lnTo>
                    <a:pt x="1730" y="2509"/>
                  </a:lnTo>
                  <a:lnTo>
                    <a:pt x="1681" y="3483"/>
                  </a:lnTo>
                  <a:lnTo>
                    <a:pt x="1608" y="4822"/>
                  </a:lnTo>
                  <a:lnTo>
                    <a:pt x="1486" y="6357"/>
                  </a:lnTo>
                  <a:lnTo>
                    <a:pt x="1243" y="9231"/>
                  </a:lnTo>
                  <a:lnTo>
                    <a:pt x="1145" y="10521"/>
                  </a:lnTo>
                  <a:lnTo>
                    <a:pt x="1145" y="10521"/>
                  </a:lnTo>
                  <a:lnTo>
                    <a:pt x="1145" y="10668"/>
                  </a:lnTo>
                  <a:lnTo>
                    <a:pt x="1145" y="10814"/>
                  </a:lnTo>
                  <a:lnTo>
                    <a:pt x="1194" y="10935"/>
                  </a:lnTo>
                  <a:lnTo>
                    <a:pt x="1267" y="11057"/>
                  </a:lnTo>
                  <a:lnTo>
                    <a:pt x="1340" y="11155"/>
                  </a:lnTo>
                  <a:lnTo>
                    <a:pt x="1462" y="11252"/>
                  </a:lnTo>
                  <a:lnTo>
                    <a:pt x="1584" y="11325"/>
                  </a:lnTo>
                  <a:lnTo>
                    <a:pt x="1706" y="11349"/>
                  </a:lnTo>
                  <a:lnTo>
                    <a:pt x="1706" y="11349"/>
                  </a:lnTo>
                  <a:lnTo>
                    <a:pt x="1827" y="11349"/>
                  </a:lnTo>
                  <a:lnTo>
                    <a:pt x="1827" y="11349"/>
                  </a:lnTo>
                  <a:lnTo>
                    <a:pt x="1949" y="11349"/>
                  </a:lnTo>
                  <a:lnTo>
                    <a:pt x="2071" y="11325"/>
                  </a:lnTo>
                  <a:lnTo>
                    <a:pt x="2168" y="11252"/>
                  </a:lnTo>
                  <a:lnTo>
                    <a:pt x="2266" y="11179"/>
                  </a:lnTo>
                  <a:lnTo>
                    <a:pt x="2339" y="11106"/>
                  </a:lnTo>
                  <a:lnTo>
                    <a:pt x="2412" y="11008"/>
                  </a:lnTo>
                  <a:lnTo>
                    <a:pt x="2461" y="10887"/>
                  </a:lnTo>
                  <a:lnTo>
                    <a:pt x="2509" y="10765"/>
                  </a:lnTo>
                  <a:lnTo>
                    <a:pt x="3045" y="7014"/>
                  </a:lnTo>
                  <a:lnTo>
                    <a:pt x="3045" y="7014"/>
                  </a:lnTo>
                  <a:lnTo>
                    <a:pt x="3045" y="6966"/>
                  </a:lnTo>
                  <a:lnTo>
                    <a:pt x="3094" y="6868"/>
                  </a:lnTo>
                  <a:lnTo>
                    <a:pt x="3143" y="6819"/>
                  </a:lnTo>
                  <a:lnTo>
                    <a:pt x="3191" y="6771"/>
                  </a:lnTo>
                  <a:lnTo>
                    <a:pt x="3264" y="6746"/>
                  </a:lnTo>
                  <a:lnTo>
                    <a:pt x="3337" y="6722"/>
                  </a:lnTo>
                  <a:lnTo>
                    <a:pt x="3337" y="6722"/>
                  </a:lnTo>
                  <a:lnTo>
                    <a:pt x="3410" y="6746"/>
                  </a:lnTo>
                  <a:lnTo>
                    <a:pt x="3484" y="6771"/>
                  </a:lnTo>
                  <a:lnTo>
                    <a:pt x="3532" y="6819"/>
                  </a:lnTo>
                  <a:lnTo>
                    <a:pt x="3581" y="6868"/>
                  </a:lnTo>
                  <a:lnTo>
                    <a:pt x="3630" y="6966"/>
                  </a:lnTo>
                  <a:lnTo>
                    <a:pt x="3630" y="7014"/>
                  </a:lnTo>
                  <a:lnTo>
                    <a:pt x="4165" y="10765"/>
                  </a:lnTo>
                  <a:lnTo>
                    <a:pt x="4165" y="10765"/>
                  </a:lnTo>
                  <a:lnTo>
                    <a:pt x="4214" y="10887"/>
                  </a:lnTo>
                  <a:lnTo>
                    <a:pt x="4263" y="11008"/>
                  </a:lnTo>
                  <a:lnTo>
                    <a:pt x="4336" y="11106"/>
                  </a:lnTo>
                  <a:lnTo>
                    <a:pt x="4409" y="11179"/>
                  </a:lnTo>
                  <a:lnTo>
                    <a:pt x="4506" y="11252"/>
                  </a:lnTo>
                  <a:lnTo>
                    <a:pt x="4604" y="11325"/>
                  </a:lnTo>
                  <a:lnTo>
                    <a:pt x="4726" y="11349"/>
                  </a:lnTo>
                  <a:lnTo>
                    <a:pt x="4847" y="11349"/>
                  </a:lnTo>
                  <a:lnTo>
                    <a:pt x="4847" y="11349"/>
                  </a:lnTo>
                  <a:lnTo>
                    <a:pt x="4969" y="11349"/>
                  </a:lnTo>
                  <a:lnTo>
                    <a:pt x="4969" y="11349"/>
                  </a:lnTo>
                  <a:lnTo>
                    <a:pt x="5091" y="11325"/>
                  </a:lnTo>
                  <a:lnTo>
                    <a:pt x="5213" y="11252"/>
                  </a:lnTo>
                  <a:lnTo>
                    <a:pt x="5334" y="11155"/>
                  </a:lnTo>
                  <a:lnTo>
                    <a:pt x="5408" y="11057"/>
                  </a:lnTo>
                  <a:lnTo>
                    <a:pt x="5481" y="10935"/>
                  </a:lnTo>
                  <a:lnTo>
                    <a:pt x="5529" y="10814"/>
                  </a:lnTo>
                  <a:lnTo>
                    <a:pt x="5529" y="10668"/>
                  </a:lnTo>
                  <a:lnTo>
                    <a:pt x="5529" y="10521"/>
                  </a:lnTo>
                  <a:lnTo>
                    <a:pt x="5529" y="10521"/>
                  </a:lnTo>
                  <a:lnTo>
                    <a:pt x="5188" y="6381"/>
                  </a:lnTo>
                  <a:lnTo>
                    <a:pt x="4994" y="3507"/>
                  </a:lnTo>
                  <a:lnTo>
                    <a:pt x="4945" y="2533"/>
                  </a:lnTo>
                  <a:lnTo>
                    <a:pt x="4945" y="2241"/>
                  </a:lnTo>
                  <a:lnTo>
                    <a:pt x="4969" y="2143"/>
                  </a:lnTo>
                  <a:lnTo>
                    <a:pt x="4969" y="2143"/>
                  </a:lnTo>
                  <a:lnTo>
                    <a:pt x="4994" y="2143"/>
                  </a:lnTo>
                  <a:lnTo>
                    <a:pt x="5042" y="2168"/>
                  </a:lnTo>
                  <a:lnTo>
                    <a:pt x="5140" y="2314"/>
                  </a:lnTo>
                  <a:lnTo>
                    <a:pt x="5237" y="2557"/>
                  </a:lnTo>
                  <a:lnTo>
                    <a:pt x="5334" y="2898"/>
                  </a:lnTo>
                  <a:lnTo>
                    <a:pt x="5432" y="3288"/>
                  </a:lnTo>
                  <a:lnTo>
                    <a:pt x="5529" y="3726"/>
                  </a:lnTo>
                  <a:lnTo>
                    <a:pt x="5578" y="4189"/>
                  </a:lnTo>
                  <a:lnTo>
                    <a:pt x="5602" y="4652"/>
                  </a:lnTo>
                  <a:lnTo>
                    <a:pt x="5602" y="4652"/>
                  </a:lnTo>
                  <a:lnTo>
                    <a:pt x="5627" y="4774"/>
                  </a:lnTo>
                  <a:lnTo>
                    <a:pt x="5651" y="4895"/>
                  </a:lnTo>
                  <a:lnTo>
                    <a:pt x="5675" y="4993"/>
                  </a:lnTo>
                  <a:lnTo>
                    <a:pt x="5749" y="5090"/>
                  </a:lnTo>
                  <a:lnTo>
                    <a:pt x="5822" y="5163"/>
                  </a:lnTo>
                  <a:lnTo>
                    <a:pt x="5919" y="5236"/>
                  </a:lnTo>
                  <a:lnTo>
                    <a:pt x="6016" y="5261"/>
                  </a:lnTo>
                  <a:lnTo>
                    <a:pt x="6138" y="5285"/>
                  </a:lnTo>
                  <a:lnTo>
                    <a:pt x="6138" y="5285"/>
                  </a:lnTo>
                  <a:lnTo>
                    <a:pt x="6260" y="5261"/>
                  </a:lnTo>
                  <a:lnTo>
                    <a:pt x="6357" y="5236"/>
                  </a:lnTo>
                  <a:lnTo>
                    <a:pt x="6455" y="5163"/>
                  </a:lnTo>
                  <a:lnTo>
                    <a:pt x="6528" y="5090"/>
                  </a:lnTo>
                  <a:lnTo>
                    <a:pt x="6601" y="4993"/>
                  </a:lnTo>
                  <a:lnTo>
                    <a:pt x="6650" y="4895"/>
                  </a:lnTo>
                  <a:lnTo>
                    <a:pt x="6674" y="4774"/>
                  </a:lnTo>
                  <a:lnTo>
                    <a:pt x="6674" y="4652"/>
                  </a:lnTo>
                  <a:lnTo>
                    <a:pt x="6674" y="4652"/>
                  </a:lnTo>
                  <a:lnTo>
                    <a:pt x="6674" y="4092"/>
                  </a:lnTo>
                  <a:lnTo>
                    <a:pt x="6625" y="3556"/>
                  </a:lnTo>
                  <a:lnTo>
                    <a:pt x="6552" y="3069"/>
                  </a:lnTo>
                  <a:lnTo>
                    <a:pt x="6455" y="2630"/>
                  </a:lnTo>
                  <a:lnTo>
                    <a:pt x="6357" y="2216"/>
                  </a:lnTo>
                  <a:lnTo>
                    <a:pt x="6211" y="1827"/>
                  </a:lnTo>
                  <a:lnTo>
                    <a:pt x="6065" y="1486"/>
                  </a:lnTo>
                  <a:lnTo>
                    <a:pt x="5895" y="1169"/>
                  </a:lnTo>
                  <a:lnTo>
                    <a:pt x="5700" y="901"/>
                  </a:lnTo>
                  <a:lnTo>
                    <a:pt x="5505" y="658"/>
                  </a:lnTo>
                  <a:lnTo>
                    <a:pt x="5286" y="463"/>
                  </a:lnTo>
                  <a:lnTo>
                    <a:pt x="5042" y="292"/>
                  </a:lnTo>
                  <a:lnTo>
                    <a:pt x="4799" y="171"/>
                  </a:lnTo>
                  <a:lnTo>
                    <a:pt x="4555" y="73"/>
                  </a:lnTo>
                  <a:lnTo>
                    <a:pt x="4287" y="24"/>
                  </a:lnTo>
                  <a:lnTo>
                    <a:pt x="4019" y="0"/>
                  </a:lnTo>
                  <a:lnTo>
                    <a:pt x="4019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" name="Google Shape;415;p38"/>
            <p:cNvSpPr/>
            <p:nvPr/>
          </p:nvSpPr>
          <p:spPr>
            <a:xfrm>
              <a:off x="4792100" y="2332025"/>
              <a:ext cx="76725" cy="84050"/>
            </a:xfrm>
            <a:custGeom>
              <a:rect b="b" l="l" r="r" t="t"/>
              <a:pathLst>
                <a:path extrusionOk="0" fill="none" h="3362" w="3069">
                  <a:moveTo>
                    <a:pt x="0" y="1511"/>
                  </a:moveTo>
                  <a:lnTo>
                    <a:pt x="0" y="1511"/>
                  </a:lnTo>
                  <a:lnTo>
                    <a:pt x="24" y="1340"/>
                  </a:lnTo>
                  <a:lnTo>
                    <a:pt x="49" y="1170"/>
                  </a:lnTo>
                  <a:lnTo>
                    <a:pt x="73" y="1024"/>
                  </a:lnTo>
                  <a:lnTo>
                    <a:pt x="122" y="877"/>
                  </a:lnTo>
                  <a:lnTo>
                    <a:pt x="195" y="756"/>
                  </a:lnTo>
                  <a:lnTo>
                    <a:pt x="268" y="634"/>
                  </a:lnTo>
                  <a:lnTo>
                    <a:pt x="365" y="512"/>
                  </a:lnTo>
                  <a:lnTo>
                    <a:pt x="463" y="415"/>
                  </a:lnTo>
                  <a:lnTo>
                    <a:pt x="682" y="220"/>
                  </a:lnTo>
                  <a:lnTo>
                    <a:pt x="950" y="98"/>
                  </a:lnTo>
                  <a:lnTo>
                    <a:pt x="1218" y="25"/>
                  </a:lnTo>
                  <a:lnTo>
                    <a:pt x="1534" y="1"/>
                  </a:lnTo>
                  <a:lnTo>
                    <a:pt x="1534" y="1"/>
                  </a:lnTo>
                  <a:lnTo>
                    <a:pt x="1851" y="25"/>
                  </a:lnTo>
                  <a:lnTo>
                    <a:pt x="2119" y="98"/>
                  </a:lnTo>
                  <a:lnTo>
                    <a:pt x="2387" y="220"/>
                  </a:lnTo>
                  <a:lnTo>
                    <a:pt x="2606" y="415"/>
                  </a:lnTo>
                  <a:lnTo>
                    <a:pt x="2703" y="512"/>
                  </a:lnTo>
                  <a:lnTo>
                    <a:pt x="2801" y="634"/>
                  </a:lnTo>
                  <a:lnTo>
                    <a:pt x="2874" y="756"/>
                  </a:lnTo>
                  <a:lnTo>
                    <a:pt x="2947" y="877"/>
                  </a:lnTo>
                  <a:lnTo>
                    <a:pt x="2996" y="1024"/>
                  </a:lnTo>
                  <a:lnTo>
                    <a:pt x="3020" y="1170"/>
                  </a:lnTo>
                  <a:lnTo>
                    <a:pt x="3044" y="1340"/>
                  </a:lnTo>
                  <a:lnTo>
                    <a:pt x="3069" y="1511"/>
                  </a:lnTo>
                  <a:lnTo>
                    <a:pt x="3069" y="1511"/>
                  </a:lnTo>
                  <a:lnTo>
                    <a:pt x="3044" y="1681"/>
                  </a:lnTo>
                  <a:lnTo>
                    <a:pt x="3020" y="1852"/>
                  </a:lnTo>
                  <a:lnTo>
                    <a:pt x="2947" y="2193"/>
                  </a:lnTo>
                  <a:lnTo>
                    <a:pt x="2801" y="2509"/>
                  </a:lnTo>
                  <a:lnTo>
                    <a:pt x="2606" y="2777"/>
                  </a:lnTo>
                  <a:lnTo>
                    <a:pt x="2509" y="2899"/>
                  </a:lnTo>
                  <a:lnTo>
                    <a:pt x="2387" y="3021"/>
                  </a:lnTo>
                  <a:lnTo>
                    <a:pt x="2265" y="3118"/>
                  </a:lnTo>
                  <a:lnTo>
                    <a:pt x="2119" y="3191"/>
                  </a:lnTo>
                  <a:lnTo>
                    <a:pt x="1997" y="3264"/>
                  </a:lnTo>
                  <a:lnTo>
                    <a:pt x="1851" y="3313"/>
                  </a:lnTo>
                  <a:lnTo>
                    <a:pt x="1681" y="3337"/>
                  </a:lnTo>
                  <a:lnTo>
                    <a:pt x="1534" y="3362"/>
                  </a:lnTo>
                  <a:lnTo>
                    <a:pt x="1534" y="3362"/>
                  </a:lnTo>
                  <a:lnTo>
                    <a:pt x="1388" y="3337"/>
                  </a:lnTo>
                  <a:lnTo>
                    <a:pt x="1218" y="3313"/>
                  </a:lnTo>
                  <a:lnTo>
                    <a:pt x="1072" y="3264"/>
                  </a:lnTo>
                  <a:lnTo>
                    <a:pt x="950" y="3191"/>
                  </a:lnTo>
                  <a:lnTo>
                    <a:pt x="804" y="3118"/>
                  </a:lnTo>
                  <a:lnTo>
                    <a:pt x="682" y="3021"/>
                  </a:lnTo>
                  <a:lnTo>
                    <a:pt x="560" y="2899"/>
                  </a:lnTo>
                  <a:lnTo>
                    <a:pt x="463" y="2777"/>
                  </a:lnTo>
                  <a:lnTo>
                    <a:pt x="268" y="2509"/>
                  </a:lnTo>
                  <a:lnTo>
                    <a:pt x="122" y="2193"/>
                  </a:lnTo>
                  <a:lnTo>
                    <a:pt x="49" y="1852"/>
                  </a:lnTo>
                  <a:lnTo>
                    <a:pt x="24" y="1681"/>
                  </a:lnTo>
                  <a:lnTo>
                    <a:pt x="0" y="1511"/>
                  </a:lnTo>
                  <a:lnTo>
                    <a:pt x="0" y="151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16" name="Google Shape;416;p38"/>
          <p:cNvGrpSpPr/>
          <p:nvPr/>
        </p:nvGrpSpPr>
        <p:grpSpPr>
          <a:xfrm>
            <a:off x="3274990" y="2035641"/>
            <a:ext cx="145343" cy="422729"/>
            <a:chOff x="4071800" y="2269925"/>
            <a:chExt cx="172925" cy="502950"/>
          </a:xfrm>
        </p:grpSpPr>
        <p:sp>
          <p:nvSpPr>
            <p:cNvPr id="417" name="Google Shape;417;p38"/>
            <p:cNvSpPr/>
            <p:nvPr/>
          </p:nvSpPr>
          <p:spPr>
            <a:xfrm>
              <a:off x="4118075" y="2269925"/>
              <a:ext cx="80375" cy="91350"/>
            </a:xfrm>
            <a:custGeom>
              <a:rect b="b" l="l" r="r" t="t"/>
              <a:pathLst>
                <a:path extrusionOk="0" fill="none" h="3654" w="3215">
                  <a:moveTo>
                    <a:pt x="0" y="1657"/>
                  </a:moveTo>
                  <a:lnTo>
                    <a:pt x="0" y="1657"/>
                  </a:lnTo>
                  <a:lnTo>
                    <a:pt x="0" y="1462"/>
                  </a:lnTo>
                  <a:lnTo>
                    <a:pt x="24" y="1291"/>
                  </a:lnTo>
                  <a:lnTo>
                    <a:pt x="73" y="1121"/>
                  </a:lnTo>
                  <a:lnTo>
                    <a:pt x="122" y="975"/>
                  </a:lnTo>
                  <a:lnTo>
                    <a:pt x="195" y="829"/>
                  </a:lnTo>
                  <a:lnTo>
                    <a:pt x="268" y="682"/>
                  </a:lnTo>
                  <a:lnTo>
                    <a:pt x="365" y="561"/>
                  </a:lnTo>
                  <a:lnTo>
                    <a:pt x="463" y="439"/>
                  </a:lnTo>
                  <a:lnTo>
                    <a:pt x="585" y="341"/>
                  </a:lnTo>
                  <a:lnTo>
                    <a:pt x="706" y="244"/>
                  </a:lnTo>
                  <a:lnTo>
                    <a:pt x="853" y="171"/>
                  </a:lnTo>
                  <a:lnTo>
                    <a:pt x="974" y="122"/>
                  </a:lnTo>
                  <a:lnTo>
                    <a:pt x="1120" y="74"/>
                  </a:lnTo>
                  <a:lnTo>
                    <a:pt x="1291" y="25"/>
                  </a:lnTo>
                  <a:lnTo>
                    <a:pt x="1437" y="0"/>
                  </a:lnTo>
                  <a:lnTo>
                    <a:pt x="1608" y="0"/>
                  </a:lnTo>
                  <a:lnTo>
                    <a:pt x="1608" y="0"/>
                  </a:lnTo>
                  <a:lnTo>
                    <a:pt x="1778" y="0"/>
                  </a:lnTo>
                  <a:lnTo>
                    <a:pt x="1924" y="25"/>
                  </a:lnTo>
                  <a:lnTo>
                    <a:pt x="2095" y="74"/>
                  </a:lnTo>
                  <a:lnTo>
                    <a:pt x="2241" y="122"/>
                  </a:lnTo>
                  <a:lnTo>
                    <a:pt x="2363" y="171"/>
                  </a:lnTo>
                  <a:lnTo>
                    <a:pt x="2509" y="244"/>
                  </a:lnTo>
                  <a:lnTo>
                    <a:pt x="2630" y="341"/>
                  </a:lnTo>
                  <a:lnTo>
                    <a:pt x="2752" y="439"/>
                  </a:lnTo>
                  <a:lnTo>
                    <a:pt x="2850" y="561"/>
                  </a:lnTo>
                  <a:lnTo>
                    <a:pt x="2947" y="682"/>
                  </a:lnTo>
                  <a:lnTo>
                    <a:pt x="3020" y="829"/>
                  </a:lnTo>
                  <a:lnTo>
                    <a:pt x="3093" y="975"/>
                  </a:lnTo>
                  <a:lnTo>
                    <a:pt x="3142" y="1121"/>
                  </a:lnTo>
                  <a:lnTo>
                    <a:pt x="3191" y="1291"/>
                  </a:lnTo>
                  <a:lnTo>
                    <a:pt x="3215" y="1462"/>
                  </a:lnTo>
                  <a:lnTo>
                    <a:pt x="3215" y="1657"/>
                  </a:lnTo>
                  <a:lnTo>
                    <a:pt x="3215" y="1657"/>
                  </a:lnTo>
                  <a:lnTo>
                    <a:pt x="3215" y="1827"/>
                  </a:lnTo>
                  <a:lnTo>
                    <a:pt x="3191" y="2022"/>
                  </a:lnTo>
                  <a:lnTo>
                    <a:pt x="3142" y="2217"/>
                  </a:lnTo>
                  <a:lnTo>
                    <a:pt x="3093" y="2387"/>
                  </a:lnTo>
                  <a:lnTo>
                    <a:pt x="3020" y="2558"/>
                  </a:lnTo>
                  <a:lnTo>
                    <a:pt x="2947" y="2728"/>
                  </a:lnTo>
                  <a:lnTo>
                    <a:pt x="2850" y="2874"/>
                  </a:lnTo>
                  <a:lnTo>
                    <a:pt x="2752" y="3020"/>
                  </a:lnTo>
                  <a:lnTo>
                    <a:pt x="2630" y="3167"/>
                  </a:lnTo>
                  <a:lnTo>
                    <a:pt x="2509" y="3288"/>
                  </a:lnTo>
                  <a:lnTo>
                    <a:pt x="2363" y="3386"/>
                  </a:lnTo>
                  <a:lnTo>
                    <a:pt x="2241" y="3483"/>
                  </a:lnTo>
                  <a:lnTo>
                    <a:pt x="2095" y="3556"/>
                  </a:lnTo>
                  <a:lnTo>
                    <a:pt x="1924" y="3605"/>
                  </a:lnTo>
                  <a:lnTo>
                    <a:pt x="1778" y="3629"/>
                  </a:lnTo>
                  <a:lnTo>
                    <a:pt x="1608" y="3654"/>
                  </a:lnTo>
                  <a:lnTo>
                    <a:pt x="1608" y="3654"/>
                  </a:lnTo>
                  <a:lnTo>
                    <a:pt x="1437" y="3629"/>
                  </a:lnTo>
                  <a:lnTo>
                    <a:pt x="1291" y="3605"/>
                  </a:lnTo>
                  <a:lnTo>
                    <a:pt x="1120" y="3556"/>
                  </a:lnTo>
                  <a:lnTo>
                    <a:pt x="974" y="3483"/>
                  </a:lnTo>
                  <a:lnTo>
                    <a:pt x="853" y="3386"/>
                  </a:lnTo>
                  <a:lnTo>
                    <a:pt x="706" y="3288"/>
                  </a:lnTo>
                  <a:lnTo>
                    <a:pt x="585" y="3167"/>
                  </a:lnTo>
                  <a:lnTo>
                    <a:pt x="463" y="3020"/>
                  </a:lnTo>
                  <a:lnTo>
                    <a:pt x="365" y="2874"/>
                  </a:lnTo>
                  <a:lnTo>
                    <a:pt x="268" y="2728"/>
                  </a:lnTo>
                  <a:lnTo>
                    <a:pt x="195" y="2558"/>
                  </a:lnTo>
                  <a:lnTo>
                    <a:pt x="122" y="2387"/>
                  </a:lnTo>
                  <a:lnTo>
                    <a:pt x="73" y="2217"/>
                  </a:lnTo>
                  <a:lnTo>
                    <a:pt x="24" y="2022"/>
                  </a:lnTo>
                  <a:lnTo>
                    <a:pt x="0" y="1827"/>
                  </a:lnTo>
                  <a:lnTo>
                    <a:pt x="0" y="1657"/>
                  </a:lnTo>
                  <a:lnTo>
                    <a:pt x="0" y="1657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" name="Google Shape;418;p38"/>
            <p:cNvSpPr/>
            <p:nvPr/>
          </p:nvSpPr>
          <p:spPr>
            <a:xfrm>
              <a:off x="4071800" y="2372825"/>
              <a:ext cx="172925" cy="400050"/>
            </a:xfrm>
            <a:custGeom>
              <a:rect b="b" l="l" r="r" t="t"/>
              <a:pathLst>
                <a:path extrusionOk="0" fill="none" h="16002" w="6917">
                  <a:moveTo>
                    <a:pt x="4189" y="0"/>
                  </a:moveTo>
                  <a:lnTo>
                    <a:pt x="4189" y="0"/>
                  </a:lnTo>
                  <a:lnTo>
                    <a:pt x="4019" y="98"/>
                  </a:lnTo>
                  <a:lnTo>
                    <a:pt x="3848" y="147"/>
                  </a:lnTo>
                  <a:lnTo>
                    <a:pt x="3653" y="195"/>
                  </a:lnTo>
                  <a:lnTo>
                    <a:pt x="3459" y="220"/>
                  </a:lnTo>
                  <a:lnTo>
                    <a:pt x="3459" y="220"/>
                  </a:lnTo>
                  <a:lnTo>
                    <a:pt x="3264" y="195"/>
                  </a:lnTo>
                  <a:lnTo>
                    <a:pt x="3069" y="147"/>
                  </a:lnTo>
                  <a:lnTo>
                    <a:pt x="2898" y="98"/>
                  </a:lnTo>
                  <a:lnTo>
                    <a:pt x="2728" y="0"/>
                  </a:lnTo>
                  <a:lnTo>
                    <a:pt x="2728" y="0"/>
                  </a:lnTo>
                  <a:lnTo>
                    <a:pt x="2533" y="49"/>
                  </a:lnTo>
                  <a:lnTo>
                    <a:pt x="2338" y="122"/>
                  </a:lnTo>
                  <a:lnTo>
                    <a:pt x="2168" y="195"/>
                  </a:lnTo>
                  <a:lnTo>
                    <a:pt x="2022" y="293"/>
                  </a:lnTo>
                  <a:lnTo>
                    <a:pt x="1705" y="488"/>
                  </a:lnTo>
                  <a:lnTo>
                    <a:pt x="1437" y="755"/>
                  </a:lnTo>
                  <a:lnTo>
                    <a:pt x="1169" y="1072"/>
                  </a:lnTo>
                  <a:lnTo>
                    <a:pt x="950" y="1413"/>
                  </a:lnTo>
                  <a:lnTo>
                    <a:pt x="755" y="1803"/>
                  </a:lnTo>
                  <a:lnTo>
                    <a:pt x="585" y="2217"/>
                  </a:lnTo>
                  <a:lnTo>
                    <a:pt x="439" y="2704"/>
                  </a:lnTo>
                  <a:lnTo>
                    <a:pt x="317" y="3191"/>
                  </a:lnTo>
                  <a:lnTo>
                    <a:pt x="219" y="3727"/>
                  </a:lnTo>
                  <a:lnTo>
                    <a:pt x="146" y="4311"/>
                  </a:lnTo>
                  <a:lnTo>
                    <a:pt x="73" y="4896"/>
                  </a:lnTo>
                  <a:lnTo>
                    <a:pt x="24" y="5529"/>
                  </a:lnTo>
                  <a:lnTo>
                    <a:pt x="0" y="6187"/>
                  </a:lnTo>
                  <a:lnTo>
                    <a:pt x="0" y="6869"/>
                  </a:lnTo>
                  <a:lnTo>
                    <a:pt x="0" y="6869"/>
                  </a:lnTo>
                  <a:lnTo>
                    <a:pt x="24" y="7015"/>
                  </a:lnTo>
                  <a:lnTo>
                    <a:pt x="49" y="7161"/>
                  </a:lnTo>
                  <a:lnTo>
                    <a:pt x="98" y="7307"/>
                  </a:lnTo>
                  <a:lnTo>
                    <a:pt x="171" y="7404"/>
                  </a:lnTo>
                  <a:lnTo>
                    <a:pt x="244" y="7502"/>
                  </a:lnTo>
                  <a:lnTo>
                    <a:pt x="317" y="7575"/>
                  </a:lnTo>
                  <a:lnTo>
                    <a:pt x="414" y="7624"/>
                  </a:lnTo>
                  <a:lnTo>
                    <a:pt x="487" y="7624"/>
                  </a:lnTo>
                  <a:lnTo>
                    <a:pt x="487" y="7624"/>
                  </a:lnTo>
                  <a:lnTo>
                    <a:pt x="633" y="7624"/>
                  </a:lnTo>
                  <a:lnTo>
                    <a:pt x="731" y="7575"/>
                  </a:lnTo>
                  <a:lnTo>
                    <a:pt x="804" y="7502"/>
                  </a:lnTo>
                  <a:lnTo>
                    <a:pt x="877" y="7404"/>
                  </a:lnTo>
                  <a:lnTo>
                    <a:pt x="926" y="7307"/>
                  </a:lnTo>
                  <a:lnTo>
                    <a:pt x="950" y="7161"/>
                  </a:lnTo>
                  <a:lnTo>
                    <a:pt x="974" y="6869"/>
                  </a:lnTo>
                  <a:lnTo>
                    <a:pt x="974" y="6869"/>
                  </a:lnTo>
                  <a:lnTo>
                    <a:pt x="999" y="6503"/>
                  </a:lnTo>
                  <a:lnTo>
                    <a:pt x="1023" y="6089"/>
                  </a:lnTo>
                  <a:lnTo>
                    <a:pt x="1145" y="5091"/>
                  </a:lnTo>
                  <a:lnTo>
                    <a:pt x="1291" y="4092"/>
                  </a:lnTo>
                  <a:lnTo>
                    <a:pt x="1364" y="3654"/>
                  </a:lnTo>
                  <a:lnTo>
                    <a:pt x="1461" y="3288"/>
                  </a:lnTo>
                  <a:lnTo>
                    <a:pt x="1461" y="3288"/>
                  </a:lnTo>
                  <a:lnTo>
                    <a:pt x="1413" y="3094"/>
                  </a:lnTo>
                  <a:lnTo>
                    <a:pt x="1388" y="2899"/>
                  </a:lnTo>
                  <a:lnTo>
                    <a:pt x="1388" y="2704"/>
                  </a:lnTo>
                  <a:lnTo>
                    <a:pt x="1413" y="2533"/>
                  </a:lnTo>
                  <a:lnTo>
                    <a:pt x="1437" y="2387"/>
                  </a:lnTo>
                  <a:lnTo>
                    <a:pt x="1510" y="2241"/>
                  </a:lnTo>
                  <a:lnTo>
                    <a:pt x="1583" y="2119"/>
                  </a:lnTo>
                  <a:lnTo>
                    <a:pt x="1656" y="2046"/>
                  </a:lnTo>
                  <a:lnTo>
                    <a:pt x="1656" y="2046"/>
                  </a:lnTo>
                  <a:lnTo>
                    <a:pt x="1583" y="2144"/>
                  </a:lnTo>
                  <a:lnTo>
                    <a:pt x="1534" y="2290"/>
                  </a:lnTo>
                  <a:lnTo>
                    <a:pt x="1486" y="2485"/>
                  </a:lnTo>
                  <a:lnTo>
                    <a:pt x="1486" y="2680"/>
                  </a:lnTo>
                  <a:lnTo>
                    <a:pt x="1510" y="2874"/>
                  </a:lnTo>
                  <a:lnTo>
                    <a:pt x="1559" y="3069"/>
                  </a:lnTo>
                  <a:lnTo>
                    <a:pt x="1608" y="3167"/>
                  </a:lnTo>
                  <a:lnTo>
                    <a:pt x="1681" y="3264"/>
                  </a:lnTo>
                  <a:lnTo>
                    <a:pt x="1754" y="3337"/>
                  </a:lnTo>
                  <a:lnTo>
                    <a:pt x="1851" y="3410"/>
                  </a:lnTo>
                  <a:lnTo>
                    <a:pt x="1851" y="3410"/>
                  </a:lnTo>
                  <a:lnTo>
                    <a:pt x="1900" y="3775"/>
                  </a:lnTo>
                  <a:lnTo>
                    <a:pt x="1924" y="3970"/>
                  </a:lnTo>
                  <a:lnTo>
                    <a:pt x="1949" y="4190"/>
                  </a:lnTo>
                  <a:lnTo>
                    <a:pt x="1924" y="4433"/>
                  </a:lnTo>
                  <a:lnTo>
                    <a:pt x="1900" y="4725"/>
                  </a:lnTo>
                  <a:lnTo>
                    <a:pt x="1827" y="5018"/>
                  </a:lnTo>
                  <a:lnTo>
                    <a:pt x="1705" y="5383"/>
                  </a:lnTo>
                  <a:lnTo>
                    <a:pt x="1705" y="5383"/>
                  </a:lnTo>
                  <a:lnTo>
                    <a:pt x="1510" y="5894"/>
                  </a:lnTo>
                  <a:lnTo>
                    <a:pt x="1364" y="6381"/>
                  </a:lnTo>
                  <a:lnTo>
                    <a:pt x="1267" y="6820"/>
                  </a:lnTo>
                  <a:lnTo>
                    <a:pt x="1218" y="7210"/>
                  </a:lnTo>
                  <a:lnTo>
                    <a:pt x="1169" y="7599"/>
                  </a:lnTo>
                  <a:lnTo>
                    <a:pt x="1169" y="7989"/>
                  </a:lnTo>
                  <a:lnTo>
                    <a:pt x="1194" y="8793"/>
                  </a:lnTo>
                  <a:lnTo>
                    <a:pt x="1194" y="8793"/>
                  </a:lnTo>
                  <a:lnTo>
                    <a:pt x="1242" y="9962"/>
                  </a:lnTo>
                  <a:lnTo>
                    <a:pt x="1291" y="11131"/>
                  </a:lnTo>
                  <a:lnTo>
                    <a:pt x="1315" y="13201"/>
                  </a:lnTo>
                  <a:lnTo>
                    <a:pt x="1340" y="14686"/>
                  </a:lnTo>
                  <a:lnTo>
                    <a:pt x="1340" y="15271"/>
                  </a:lnTo>
                  <a:lnTo>
                    <a:pt x="1340" y="15271"/>
                  </a:lnTo>
                  <a:lnTo>
                    <a:pt x="1364" y="15490"/>
                  </a:lnTo>
                  <a:lnTo>
                    <a:pt x="1413" y="15661"/>
                  </a:lnTo>
                  <a:lnTo>
                    <a:pt x="1486" y="15782"/>
                  </a:lnTo>
                  <a:lnTo>
                    <a:pt x="1583" y="15880"/>
                  </a:lnTo>
                  <a:lnTo>
                    <a:pt x="1656" y="15953"/>
                  </a:lnTo>
                  <a:lnTo>
                    <a:pt x="1729" y="15977"/>
                  </a:lnTo>
                  <a:lnTo>
                    <a:pt x="1827" y="16002"/>
                  </a:lnTo>
                  <a:lnTo>
                    <a:pt x="1827" y="16002"/>
                  </a:lnTo>
                  <a:lnTo>
                    <a:pt x="1949" y="16002"/>
                  </a:lnTo>
                  <a:lnTo>
                    <a:pt x="2070" y="15953"/>
                  </a:lnTo>
                  <a:lnTo>
                    <a:pt x="2168" y="15904"/>
                  </a:lnTo>
                  <a:lnTo>
                    <a:pt x="2241" y="15831"/>
                  </a:lnTo>
                  <a:lnTo>
                    <a:pt x="2314" y="15758"/>
                  </a:lnTo>
                  <a:lnTo>
                    <a:pt x="2387" y="15636"/>
                  </a:lnTo>
                  <a:lnTo>
                    <a:pt x="2411" y="15490"/>
                  </a:lnTo>
                  <a:lnTo>
                    <a:pt x="2460" y="15344"/>
                  </a:lnTo>
                  <a:lnTo>
                    <a:pt x="3142" y="8525"/>
                  </a:lnTo>
                  <a:lnTo>
                    <a:pt x="3142" y="8525"/>
                  </a:lnTo>
                  <a:lnTo>
                    <a:pt x="3142" y="8427"/>
                  </a:lnTo>
                  <a:lnTo>
                    <a:pt x="3191" y="8257"/>
                  </a:lnTo>
                  <a:lnTo>
                    <a:pt x="3239" y="8159"/>
                  </a:lnTo>
                  <a:lnTo>
                    <a:pt x="3288" y="8062"/>
                  </a:lnTo>
                  <a:lnTo>
                    <a:pt x="3361" y="7989"/>
                  </a:lnTo>
                  <a:lnTo>
                    <a:pt x="3459" y="7965"/>
                  </a:lnTo>
                  <a:lnTo>
                    <a:pt x="3459" y="7965"/>
                  </a:lnTo>
                  <a:lnTo>
                    <a:pt x="3556" y="7989"/>
                  </a:lnTo>
                  <a:lnTo>
                    <a:pt x="3629" y="8062"/>
                  </a:lnTo>
                  <a:lnTo>
                    <a:pt x="3678" y="8159"/>
                  </a:lnTo>
                  <a:lnTo>
                    <a:pt x="3726" y="8257"/>
                  </a:lnTo>
                  <a:lnTo>
                    <a:pt x="3775" y="8427"/>
                  </a:lnTo>
                  <a:lnTo>
                    <a:pt x="3775" y="8525"/>
                  </a:lnTo>
                  <a:lnTo>
                    <a:pt x="4457" y="15344"/>
                  </a:lnTo>
                  <a:lnTo>
                    <a:pt x="4457" y="15344"/>
                  </a:lnTo>
                  <a:lnTo>
                    <a:pt x="4506" y="15490"/>
                  </a:lnTo>
                  <a:lnTo>
                    <a:pt x="4530" y="15636"/>
                  </a:lnTo>
                  <a:lnTo>
                    <a:pt x="4603" y="15758"/>
                  </a:lnTo>
                  <a:lnTo>
                    <a:pt x="4676" y="15831"/>
                  </a:lnTo>
                  <a:lnTo>
                    <a:pt x="4749" y="15904"/>
                  </a:lnTo>
                  <a:lnTo>
                    <a:pt x="4847" y="15953"/>
                  </a:lnTo>
                  <a:lnTo>
                    <a:pt x="4969" y="16002"/>
                  </a:lnTo>
                  <a:lnTo>
                    <a:pt x="5090" y="16002"/>
                  </a:lnTo>
                  <a:lnTo>
                    <a:pt x="5090" y="16002"/>
                  </a:lnTo>
                  <a:lnTo>
                    <a:pt x="5188" y="15977"/>
                  </a:lnTo>
                  <a:lnTo>
                    <a:pt x="5261" y="15953"/>
                  </a:lnTo>
                  <a:lnTo>
                    <a:pt x="5334" y="15880"/>
                  </a:lnTo>
                  <a:lnTo>
                    <a:pt x="5431" y="15782"/>
                  </a:lnTo>
                  <a:lnTo>
                    <a:pt x="5504" y="15661"/>
                  </a:lnTo>
                  <a:lnTo>
                    <a:pt x="5553" y="15490"/>
                  </a:lnTo>
                  <a:lnTo>
                    <a:pt x="5577" y="15271"/>
                  </a:lnTo>
                  <a:lnTo>
                    <a:pt x="5577" y="15271"/>
                  </a:lnTo>
                  <a:lnTo>
                    <a:pt x="5577" y="14686"/>
                  </a:lnTo>
                  <a:lnTo>
                    <a:pt x="5602" y="13201"/>
                  </a:lnTo>
                  <a:lnTo>
                    <a:pt x="5626" y="11131"/>
                  </a:lnTo>
                  <a:lnTo>
                    <a:pt x="5675" y="9962"/>
                  </a:lnTo>
                  <a:lnTo>
                    <a:pt x="5724" y="8793"/>
                  </a:lnTo>
                  <a:lnTo>
                    <a:pt x="5724" y="8793"/>
                  </a:lnTo>
                  <a:lnTo>
                    <a:pt x="5748" y="7989"/>
                  </a:lnTo>
                  <a:lnTo>
                    <a:pt x="5748" y="7599"/>
                  </a:lnTo>
                  <a:lnTo>
                    <a:pt x="5699" y="7210"/>
                  </a:lnTo>
                  <a:lnTo>
                    <a:pt x="5650" y="6820"/>
                  </a:lnTo>
                  <a:lnTo>
                    <a:pt x="5553" y="6381"/>
                  </a:lnTo>
                  <a:lnTo>
                    <a:pt x="5407" y="5894"/>
                  </a:lnTo>
                  <a:lnTo>
                    <a:pt x="5212" y="5383"/>
                  </a:lnTo>
                  <a:lnTo>
                    <a:pt x="5212" y="5383"/>
                  </a:lnTo>
                  <a:lnTo>
                    <a:pt x="5090" y="5018"/>
                  </a:lnTo>
                  <a:lnTo>
                    <a:pt x="5017" y="4725"/>
                  </a:lnTo>
                  <a:lnTo>
                    <a:pt x="4993" y="4433"/>
                  </a:lnTo>
                  <a:lnTo>
                    <a:pt x="4969" y="4190"/>
                  </a:lnTo>
                  <a:lnTo>
                    <a:pt x="4993" y="3970"/>
                  </a:lnTo>
                  <a:lnTo>
                    <a:pt x="5017" y="3775"/>
                  </a:lnTo>
                  <a:lnTo>
                    <a:pt x="5066" y="3410"/>
                  </a:lnTo>
                  <a:lnTo>
                    <a:pt x="5066" y="3410"/>
                  </a:lnTo>
                  <a:lnTo>
                    <a:pt x="5163" y="3337"/>
                  </a:lnTo>
                  <a:lnTo>
                    <a:pt x="5236" y="3264"/>
                  </a:lnTo>
                  <a:lnTo>
                    <a:pt x="5310" y="3167"/>
                  </a:lnTo>
                  <a:lnTo>
                    <a:pt x="5358" y="3069"/>
                  </a:lnTo>
                  <a:lnTo>
                    <a:pt x="5407" y="2874"/>
                  </a:lnTo>
                  <a:lnTo>
                    <a:pt x="5431" y="2680"/>
                  </a:lnTo>
                  <a:lnTo>
                    <a:pt x="5431" y="2485"/>
                  </a:lnTo>
                  <a:lnTo>
                    <a:pt x="5383" y="2290"/>
                  </a:lnTo>
                  <a:lnTo>
                    <a:pt x="5334" y="2144"/>
                  </a:lnTo>
                  <a:lnTo>
                    <a:pt x="5261" y="2046"/>
                  </a:lnTo>
                  <a:lnTo>
                    <a:pt x="5261" y="2046"/>
                  </a:lnTo>
                  <a:lnTo>
                    <a:pt x="5334" y="2119"/>
                  </a:lnTo>
                  <a:lnTo>
                    <a:pt x="5407" y="2241"/>
                  </a:lnTo>
                  <a:lnTo>
                    <a:pt x="5480" y="2387"/>
                  </a:lnTo>
                  <a:lnTo>
                    <a:pt x="5504" y="2533"/>
                  </a:lnTo>
                  <a:lnTo>
                    <a:pt x="5529" y="2704"/>
                  </a:lnTo>
                  <a:lnTo>
                    <a:pt x="5529" y="2899"/>
                  </a:lnTo>
                  <a:lnTo>
                    <a:pt x="5504" y="3094"/>
                  </a:lnTo>
                  <a:lnTo>
                    <a:pt x="5456" y="3288"/>
                  </a:lnTo>
                  <a:lnTo>
                    <a:pt x="5456" y="3288"/>
                  </a:lnTo>
                  <a:lnTo>
                    <a:pt x="5553" y="3654"/>
                  </a:lnTo>
                  <a:lnTo>
                    <a:pt x="5626" y="4092"/>
                  </a:lnTo>
                  <a:lnTo>
                    <a:pt x="5772" y="5091"/>
                  </a:lnTo>
                  <a:lnTo>
                    <a:pt x="5894" y="6089"/>
                  </a:lnTo>
                  <a:lnTo>
                    <a:pt x="5918" y="6503"/>
                  </a:lnTo>
                  <a:lnTo>
                    <a:pt x="5943" y="6869"/>
                  </a:lnTo>
                  <a:lnTo>
                    <a:pt x="5943" y="6869"/>
                  </a:lnTo>
                  <a:lnTo>
                    <a:pt x="5967" y="7161"/>
                  </a:lnTo>
                  <a:lnTo>
                    <a:pt x="5991" y="7307"/>
                  </a:lnTo>
                  <a:lnTo>
                    <a:pt x="6040" y="7404"/>
                  </a:lnTo>
                  <a:lnTo>
                    <a:pt x="6113" y="7502"/>
                  </a:lnTo>
                  <a:lnTo>
                    <a:pt x="6186" y="7575"/>
                  </a:lnTo>
                  <a:lnTo>
                    <a:pt x="6284" y="7624"/>
                  </a:lnTo>
                  <a:lnTo>
                    <a:pt x="6430" y="7624"/>
                  </a:lnTo>
                  <a:lnTo>
                    <a:pt x="6430" y="7624"/>
                  </a:lnTo>
                  <a:lnTo>
                    <a:pt x="6503" y="7624"/>
                  </a:lnTo>
                  <a:lnTo>
                    <a:pt x="6600" y="7575"/>
                  </a:lnTo>
                  <a:lnTo>
                    <a:pt x="6673" y="7502"/>
                  </a:lnTo>
                  <a:lnTo>
                    <a:pt x="6746" y="7404"/>
                  </a:lnTo>
                  <a:lnTo>
                    <a:pt x="6820" y="7307"/>
                  </a:lnTo>
                  <a:lnTo>
                    <a:pt x="6868" y="7161"/>
                  </a:lnTo>
                  <a:lnTo>
                    <a:pt x="6893" y="7015"/>
                  </a:lnTo>
                  <a:lnTo>
                    <a:pt x="6917" y="6869"/>
                  </a:lnTo>
                  <a:lnTo>
                    <a:pt x="6917" y="6869"/>
                  </a:lnTo>
                  <a:lnTo>
                    <a:pt x="6917" y="6187"/>
                  </a:lnTo>
                  <a:lnTo>
                    <a:pt x="6893" y="5529"/>
                  </a:lnTo>
                  <a:lnTo>
                    <a:pt x="6844" y="4896"/>
                  </a:lnTo>
                  <a:lnTo>
                    <a:pt x="6771" y="4311"/>
                  </a:lnTo>
                  <a:lnTo>
                    <a:pt x="6698" y="3727"/>
                  </a:lnTo>
                  <a:lnTo>
                    <a:pt x="6600" y="3191"/>
                  </a:lnTo>
                  <a:lnTo>
                    <a:pt x="6479" y="2704"/>
                  </a:lnTo>
                  <a:lnTo>
                    <a:pt x="6332" y="2217"/>
                  </a:lnTo>
                  <a:lnTo>
                    <a:pt x="6162" y="1803"/>
                  </a:lnTo>
                  <a:lnTo>
                    <a:pt x="5967" y="1413"/>
                  </a:lnTo>
                  <a:lnTo>
                    <a:pt x="5748" y="1072"/>
                  </a:lnTo>
                  <a:lnTo>
                    <a:pt x="5480" y="755"/>
                  </a:lnTo>
                  <a:lnTo>
                    <a:pt x="5212" y="488"/>
                  </a:lnTo>
                  <a:lnTo>
                    <a:pt x="4895" y="293"/>
                  </a:lnTo>
                  <a:lnTo>
                    <a:pt x="4749" y="195"/>
                  </a:lnTo>
                  <a:lnTo>
                    <a:pt x="4579" y="122"/>
                  </a:lnTo>
                  <a:lnTo>
                    <a:pt x="4384" y="49"/>
                  </a:lnTo>
                  <a:lnTo>
                    <a:pt x="4189" y="0"/>
                  </a:lnTo>
                  <a:lnTo>
                    <a:pt x="4189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19" name="Google Shape;419;p38"/>
          <p:cNvSpPr/>
          <p:nvPr/>
        </p:nvSpPr>
        <p:spPr>
          <a:xfrm>
            <a:off x="4317611" y="2080241"/>
            <a:ext cx="320378" cy="337776"/>
          </a:xfrm>
          <a:custGeom>
            <a:rect b="b" l="l" r="r" t="t"/>
            <a:pathLst>
              <a:path extrusionOk="0" fill="none" h="16075" w="15247">
                <a:moveTo>
                  <a:pt x="9401" y="10717"/>
                </a:moveTo>
                <a:lnTo>
                  <a:pt x="9401" y="10717"/>
                </a:lnTo>
                <a:lnTo>
                  <a:pt x="9085" y="10692"/>
                </a:lnTo>
                <a:lnTo>
                  <a:pt x="9085" y="9596"/>
                </a:lnTo>
                <a:lnTo>
                  <a:pt x="9085" y="9596"/>
                </a:lnTo>
                <a:lnTo>
                  <a:pt x="9401" y="9377"/>
                </a:lnTo>
                <a:lnTo>
                  <a:pt x="9718" y="9133"/>
                </a:lnTo>
                <a:lnTo>
                  <a:pt x="10010" y="8866"/>
                </a:lnTo>
                <a:lnTo>
                  <a:pt x="10302" y="8573"/>
                </a:lnTo>
                <a:lnTo>
                  <a:pt x="10546" y="8232"/>
                </a:lnTo>
                <a:lnTo>
                  <a:pt x="10765" y="7867"/>
                </a:lnTo>
                <a:lnTo>
                  <a:pt x="10984" y="7502"/>
                </a:lnTo>
                <a:lnTo>
                  <a:pt x="11155" y="7088"/>
                </a:lnTo>
                <a:lnTo>
                  <a:pt x="11155" y="7088"/>
                </a:lnTo>
                <a:lnTo>
                  <a:pt x="11228" y="7112"/>
                </a:lnTo>
                <a:lnTo>
                  <a:pt x="11228" y="7112"/>
                </a:lnTo>
                <a:lnTo>
                  <a:pt x="11374" y="7112"/>
                </a:lnTo>
                <a:lnTo>
                  <a:pt x="11496" y="7039"/>
                </a:lnTo>
                <a:lnTo>
                  <a:pt x="11617" y="6942"/>
                </a:lnTo>
                <a:lnTo>
                  <a:pt x="11715" y="6771"/>
                </a:lnTo>
                <a:lnTo>
                  <a:pt x="11812" y="6601"/>
                </a:lnTo>
                <a:lnTo>
                  <a:pt x="11910" y="6381"/>
                </a:lnTo>
                <a:lnTo>
                  <a:pt x="11958" y="6138"/>
                </a:lnTo>
                <a:lnTo>
                  <a:pt x="12007" y="5870"/>
                </a:lnTo>
                <a:lnTo>
                  <a:pt x="12007" y="5870"/>
                </a:lnTo>
                <a:lnTo>
                  <a:pt x="12031" y="5626"/>
                </a:lnTo>
                <a:lnTo>
                  <a:pt x="12007" y="5383"/>
                </a:lnTo>
                <a:lnTo>
                  <a:pt x="11983" y="5188"/>
                </a:lnTo>
                <a:lnTo>
                  <a:pt x="11934" y="4993"/>
                </a:lnTo>
                <a:lnTo>
                  <a:pt x="11885" y="4823"/>
                </a:lnTo>
                <a:lnTo>
                  <a:pt x="11812" y="4677"/>
                </a:lnTo>
                <a:lnTo>
                  <a:pt x="11715" y="4579"/>
                </a:lnTo>
                <a:lnTo>
                  <a:pt x="11593" y="4506"/>
                </a:lnTo>
                <a:lnTo>
                  <a:pt x="11593" y="4506"/>
                </a:lnTo>
                <a:lnTo>
                  <a:pt x="11666" y="4141"/>
                </a:lnTo>
                <a:lnTo>
                  <a:pt x="11690" y="3800"/>
                </a:lnTo>
                <a:lnTo>
                  <a:pt x="11690" y="3483"/>
                </a:lnTo>
                <a:lnTo>
                  <a:pt x="11690" y="3191"/>
                </a:lnTo>
                <a:lnTo>
                  <a:pt x="11666" y="2899"/>
                </a:lnTo>
                <a:lnTo>
                  <a:pt x="11617" y="2631"/>
                </a:lnTo>
                <a:lnTo>
                  <a:pt x="11544" y="2387"/>
                </a:lnTo>
                <a:lnTo>
                  <a:pt x="11471" y="2144"/>
                </a:lnTo>
                <a:lnTo>
                  <a:pt x="11374" y="1924"/>
                </a:lnTo>
                <a:lnTo>
                  <a:pt x="11276" y="1705"/>
                </a:lnTo>
                <a:lnTo>
                  <a:pt x="11155" y="1510"/>
                </a:lnTo>
                <a:lnTo>
                  <a:pt x="11009" y="1340"/>
                </a:lnTo>
                <a:lnTo>
                  <a:pt x="10862" y="1169"/>
                </a:lnTo>
                <a:lnTo>
                  <a:pt x="10716" y="1023"/>
                </a:lnTo>
                <a:lnTo>
                  <a:pt x="10400" y="755"/>
                </a:lnTo>
                <a:lnTo>
                  <a:pt x="10034" y="561"/>
                </a:lnTo>
                <a:lnTo>
                  <a:pt x="9669" y="366"/>
                </a:lnTo>
                <a:lnTo>
                  <a:pt x="9304" y="244"/>
                </a:lnTo>
                <a:lnTo>
                  <a:pt x="8938" y="146"/>
                </a:lnTo>
                <a:lnTo>
                  <a:pt x="8573" y="73"/>
                </a:lnTo>
                <a:lnTo>
                  <a:pt x="8232" y="25"/>
                </a:lnTo>
                <a:lnTo>
                  <a:pt x="7915" y="0"/>
                </a:lnTo>
                <a:lnTo>
                  <a:pt x="7623" y="0"/>
                </a:lnTo>
                <a:lnTo>
                  <a:pt x="7623" y="0"/>
                </a:lnTo>
                <a:lnTo>
                  <a:pt x="7282" y="25"/>
                </a:lnTo>
                <a:lnTo>
                  <a:pt x="6990" y="98"/>
                </a:lnTo>
                <a:lnTo>
                  <a:pt x="6746" y="171"/>
                </a:lnTo>
                <a:lnTo>
                  <a:pt x="6527" y="293"/>
                </a:lnTo>
                <a:lnTo>
                  <a:pt x="6332" y="390"/>
                </a:lnTo>
                <a:lnTo>
                  <a:pt x="6186" y="536"/>
                </a:lnTo>
                <a:lnTo>
                  <a:pt x="6040" y="658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553" y="853"/>
                </a:lnTo>
                <a:lnTo>
                  <a:pt x="5188" y="975"/>
                </a:lnTo>
                <a:lnTo>
                  <a:pt x="4871" y="1145"/>
                </a:lnTo>
                <a:lnTo>
                  <a:pt x="4603" y="1316"/>
                </a:lnTo>
                <a:lnTo>
                  <a:pt x="4360" y="1535"/>
                </a:lnTo>
                <a:lnTo>
                  <a:pt x="4165" y="1754"/>
                </a:lnTo>
                <a:lnTo>
                  <a:pt x="4019" y="2022"/>
                </a:lnTo>
                <a:lnTo>
                  <a:pt x="3897" y="2290"/>
                </a:lnTo>
                <a:lnTo>
                  <a:pt x="3799" y="2558"/>
                </a:lnTo>
                <a:lnTo>
                  <a:pt x="3726" y="2826"/>
                </a:lnTo>
                <a:lnTo>
                  <a:pt x="3678" y="3118"/>
                </a:lnTo>
                <a:lnTo>
                  <a:pt x="3629" y="3410"/>
                </a:lnTo>
                <a:lnTo>
                  <a:pt x="3629" y="3702"/>
                </a:lnTo>
                <a:lnTo>
                  <a:pt x="3629" y="3970"/>
                </a:lnTo>
                <a:lnTo>
                  <a:pt x="3678" y="4482"/>
                </a:lnTo>
                <a:lnTo>
                  <a:pt x="3678" y="4482"/>
                </a:lnTo>
                <a:lnTo>
                  <a:pt x="3678" y="4506"/>
                </a:lnTo>
                <a:lnTo>
                  <a:pt x="3678" y="4506"/>
                </a:lnTo>
                <a:lnTo>
                  <a:pt x="3556" y="4555"/>
                </a:lnTo>
                <a:lnTo>
                  <a:pt x="3459" y="4652"/>
                </a:lnTo>
                <a:lnTo>
                  <a:pt x="3385" y="4798"/>
                </a:lnTo>
                <a:lnTo>
                  <a:pt x="3312" y="4969"/>
                </a:lnTo>
                <a:lnTo>
                  <a:pt x="3264" y="5164"/>
                </a:lnTo>
                <a:lnTo>
                  <a:pt x="3239" y="5383"/>
                </a:lnTo>
                <a:lnTo>
                  <a:pt x="3215" y="5626"/>
                </a:lnTo>
                <a:lnTo>
                  <a:pt x="3239" y="5870"/>
                </a:lnTo>
                <a:lnTo>
                  <a:pt x="3239" y="5870"/>
                </a:lnTo>
                <a:lnTo>
                  <a:pt x="3288" y="6138"/>
                </a:lnTo>
                <a:lnTo>
                  <a:pt x="3337" y="6381"/>
                </a:lnTo>
                <a:lnTo>
                  <a:pt x="3434" y="6601"/>
                </a:lnTo>
                <a:lnTo>
                  <a:pt x="3532" y="6771"/>
                </a:lnTo>
                <a:lnTo>
                  <a:pt x="3629" y="6942"/>
                </a:lnTo>
                <a:lnTo>
                  <a:pt x="3751" y="7039"/>
                </a:lnTo>
                <a:lnTo>
                  <a:pt x="3873" y="7112"/>
                </a:lnTo>
                <a:lnTo>
                  <a:pt x="4019" y="7112"/>
                </a:lnTo>
                <a:lnTo>
                  <a:pt x="4019" y="7112"/>
                </a:lnTo>
                <a:lnTo>
                  <a:pt x="4092" y="7088"/>
                </a:lnTo>
                <a:lnTo>
                  <a:pt x="4092" y="7088"/>
                </a:lnTo>
                <a:lnTo>
                  <a:pt x="4262" y="7502"/>
                </a:lnTo>
                <a:lnTo>
                  <a:pt x="4481" y="7867"/>
                </a:lnTo>
                <a:lnTo>
                  <a:pt x="4701" y="8232"/>
                </a:lnTo>
                <a:lnTo>
                  <a:pt x="4969" y="8573"/>
                </a:lnTo>
                <a:lnTo>
                  <a:pt x="5236" y="8866"/>
                </a:lnTo>
                <a:lnTo>
                  <a:pt x="5529" y="9133"/>
                </a:lnTo>
                <a:lnTo>
                  <a:pt x="5845" y="9377"/>
                </a:lnTo>
                <a:lnTo>
                  <a:pt x="6162" y="9596"/>
                </a:lnTo>
                <a:lnTo>
                  <a:pt x="6162" y="10668"/>
                </a:lnTo>
                <a:lnTo>
                  <a:pt x="6162" y="10668"/>
                </a:lnTo>
                <a:lnTo>
                  <a:pt x="5650" y="10717"/>
                </a:lnTo>
                <a:lnTo>
                  <a:pt x="5650" y="10717"/>
                </a:lnTo>
                <a:lnTo>
                  <a:pt x="5066" y="10814"/>
                </a:lnTo>
                <a:lnTo>
                  <a:pt x="4506" y="10936"/>
                </a:lnTo>
                <a:lnTo>
                  <a:pt x="3946" y="11058"/>
                </a:lnTo>
                <a:lnTo>
                  <a:pt x="3410" y="11228"/>
                </a:lnTo>
                <a:lnTo>
                  <a:pt x="2923" y="11423"/>
                </a:lnTo>
                <a:lnTo>
                  <a:pt x="2460" y="11642"/>
                </a:lnTo>
                <a:lnTo>
                  <a:pt x="2022" y="11886"/>
                </a:lnTo>
                <a:lnTo>
                  <a:pt x="1632" y="12153"/>
                </a:lnTo>
                <a:lnTo>
                  <a:pt x="1267" y="12421"/>
                </a:lnTo>
                <a:lnTo>
                  <a:pt x="950" y="12738"/>
                </a:lnTo>
                <a:lnTo>
                  <a:pt x="682" y="13079"/>
                </a:lnTo>
                <a:lnTo>
                  <a:pt x="439" y="13420"/>
                </a:lnTo>
                <a:lnTo>
                  <a:pt x="268" y="13810"/>
                </a:lnTo>
                <a:lnTo>
                  <a:pt x="122" y="14199"/>
                </a:lnTo>
                <a:lnTo>
                  <a:pt x="49" y="14638"/>
                </a:lnTo>
                <a:lnTo>
                  <a:pt x="0" y="15076"/>
                </a:lnTo>
                <a:lnTo>
                  <a:pt x="0" y="15076"/>
                </a:lnTo>
                <a:lnTo>
                  <a:pt x="49" y="15125"/>
                </a:lnTo>
                <a:lnTo>
                  <a:pt x="244" y="15222"/>
                </a:lnTo>
                <a:lnTo>
                  <a:pt x="414" y="15295"/>
                </a:lnTo>
                <a:lnTo>
                  <a:pt x="633" y="15393"/>
                </a:lnTo>
                <a:lnTo>
                  <a:pt x="901" y="15490"/>
                </a:lnTo>
                <a:lnTo>
                  <a:pt x="1267" y="15563"/>
                </a:lnTo>
                <a:lnTo>
                  <a:pt x="1705" y="15661"/>
                </a:lnTo>
                <a:lnTo>
                  <a:pt x="2216" y="15758"/>
                </a:lnTo>
                <a:lnTo>
                  <a:pt x="2825" y="15831"/>
                </a:lnTo>
                <a:lnTo>
                  <a:pt x="3556" y="15928"/>
                </a:lnTo>
                <a:lnTo>
                  <a:pt x="4384" y="15977"/>
                </a:lnTo>
                <a:lnTo>
                  <a:pt x="5309" y="16026"/>
                </a:lnTo>
                <a:lnTo>
                  <a:pt x="6381" y="16050"/>
                </a:lnTo>
                <a:lnTo>
                  <a:pt x="7599" y="16075"/>
                </a:lnTo>
                <a:lnTo>
                  <a:pt x="7599" y="16075"/>
                </a:lnTo>
                <a:lnTo>
                  <a:pt x="8792" y="16050"/>
                </a:lnTo>
                <a:lnTo>
                  <a:pt x="9864" y="16026"/>
                </a:lnTo>
                <a:lnTo>
                  <a:pt x="10814" y="15977"/>
                </a:lnTo>
                <a:lnTo>
                  <a:pt x="11642" y="15928"/>
                </a:lnTo>
                <a:lnTo>
                  <a:pt x="12372" y="15831"/>
                </a:lnTo>
                <a:lnTo>
                  <a:pt x="12981" y="15758"/>
                </a:lnTo>
                <a:lnTo>
                  <a:pt x="13517" y="15661"/>
                </a:lnTo>
                <a:lnTo>
                  <a:pt x="13955" y="15563"/>
                </a:lnTo>
                <a:lnTo>
                  <a:pt x="14321" y="15490"/>
                </a:lnTo>
                <a:lnTo>
                  <a:pt x="14613" y="15393"/>
                </a:lnTo>
                <a:lnTo>
                  <a:pt x="14832" y="15295"/>
                </a:lnTo>
                <a:lnTo>
                  <a:pt x="15003" y="15222"/>
                </a:lnTo>
                <a:lnTo>
                  <a:pt x="15173" y="15125"/>
                </a:lnTo>
                <a:lnTo>
                  <a:pt x="15246" y="15076"/>
                </a:lnTo>
                <a:lnTo>
                  <a:pt x="15246" y="15076"/>
                </a:lnTo>
                <a:lnTo>
                  <a:pt x="15198" y="14613"/>
                </a:lnTo>
                <a:lnTo>
                  <a:pt x="15125" y="14175"/>
                </a:lnTo>
                <a:lnTo>
                  <a:pt x="15003" y="13761"/>
                </a:lnTo>
                <a:lnTo>
                  <a:pt x="14832" y="13371"/>
                </a:lnTo>
                <a:lnTo>
                  <a:pt x="14589" y="13006"/>
                </a:lnTo>
                <a:lnTo>
                  <a:pt x="14321" y="12665"/>
                </a:lnTo>
                <a:lnTo>
                  <a:pt x="14004" y="12373"/>
                </a:lnTo>
                <a:lnTo>
                  <a:pt x="13639" y="12080"/>
                </a:lnTo>
                <a:lnTo>
                  <a:pt x="13249" y="11813"/>
                </a:lnTo>
                <a:lnTo>
                  <a:pt x="12811" y="11593"/>
                </a:lnTo>
                <a:lnTo>
                  <a:pt x="12324" y="11374"/>
                </a:lnTo>
                <a:lnTo>
                  <a:pt x="11812" y="11204"/>
                </a:lnTo>
                <a:lnTo>
                  <a:pt x="11252" y="11033"/>
                </a:lnTo>
                <a:lnTo>
                  <a:pt x="10668" y="10911"/>
                </a:lnTo>
                <a:lnTo>
                  <a:pt x="10034" y="10790"/>
                </a:lnTo>
                <a:lnTo>
                  <a:pt x="9401" y="10717"/>
                </a:lnTo>
                <a:lnTo>
                  <a:pt x="9401" y="10717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20" name="Google Shape;420;p38"/>
          <p:cNvGrpSpPr/>
          <p:nvPr/>
        </p:nvGrpSpPr>
        <p:grpSpPr>
          <a:xfrm>
            <a:off x="4872696" y="2086302"/>
            <a:ext cx="345971" cy="325505"/>
            <a:chOff x="5972700" y="2330200"/>
            <a:chExt cx="411625" cy="387275"/>
          </a:xfrm>
        </p:grpSpPr>
        <p:sp>
          <p:nvSpPr>
            <p:cNvPr id="421" name="Google Shape;421;p38"/>
            <p:cNvSpPr/>
            <p:nvPr/>
          </p:nvSpPr>
          <p:spPr>
            <a:xfrm>
              <a:off x="5972700" y="2476950"/>
              <a:ext cx="98050" cy="219825"/>
            </a:xfrm>
            <a:custGeom>
              <a:rect b="b" l="l" r="r" t="t"/>
              <a:pathLst>
                <a:path extrusionOk="0" fill="none" h="8793" w="3922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" name="Google Shape;422;p38"/>
            <p:cNvSpPr/>
            <p:nvPr/>
          </p:nvSpPr>
          <p:spPr>
            <a:xfrm>
              <a:off x="6078025" y="2330200"/>
              <a:ext cx="306300" cy="387275"/>
            </a:xfrm>
            <a:custGeom>
              <a:rect b="b" l="l" r="r" t="t"/>
              <a:pathLst>
                <a:path extrusionOk="0" fill="none" h="15491" w="12252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23" name="Google Shape;423;p38"/>
          <p:cNvGrpSpPr/>
          <p:nvPr/>
        </p:nvGrpSpPr>
        <p:grpSpPr>
          <a:xfrm>
            <a:off x="467993" y="2614431"/>
            <a:ext cx="109538" cy="399195"/>
            <a:chOff x="732125" y="2958550"/>
            <a:chExt cx="130325" cy="474950"/>
          </a:xfrm>
        </p:grpSpPr>
        <p:sp>
          <p:nvSpPr>
            <p:cNvPr id="424" name="Google Shape;424;p38"/>
            <p:cNvSpPr/>
            <p:nvPr/>
          </p:nvSpPr>
          <p:spPr>
            <a:xfrm>
              <a:off x="732125" y="2958550"/>
              <a:ext cx="130325" cy="474950"/>
            </a:xfrm>
            <a:custGeom>
              <a:rect b="b" l="l" r="r" t="t"/>
              <a:pathLst>
                <a:path extrusionOk="0" fill="none" h="18998" w="5213">
                  <a:moveTo>
                    <a:pt x="4336" y="14443"/>
                  </a:moveTo>
                  <a:lnTo>
                    <a:pt x="4336" y="1754"/>
                  </a:lnTo>
                  <a:lnTo>
                    <a:pt x="4336" y="1754"/>
                  </a:lnTo>
                  <a:lnTo>
                    <a:pt x="4336" y="1584"/>
                  </a:lnTo>
                  <a:lnTo>
                    <a:pt x="4311" y="1389"/>
                  </a:lnTo>
                  <a:lnTo>
                    <a:pt x="4262" y="1243"/>
                  </a:lnTo>
                  <a:lnTo>
                    <a:pt x="4214" y="1073"/>
                  </a:lnTo>
                  <a:lnTo>
                    <a:pt x="4141" y="926"/>
                  </a:lnTo>
                  <a:lnTo>
                    <a:pt x="4043" y="780"/>
                  </a:lnTo>
                  <a:lnTo>
                    <a:pt x="3946" y="634"/>
                  </a:lnTo>
                  <a:lnTo>
                    <a:pt x="3824" y="512"/>
                  </a:lnTo>
                  <a:lnTo>
                    <a:pt x="3702" y="415"/>
                  </a:lnTo>
                  <a:lnTo>
                    <a:pt x="3580" y="318"/>
                  </a:lnTo>
                  <a:lnTo>
                    <a:pt x="3434" y="220"/>
                  </a:lnTo>
                  <a:lnTo>
                    <a:pt x="3288" y="147"/>
                  </a:lnTo>
                  <a:lnTo>
                    <a:pt x="3118" y="98"/>
                  </a:lnTo>
                  <a:lnTo>
                    <a:pt x="2947" y="50"/>
                  </a:lnTo>
                  <a:lnTo>
                    <a:pt x="2777" y="25"/>
                  </a:lnTo>
                  <a:lnTo>
                    <a:pt x="2606" y="1"/>
                  </a:lnTo>
                  <a:lnTo>
                    <a:pt x="2606" y="1"/>
                  </a:lnTo>
                  <a:lnTo>
                    <a:pt x="2436" y="25"/>
                  </a:lnTo>
                  <a:lnTo>
                    <a:pt x="2265" y="50"/>
                  </a:lnTo>
                  <a:lnTo>
                    <a:pt x="2095" y="98"/>
                  </a:lnTo>
                  <a:lnTo>
                    <a:pt x="1924" y="147"/>
                  </a:lnTo>
                  <a:lnTo>
                    <a:pt x="1778" y="220"/>
                  </a:lnTo>
                  <a:lnTo>
                    <a:pt x="1632" y="318"/>
                  </a:lnTo>
                  <a:lnTo>
                    <a:pt x="1510" y="415"/>
                  </a:lnTo>
                  <a:lnTo>
                    <a:pt x="1389" y="512"/>
                  </a:lnTo>
                  <a:lnTo>
                    <a:pt x="1267" y="634"/>
                  </a:lnTo>
                  <a:lnTo>
                    <a:pt x="1169" y="780"/>
                  </a:lnTo>
                  <a:lnTo>
                    <a:pt x="1072" y="926"/>
                  </a:lnTo>
                  <a:lnTo>
                    <a:pt x="999" y="1073"/>
                  </a:lnTo>
                  <a:lnTo>
                    <a:pt x="950" y="1243"/>
                  </a:lnTo>
                  <a:lnTo>
                    <a:pt x="901" y="1389"/>
                  </a:lnTo>
                  <a:lnTo>
                    <a:pt x="877" y="1584"/>
                  </a:lnTo>
                  <a:lnTo>
                    <a:pt x="877" y="1754"/>
                  </a:lnTo>
                  <a:lnTo>
                    <a:pt x="877" y="14443"/>
                  </a:lnTo>
                  <a:lnTo>
                    <a:pt x="877" y="14443"/>
                  </a:lnTo>
                  <a:lnTo>
                    <a:pt x="682" y="14638"/>
                  </a:lnTo>
                  <a:lnTo>
                    <a:pt x="512" y="14833"/>
                  </a:lnTo>
                  <a:lnTo>
                    <a:pt x="366" y="15052"/>
                  </a:lnTo>
                  <a:lnTo>
                    <a:pt x="244" y="15296"/>
                  </a:lnTo>
                  <a:lnTo>
                    <a:pt x="146" y="15564"/>
                  </a:lnTo>
                  <a:lnTo>
                    <a:pt x="73" y="15832"/>
                  </a:lnTo>
                  <a:lnTo>
                    <a:pt x="25" y="16100"/>
                  </a:lnTo>
                  <a:lnTo>
                    <a:pt x="0" y="16392"/>
                  </a:lnTo>
                  <a:lnTo>
                    <a:pt x="0" y="16392"/>
                  </a:lnTo>
                  <a:lnTo>
                    <a:pt x="25" y="16635"/>
                  </a:lnTo>
                  <a:lnTo>
                    <a:pt x="49" y="16903"/>
                  </a:lnTo>
                  <a:lnTo>
                    <a:pt x="122" y="17147"/>
                  </a:lnTo>
                  <a:lnTo>
                    <a:pt x="195" y="17390"/>
                  </a:lnTo>
                  <a:lnTo>
                    <a:pt x="317" y="17634"/>
                  </a:lnTo>
                  <a:lnTo>
                    <a:pt x="439" y="17829"/>
                  </a:lnTo>
                  <a:lnTo>
                    <a:pt x="609" y="18048"/>
                  </a:lnTo>
                  <a:lnTo>
                    <a:pt x="755" y="18218"/>
                  </a:lnTo>
                  <a:lnTo>
                    <a:pt x="950" y="18389"/>
                  </a:lnTo>
                  <a:lnTo>
                    <a:pt x="1145" y="18535"/>
                  </a:lnTo>
                  <a:lnTo>
                    <a:pt x="1364" y="18681"/>
                  </a:lnTo>
                  <a:lnTo>
                    <a:pt x="1583" y="18779"/>
                  </a:lnTo>
                  <a:lnTo>
                    <a:pt x="1827" y="18876"/>
                  </a:lnTo>
                  <a:lnTo>
                    <a:pt x="2070" y="18925"/>
                  </a:lnTo>
                  <a:lnTo>
                    <a:pt x="2338" y="18973"/>
                  </a:lnTo>
                  <a:lnTo>
                    <a:pt x="2606" y="18998"/>
                  </a:lnTo>
                  <a:lnTo>
                    <a:pt x="2606" y="18998"/>
                  </a:lnTo>
                  <a:lnTo>
                    <a:pt x="2874" y="18973"/>
                  </a:lnTo>
                  <a:lnTo>
                    <a:pt x="3142" y="18925"/>
                  </a:lnTo>
                  <a:lnTo>
                    <a:pt x="3386" y="18876"/>
                  </a:lnTo>
                  <a:lnTo>
                    <a:pt x="3629" y="18779"/>
                  </a:lnTo>
                  <a:lnTo>
                    <a:pt x="3848" y="18681"/>
                  </a:lnTo>
                  <a:lnTo>
                    <a:pt x="4068" y="18535"/>
                  </a:lnTo>
                  <a:lnTo>
                    <a:pt x="4262" y="18389"/>
                  </a:lnTo>
                  <a:lnTo>
                    <a:pt x="4457" y="18218"/>
                  </a:lnTo>
                  <a:lnTo>
                    <a:pt x="4603" y="18048"/>
                  </a:lnTo>
                  <a:lnTo>
                    <a:pt x="4774" y="17829"/>
                  </a:lnTo>
                  <a:lnTo>
                    <a:pt x="4896" y="17634"/>
                  </a:lnTo>
                  <a:lnTo>
                    <a:pt x="5017" y="17390"/>
                  </a:lnTo>
                  <a:lnTo>
                    <a:pt x="5091" y="17147"/>
                  </a:lnTo>
                  <a:lnTo>
                    <a:pt x="5164" y="16903"/>
                  </a:lnTo>
                  <a:lnTo>
                    <a:pt x="5188" y="16635"/>
                  </a:lnTo>
                  <a:lnTo>
                    <a:pt x="5212" y="16392"/>
                  </a:lnTo>
                  <a:lnTo>
                    <a:pt x="5212" y="16392"/>
                  </a:lnTo>
                  <a:lnTo>
                    <a:pt x="5188" y="16100"/>
                  </a:lnTo>
                  <a:lnTo>
                    <a:pt x="5139" y="15832"/>
                  </a:lnTo>
                  <a:lnTo>
                    <a:pt x="5066" y="15564"/>
                  </a:lnTo>
                  <a:lnTo>
                    <a:pt x="4969" y="15296"/>
                  </a:lnTo>
                  <a:lnTo>
                    <a:pt x="4847" y="15052"/>
                  </a:lnTo>
                  <a:lnTo>
                    <a:pt x="4701" y="14833"/>
                  </a:lnTo>
                  <a:lnTo>
                    <a:pt x="4530" y="14638"/>
                  </a:lnTo>
                  <a:lnTo>
                    <a:pt x="4336" y="14443"/>
                  </a:lnTo>
                  <a:lnTo>
                    <a:pt x="4336" y="14443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" name="Google Shape;425;p38"/>
            <p:cNvSpPr/>
            <p:nvPr/>
          </p:nvSpPr>
          <p:spPr>
            <a:xfrm>
              <a:off x="756475" y="3090675"/>
              <a:ext cx="81625" cy="318475"/>
            </a:xfrm>
            <a:custGeom>
              <a:rect b="b" l="l" r="r" t="t"/>
              <a:pathLst>
                <a:path extrusionOk="0" fill="none" h="12739" w="3265">
                  <a:moveTo>
                    <a:pt x="2387" y="1"/>
                  </a:moveTo>
                  <a:lnTo>
                    <a:pt x="877" y="1"/>
                  </a:lnTo>
                  <a:lnTo>
                    <a:pt x="877" y="9158"/>
                  </a:lnTo>
                  <a:lnTo>
                    <a:pt x="877" y="9158"/>
                  </a:lnTo>
                  <a:lnTo>
                    <a:pt x="853" y="9353"/>
                  </a:lnTo>
                  <a:lnTo>
                    <a:pt x="780" y="9548"/>
                  </a:lnTo>
                  <a:lnTo>
                    <a:pt x="682" y="9719"/>
                  </a:lnTo>
                  <a:lnTo>
                    <a:pt x="536" y="9889"/>
                  </a:lnTo>
                  <a:lnTo>
                    <a:pt x="536" y="9889"/>
                  </a:lnTo>
                  <a:lnTo>
                    <a:pt x="415" y="10011"/>
                  </a:lnTo>
                  <a:lnTo>
                    <a:pt x="317" y="10133"/>
                  </a:lnTo>
                  <a:lnTo>
                    <a:pt x="220" y="10279"/>
                  </a:lnTo>
                  <a:lnTo>
                    <a:pt x="147" y="10425"/>
                  </a:lnTo>
                  <a:lnTo>
                    <a:pt x="74" y="10595"/>
                  </a:lnTo>
                  <a:lnTo>
                    <a:pt x="49" y="10766"/>
                  </a:lnTo>
                  <a:lnTo>
                    <a:pt x="1" y="10936"/>
                  </a:lnTo>
                  <a:lnTo>
                    <a:pt x="1" y="11107"/>
                  </a:lnTo>
                  <a:lnTo>
                    <a:pt x="1" y="11107"/>
                  </a:lnTo>
                  <a:lnTo>
                    <a:pt x="1" y="11253"/>
                  </a:lnTo>
                  <a:lnTo>
                    <a:pt x="25" y="11423"/>
                  </a:lnTo>
                  <a:lnTo>
                    <a:pt x="74" y="11570"/>
                  </a:lnTo>
                  <a:lnTo>
                    <a:pt x="122" y="11740"/>
                  </a:lnTo>
                  <a:lnTo>
                    <a:pt x="195" y="11862"/>
                  </a:lnTo>
                  <a:lnTo>
                    <a:pt x="293" y="12008"/>
                  </a:lnTo>
                  <a:lnTo>
                    <a:pt x="366" y="12130"/>
                  </a:lnTo>
                  <a:lnTo>
                    <a:pt x="488" y="12251"/>
                  </a:lnTo>
                  <a:lnTo>
                    <a:pt x="585" y="12349"/>
                  </a:lnTo>
                  <a:lnTo>
                    <a:pt x="731" y="12446"/>
                  </a:lnTo>
                  <a:lnTo>
                    <a:pt x="853" y="12519"/>
                  </a:lnTo>
                  <a:lnTo>
                    <a:pt x="999" y="12592"/>
                  </a:lnTo>
                  <a:lnTo>
                    <a:pt x="1145" y="12666"/>
                  </a:lnTo>
                  <a:lnTo>
                    <a:pt x="1316" y="12690"/>
                  </a:lnTo>
                  <a:lnTo>
                    <a:pt x="1462" y="12714"/>
                  </a:lnTo>
                  <a:lnTo>
                    <a:pt x="1632" y="12739"/>
                  </a:lnTo>
                  <a:lnTo>
                    <a:pt x="1632" y="12739"/>
                  </a:lnTo>
                  <a:lnTo>
                    <a:pt x="1803" y="12714"/>
                  </a:lnTo>
                  <a:lnTo>
                    <a:pt x="1949" y="12690"/>
                  </a:lnTo>
                  <a:lnTo>
                    <a:pt x="2119" y="12666"/>
                  </a:lnTo>
                  <a:lnTo>
                    <a:pt x="2266" y="12592"/>
                  </a:lnTo>
                  <a:lnTo>
                    <a:pt x="2412" y="12519"/>
                  </a:lnTo>
                  <a:lnTo>
                    <a:pt x="2533" y="12446"/>
                  </a:lnTo>
                  <a:lnTo>
                    <a:pt x="2680" y="12349"/>
                  </a:lnTo>
                  <a:lnTo>
                    <a:pt x="2777" y="12251"/>
                  </a:lnTo>
                  <a:lnTo>
                    <a:pt x="2899" y="12130"/>
                  </a:lnTo>
                  <a:lnTo>
                    <a:pt x="2972" y="12008"/>
                  </a:lnTo>
                  <a:lnTo>
                    <a:pt x="3069" y="11862"/>
                  </a:lnTo>
                  <a:lnTo>
                    <a:pt x="3142" y="11740"/>
                  </a:lnTo>
                  <a:lnTo>
                    <a:pt x="3191" y="11570"/>
                  </a:lnTo>
                  <a:lnTo>
                    <a:pt x="3240" y="11423"/>
                  </a:lnTo>
                  <a:lnTo>
                    <a:pt x="3264" y="11253"/>
                  </a:lnTo>
                  <a:lnTo>
                    <a:pt x="3264" y="11107"/>
                  </a:lnTo>
                  <a:lnTo>
                    <a:pt x="3264" y="11107"/>
                  </a:lnTo>
                  <a:lnTo>
                    <a:pt x="3264" y="10936"/>
                  </a:lnTo>
                  <a:lnTo>
                    <a:pt x="3215" y="10766"/>
                  </a:lnTo>
                  <a:lnTo>
                    <a:pt x="3191" y="10595"/>
                  </a:lnTo>
                  <a:lnTo>
                    <a:pt x="3118" y="10425"/>
                  </a:lnTo>
                  <a:lnTo>
                    <a:pt x="3045" y="10279"/>
                  </a:lnTo>
                  <a:lnTo>
                    <a:pt x="2947" y="10133"/>
                  </a:lnTo>
                  <a:lnTo>
                    <a:pt x="2850" y="10011"/>
                  </a:lnTo>
                  <a:lnTo>
                    <a:pt x="2728" y="9889"/>
                  </a:lnTo>
                  <a:lnTo>
                    <a:pt x="2728" y="9889"/>
                  </a:lnTo>
                  <a:lnTo>
                    <a:pt x="2582" y="9719"/>
                  </a:lnTo>
                  <a:lnTo>
                    <a:pt x="2485" y="9548"/>
                  </a:lnTo>
                  <a:lnTo>
                    <a:pt x="2412" y="9353"/>
                  </a:lnTo>
                  <a:lnTo>
                    <a:pt x="2387" y="9158"/>
                  </a:lnTo>
                  <a:lnTo>
                    <a:pt x="2387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" name="Google Shape;426;p38"/>
            <p:cNvSpPr/>
            <p:nvPr/>
          </p:nvSpPr>
          <p:spPr>
            <a:xfrm>
              <a:off x="802750" y="3129050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" name="Google Shape;427;p38"/>
            <p:cNvSpPr/>
            <p:nvPr/>
          </p:nvSpPr>
          <p:spPr>
            <a:xfrm>
              <a:off x="802750" y="3162525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" name="Google Shape;428;p38"/>
            <p:cNvSpPr/>
            <p:nvPr/>
          </p:nvSpPr>
          <p:spPr>
            <a:xfrm>
              <a:off x="802750" y="3196025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" name="Google Shape;429;p38"/>
            <p:cNvSpPr/>
            <p:nvPr/>
          </p:nvSpPr>
          <p:spPr>
            <a:xfrm>
              <a:off x="802750" y="3229500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" name="Google Shape;430;p38"/>
            <p:cNvSpPr/>
            <p:nvPr/>
          </p:nvSpPr>
          <p:spPr>
            <a:xfrm>
              <a:off x="802750" y="3263000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" name="Google Shape;431;p38"/>
            <p:cNvSpPr/>
            <p:nvPr/>
          </p:nvSpPr>
          <p:spPr>
            <a:xfrm>
              <a:off x="802750" y="3296475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32" name="Google Shape;432;p38"/>
          <p:cNvSpPr/>
          <p:nvPr/>
        </p:nvSpPr>
        <p:spPr>
          <a:xfrm>
            <a:off x="1484913" y="2598660"/>
            <a:ext cx="335738" cy="430924"/>
          </a:xfrm>
          <a:custGeom>
            <a:rect b="b" l="l" r="r" t="t"/>
            <a:pathLst>
              <a:path extrusionOk="0" fill="none" h="20508" w="15978">
                <a:moveTo>
                  <a:pt x="15977" y="1292"/>
                </a:moveTo>
                <a:lnTo>
                  <a:pt x="15977" y="19217"/>
                </a:lnTo>
                <a:lnTo>
                  <a:pt x="15977" y="19217"/>
                </a:lnTo>
                <a:lnTo>
                  <a:pt x="15953" y="19485"/>
                </a:lnTo>
                <a:lnTo>
                  <a:pt x="15880" y="19728"/>
                </a:lnTo>
                <a:lnTo>
                  <a:pt x="15758" y="19948"/>
                </a:lnTo>
                <a:lnTo>
                  <a:pt x="15612" y="20142"/>
                </a:lnTo>
                <a:lnTo>
                  <a:pt x="15417" y="20289"/>
                </a:lnTo>
                <a:lnTo>
                  <a:pt x="15198" y="20410"/>
                </a:lnTo>
                <a:lnTo>
                  <a:pt x="14955" y="20483"/>
                </a:lnTo>
                <a:lnTo>
                  <a:pt x="14711" y="20508"/>
                </a:lnTo>
                <a:lnTo>
                  <a:pt x="1267" y="20508"/>
                </a:lnTo>
                <a:lnTo>
                  <a:pt x="1267" y="20508"/>
                </a:lnTo>
                <a:lnTo>
                  <a:pt x="1023" y="20483"/>
                </a:lnTo>
                <a:lnTo>
                  <a:pt x="780" y="20410"/>
                </a:lnTo>
                <a:lnTo>
                  <a:pt x="561" y="20289"/>
                </a:lnTo>
                <a:lnTo>
                  <a:pt x="366" y="20142"/>
                </a:lnTo>
                <a:lnTo>
                  <a:pt x="220" y="19948"/>
                </a:lnTo>
                <a:lnTo>
                  <a:pt x="98" y="19728"/>
                </a:lnTo>
                <a:lnTo>
                  <a:pt x="25" y="19485"/>
                </a:lnTo>
                <a:lnTo>
                  <a:pt x="1" y="19217"/>
                </a:lnTo>
                <a:lnTo>
                  <a:pt x="1" y="1292"/>
                </a:lnTo>
                <a:lnTo>
                  <a:pt x="1" y="1292"/>
                </a:lnTo>
                <a:lnTo>
                  <a:pt x="25" y="1024"/>
                </a:lnTo>
                <a:lnTo>
                  <a:pt x="98" y="780"/>
                </a:lnTo>
                <a:lnTo>
                  <a:pt x="220" y="561"/>
                </a:lnTo>
                <a:lnTo>
                  <a:pt x="366" y="366"/>
                </a:lnTo>
                <a:lnTo>
                  <a:pt x="561" y="220"/>
                </a:lnTo>
                <a:lnTo>
                  <a:pt x="780" y="98"/>
                </a:lnTo>
                <a:lnTo>
                  <a:pt x="1023" y="25"/>
                </a:lnTo>
                <a:lnTo>
                  <a:pt x="1267" y="1"/>
                </a:lnTo>
                <a:lnTo>
                  <a:pt x="14711" y="1"/>
                </a:lnTo>
                <a:lnTo>
                  <a:pt x="14711" y="1"/>
                </a:lnTo>
                <a:lnTo>
                  <a:pt x="14955" y="25"/>
                </a:lnTo>
                <a:lnTo>
                  <a:pt x="15198" y="98"/>
                </a:lnTo>
                <a:lnTo>
                  <a:pt x="15417" y="220"/>
                </a:lnTo>
                <a:lnTo>
                  <a:pt x="15612" y="366"/>
                </a:lnTo>
                <a:lnTo>
                  <a:pt x="15758" y="561"/>
                </a:lnTo>
                <a:lnTo>
                  <a:pt x="15880" y="780"/>
                </a:lnTo>
                <a:lnTo>
                  <a:pt x="15953" y="1024"/>
                </a:lnTo>
                <a:lnTo>
                  <a:pt x="15977" y="1292"/>
                </a:lnTo>
                <a:lnTo>
                  <a:pt x="15977" y="1292"/>
                </a:lnTo>
                <a:close/>
                <a:moveTo>
                  <a:pt x="7989" y="19899"/>
                </a:moveTo>
                <a:lnTo>
                  <a:pt x="7989" y="19899"/>
                </a:lnTo>
                <a:lnTo>
                  <a:pt x="8159" y="19875"/>
                </a:lnTo>
                <a:lnTo>
                  <a:pt x="8306" y="19826"/>
                </a:lnTo>
                <a:lnTo>
                  <a:pt x="8452" y="19753"/>
                </a:lnTo>
                <a:lnTo>
                  <a:pt x="8574" y="19655"/>
                </a:lnTo>
                <a:lnTo>
                  <a:pt x="8671" y="19534"/>
                </a:lnTo>
                <a:lnTo>
                  <a:pt x="8744" y="19387"/>
                </a:lnTo>
                <a:lnTo>
                  <a:pt x="8793" y="19241"/>
                </a:lnTo>
                <a:lnTo>
                  <a:pt x="8817" y="19071"/>
                </a:lnTo>
                <a:lnTo>
                  <a:pt x="8817" y="19071"/>
                </a:lnTo>
                <a:lnTo>
                  <a:pt x="8793" y="18900"/>
                </a:lnTo>
                <a:lnTo>
                  <a:pt x="8744" y="18754"/>
                </a:lnTo>
                <a:lnTo>
                  <a:pt x="8671" y="18608"/>
                </a:lnTo>
                <a:lnTo>
                  <a:pt x="8574" y="18486"/>
                </a:lnTo>
                <a:lnTo>
                  <a:pt x="8452" y="18389"/>
                </a:lnTo>
                <a:lnTo>
                  <a:pt x="8306" y="18316"/>
                </a:lnTo>
                <a:lnTo>
                  <a:pt x="8159" y="18267"/>
                </a:lnTo>
                <a:lnTo>
                  <a:pt x="7989" y="18243"/>
                </a:lnTo>
                <a:lnTo>
                  <a:pt x="7989" y="18243"/>
                </a:lnTo>
                <a:lnTo>
                  <a:pt x="7819" y="18267"/>
                </a:lnTo>
                <a:lnTo>
                  <a:pt x="7672" y="18316"/>
                </a:lnTo>
                <a:lnTo>
                  <a:pt x="7526" y="18389"/>
                </a:lnTo>
                <a:lnTo>
                  <a:pt x="7404" y="18486"/>
                </a:lnTo>
                <a:lnTo>
                  <a:pt x="7307" y="18608"/>
                </a:lnTo>
                <a:lnTo>
                  <a:pt x="7234" y="18754"/>
                </a:lnTo>
                <a:lnTo>
                  <a:pt x="7185" y="18900"/>
                </a:lnTo>
                <a:lnTo>
                  <a:pt x="7161" y="19071"/>
                </a:lnTo>
                <a:lnTo>
                  <a:pt x="7161" y="19071"/>
                </a:lnTo>
                <a:lnTo>
                  <a:pt x="7185" y="19241"/>
                </a:lnTo>
                <a:lnTo>
                  <a:pt x="7234" y="19387"/>
                </a:lnTo>
                <a:lnTo>
                  <a:pt x="7307" y="19534"/>
                </a:lnTo>
                <a:lnTo>
                  <a:pt x="7404" y="19655"/>
                </a:lnTo>
                <a:lnTo>
                  <a:pt x="7526" y="19753"/>
                </a:lnTo>
                <a:lnTo>
                  <a:pt x="7672" y="19826"/>
                </a:lnTo>
                <a:lnTo>
                  <a:pt x="7819" y="19875"/>
                </a:lnTo>
                <a:lnTo>
                  <a:pt x="7989" y="19899"/>
                </a:lnTo>
                <a:lnTo>
                  <a:pt x="7989" y="19899"/>
                </a:lnTo>
                <a:close/>
                <a:moveTo>
                  <a:pt x="14394" y="1584"/>
                </a:moveTo>
                <a:lnTo>
                  <a:pt x="1584" y="1584"/>
                </a:lnTo>
                <a:lnTo>
                  <a:pt x="1584" y="17634"/>
                </a:lnTo>
                <a:lnTo>
                  <a:pt x="14394" y="17634"/>
                </a:lnTo>
                <a:lnTo>
                  <a:pt x="14394" y="1584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3" name="Google Shape;433;p38"/>
          <p:cNvSpPr/>
          <p:nvPr/>
        </p:nvSpPr>
        <p:spPr>
          <a:xfrm>
            <a:off x="963405" y="2598660"/>
            <a:ext cx="248746" cy="430924"/>
          </a:xfrm>
          <a:custGeom>
            <a:rect b="b" l="l" r="r" t="t"/>
            <a:pathLst>
              <a:path extrusionOk="0" fill="none" h="20508" w="11838">
                <a:moveTo>
                  <a:pt x="10547" y="1"/>
                </a:moveTo>
                <a:lnTo>
                  <a:pt x="1292" y="1"/>
                </a:lnTo>
                <a:lnTo>
                  <a:pt x="1292" y="1"/>
                </a:lnTo>
                <a:lnTo>
                  <a:pt x="1024" y="25"/>
                </a:lnTo>
                <a:lnTo>
                  <a:pt x="780" y="98"/>
                </a:lnTo>
                <a:lnTo>
                  <a:pt x="561" y="220"/>
                </a:lnTo>
                <a:lnTo>
                  <a:pt x="366" y="366"/>
                </a:lnTo>
                <a:lnTo>
                  <a:pt x="220" y="561"/>
                </a:lnTo>
                <a:lnTo>
                  <a:pt x="98" y="780"/>
                </a:lnTo>
                <a:lnTo>
                  <a:pt x="25" y="1024"/>
                </a:lnTo>
                <a:lnTo>
                  <a:pt x="1" y="1292"/>
                </a:lnTo>
                <a:lnTo>
                  <a:pt x="1" y="19217"/>
                </a:lnTo>
                <a:lnTo>
                  <a:pt x="1" y="19217"/>
                </a:lnTo>
                <a:lnTo>
                  <a:pt x="25" y="19485"/>
                </a:lnTo>
                <a:lnTo>
                  <a:pt x="98" y="19728"/>
                </a:lnTo>
                <a:lnTo>
                  <a:pt x="220" y="19948"/>
                </a:lnTo>
                <a:lnTo>
                  <a:pt x="366" y="20142"/>
                </a:lnTo>
                <a:lnTo>
                  <a:pt x="561" y="20289"/>
                </a:lnTo>
                <a:lnTo>
                  <a:pt x="780" y="20410"/>
                </a:lnTo>
                <a:lnTo>
                  <a:pt x="1024" y="20483"/>
                </a:lnTo>
                <a:lnTo>
                  <a:pt x="1292" y="20508"/>
                </a:lnTo>
                <a:lnTo>
                  <a:pt x="10547" y="20508"/>
                </a:lnTo>
                <a:lnTo>
                  <a:pt x="10547" y="20508"/>
                </a:lnTo>
                <a:lnTo>
                  <a:pt x="10814" y="20483"/>
                </a:lnTo>
                <a:lnTo>
                  <a:pt x="11058" y="20410"/>
                </a:lnTo>
                <a:lnTo>
                  <a:pt x="11277" y="20289"/>
                </a:lnTo>
                <a:lnTo>
                  <a:pt x="11472" y="20142"/>
                </a:lnTo>
                <a:lnTo>
                  <a:pt x="11618" y="19948"/>
                </a:lnTo>
                <a:lnTo>
                  <a:pt x="11740" y="19728"/>
                </a:lnTo>
                <a:lnTo>
                  <a:pt x="11813" y="19485"/>
                </a:lnTo>
                <a:lnTo>
                  <a:pt x="11837" y="19217"/>
                </a:lnTo>
                <a:lnTo>
                  <a:pt x="11837" y="1292"/>
                </a:lnTo>
                <a:lnTo>
                  <a:pt x="11837" y="1292"/>
                </a:lnTo>
                <a:lnTo>
                  <a:pt x="11813" y="1024"/>
                </a:lnTo>
                <a:lnTo>
                  <a:pt x="11740" y="780"/>
                </a:lnTo>
                <a:lnTo>
                  <a:pt x="11618" y="561"/>
                </a:lnTo>
                <a:lnTo>
                  <a:pt x="11472" y="366"/>
                </a:lnTo>
                <a:lnTo>
                  <a:pt x="11277" y="220"/>
                </a:lnTo>
                <a:lnTo>
                  <a:pt x="11058" y="98"/>
                </a:lnTo>
                <a:lnTo>
                  <a:pt x="10814" y="25"/>
                </a:lnTo>
                <a:lnTo>
                  <a:pt x="10547" y="1"/>
                </a:lnTo>
                <a:lnTo>
                  <a:pt x="10547" y="1"/>
                </a:lnTo>
                <a:close/>
                <a:moveTo>
                  <a:pt x="5554" y="975"/>
                </a:moveTo>
                <a:lnTo>
                  <a:pt x="6284" y="975"/>
                </a:lnTo>
                <a:lnTo>
                  <a:pt x="6284" y="975"/>
                </a:lnTo>
                <a:lnTo>
                  <a:pt x="6406" y="999"/>
                </a:lnTo>
                <a:lnTo>
                  <a:pt x="6479" y="1073"/>
                </a:lnTo>
                <a:lnTo>
                  <a:pt x="6552" y="1146"/>
                </a:lnTo>
                <a:lnTo>
                  <a:pt x="6577" y="1267"/>
                </a:lnTo>
                <a:lnTo>
                  <a:pt x="6577" y="1267"/>
                </a:lnTo>
                <a:lnTo>
                  <a:pt x="6552" y="1365"/>
                </a:lnTo>
                <a:lnTo>
                  <a:pt x="6479" y="1462"/>
                </a:lnTo>
                <a:lnTo>
                  <a:pt x="6406" y="1511"/>
                </a:lnTo>
                <a:lnTo>
                  <a:pt x="6284" y="1535"/>
                </a:lnTo>
                <a:lnTo>
                  <a:pt x="5554" y="1535"/>
                </a:lnTo>
                <a:lnTo>
                  <a:pt x="5554" y="1535"/>
                </a:lnTo>
                <a:lnTo>
                  <a:pt x="5432" y="1511"/>
                </a:lnTo>
                <a:lnTo>
                  <a:pt x="5359" y="1462"/>
                </a:lnTo>
                <a:lnTo>
                  <a:pt x="5286" y="1365"/>
                </a:lnTo>
                <a:lnTo>
                  <a:pt x="5262" y="1267"/>
                </a:lnTo>
                <a:lnTo>
                  <a:pt x="5262" y="1267"/>
                </a:lnTo>
                <a:lnTo>
                  <a:pt x="5286" y="1146"/>
                </a:lnTo>
                <a:lnTo>
                  <a:pt x="5359" y="1073"/>
                </a:lnTo>
                <a:lnTo>
                  <a:pt x="5432" y="999"/>
                </a:lnTo>
                <a:lnTo>
                  <a:pt x="5554" y="975"/>
                </a:lnTo>
                <a:lnTo>
                  <a:pt x="5554" y="975"/>
                </a:lnTo>
                <a:close/>
                <a:moveTo>
                  <a:pt x="5919" y="19436"/>
                </a:moveTo>
                <a:lnTo>
                  <a:pt x="5919" y="19436"/>
                </a:lnTo>
                <a:lnTo>
                  <a:pt x="5749" y="19412"/>
                </a:lnTo>
                <a:lnTo>
                  <a:pt x="5578" y="19363"/>
                </a:lnTo>
                <a:lnTo>
                  <a:pt x="5432" y="19290"/>
                </a:lnTo>
                <a:lnTo>
                  <a:pt x="5310" y="19193"/>
                </a:lnTo>
                <a:lnTo>
                  <a:pt x="5213" y="19071"/>
                </a:lnTo>
                <a:lnTo>
                  <a:pt x="5140" y="18925"/>
                </a:lnTo>
                <a:lnTo>
                  <a:pt x="5091" y="18754"/>
                </a:lnTo>
                <a:lnTo>
                  <a:pt x="5067" y="18584"/>
                </a:lnTo>
                <a:lnTo>
                  <a:pt x="5067" y="18584"/>
                </a:lnTo>
                <a:lnTo>
                  <a:pt x="5091" y="18413"/>
                </a:lnTo>
                <a:lnTo>
                  <a:pt x="5140" y="18243"/>
                </a:lnTo>
                <a:lnTo>
                  <a:pt x="5213" y="18097"/>
                </a:lnTo>
                <a:lnTo>
                  <a:pt x="5310" y="17975"/>
                </a:lnTo>
                <a:lnTo>
                  <a:pt x="5432" y="17877"/>
                </a:lnTo>
                <a:lnTo>
                  <a:pt x="5578" y="17804"/>
                </a:lnTo>
                <a:lnTo>
                  <a:pt x="5749" y="17756"/>
                </a:lnTo>
                <a:lnTo>
                  <a:pt x="5919" y="17731"/>
                </a:lnTo>
                <a:lnTo>
                  <a:pt x="5919" y="17731"/>
                </a:lnTo>
                <a:lnTo>
                  <a:pt x="6090" y="17756"/>
                </a:lnTo>
                <a:lnTo>
                  <a:pt x="6260" y="17804"/>
                </a:lnTo>
                <a:lnTo>
                  <a:pt x="6406" y="17877"/>
                </a:lnTo>
                <a:lnTo>
                  <a:pt x="6528" y="17975"/>
                </a:lnTo>
                <a:lnTo>
                  <a:pt x="6625" y="18097"/>
                </a:lnTo>
                <a:lnTo>
                  <a:pt x="6699" y="18243"/>
                </a:lnTo>
                <a:lnTo>
                  <a:pt x="6747" y="18413"/>
                </a:lnTo>
                <a:lnTo>
                  <a:pt x="6772" y="18584"/>
                </a:lnTo>
                <a:lnTo>
                  <a:pt x="6772" y="18584"/>
                </a:lnTo>
                <a:lnTo>
                  <a:pt x="6747" y="18754"/>
                </a:lnTo>
                <a:lnTo>
                  <a:pt x="6699" y="18925"/>
                </a:lnTo>
                <a:lnTo>
                  <a:pt x="6625" y="19071"/>
                </a:lnTo>
                <a:lnTo>
                  <a:pt x="6528" y="19193"/>
                </a:lnTo>
                <a:lnTo>
                  <a:pt x="6406" y="19290"/>
                </a:lnTo>
                <a:lnTo>
                  <a:pt x="6260" y="19363"/>
                </a:lnTo>
                <a:lnTo>
                  <a:pt x="6090" y="19412"/>
                </a:lnTo>
                <a:lnTo>
                  <a:pt x="5919" y="19436"/>
                </a:lnTo>
                <a:lnTo>
                  <a:pt x="5919" y="19436"/>
                </a:lnTo>
                <a:close/>
                <a:moveTo>
                  <a:pt x="10547" y="16660"/>
                </a:moveTo>
                <a:lnTo>
                  <a:pt x="1292" y="16660"/>
                </a:lnTo>
                <a:lnTo>
                  <a:pt x="1292" y="2558"/>
                </a:lnTo>
                <a:lnTo>
                  <a:pt x="10547" y="2558"/>
                </a:lnTo>
                <a:lnTo>
                  <a:pt x="10547" y="16660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34" name="Google Shape;434;p38"/>
          <p:cNvGrpSpPr/>
          <p:nvPr/>
        </p:nvGrpSpPr>
        <p:grpSpPr>
          <a:xfrm>
            <a:off x="2023737" y="2627227"/>
            <a:ext cx="387933" cy="367467"/>
            <a:chOff x="2583100" y="2973775"/>
            <a:chExt cx="461550" cy="437200"/>
          </a:xfrm>
        </p:grpSpPr>
        <p:sp>
          <p:nvSpPr>
            <p:cNvPr id="435" name="Google Shape;435;p38"/>
            <p:cNvSpPr/>
            <p:nvPr/>
          </p:nvSpPr>
          <p:spPr>
            <a:xfrm>
              <a:off x="2701225" y="3315975"/>
              <a:ext cx="225300" cy="95000"/>
            </a:xfrm>
            <a:custGeom>
              <a:rect b="b" l="l" r="r" t="t"/>
              <a:pathLst>
                <a:path extrusionOk="0" fill="none" h="3800" w="9012">
                  <a:moveTo>
                    <a:pt x="2947" y="0"/>
                  </a:moveTo>
                  <a:lnTo>
                    <a:pt x="2947" y="2947"/>
                  </a:lnTo>
                  <a:lnTo>
                    <a:pt x="853" y="2947"/>
                  </a:lnTo>
                  <a:lnTo>
                    <a:pt x="853" y="2947"/>
                  </a:lnTo>
                  <a:lnTo>
                    <a:pt x="682" y="2947"/>
                  </a:lnTo>
                  <a:lnTo>
                    <a:pt x="512" y="2996"/>
                  </a:lnTo>
                  <a:lnTo>
                    <a:pt x="365" y="3093"/>
                  </a:lnTo>
                  <a:lnTo>
                    <a:pt x="244" y="3191"/>
                  </a:lnTo>
                  <a:lnTo>
                    <a:pt x="146" y="3313"/>
                  </a:lnTo>
                  <a:lnTo>
                    <a:pt x="49" y="3459"/>
                  </a:lnTo>
                  <a:lnTo>
                    <a:pt x="0" y="3629"/>
                  </a:lnTo>
                  <a:lnTo>
                    <a:pt x="0" y="3800"/>
                  </a:lnTo>
                  <a:lnTo>
                    <a:pt x="9011" y="3800"/>
                  </a:lnTo>
                  <a:lnTo>
                    <a:pt x="9011" y="3800"/>
                  </a:lnTo>
                  <a:lnTo>
                    <a:pt x="9011" y="3629"/>
                  </a:lnTo>
                  <a:lnTo>
                    <a:pt x="8963" y="3459"/>
                  </a:lnTo>
                  <a:lnTo>
                    <a:pt x="8865" y="3313"/>
                  </a:lnTo>
                  <a:lnTo>
                    <a:pt x="8768" y="3191"/>
                  </a:lnTo>
                  <a:lnTo>
                    <a:pt x="8646" y="3093"/>
                  </a:lnTo>
                  <a:lnTo>
                    <a:pt x="8500" y="2996"/>
                  </a:lnTo>
                  <a:lnTo>
                    <a:pt x="8330" y="2947"/>
                  </a:lnTo>
                  <a:lnTo>
                    <a:pt x="8159" y="2947"/>
                  </a:lnTo>
                  <a:lnTo>
                    <a:pt x="6065" y="2947"/>
                  </a:lnTo>
                  <a:lnTo>
                    <a:pt x="6065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" name="Google Shape;436;p38"/>
            <p:cNvSpPr/>
            <p:nvPr/>
          </p:nvSpPr>
          <p:spPr>
            <a:xfrm>
              <a:off x="2583100" y="2973775"/>
              <a:ext cx="461550" cy="336125"/>
            </a:xfrm>
            <a:custGeom>
              <a:rect b="b" l="l" r="r" t="t"/>
              <a:pathLst>
                <a:path extrusionOk="0" fill="none" h="13445" w="18462">
                  <a:moveTo>
                    <a:pt x="17974" y="1"/>
                  </a:move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317" y="50"/>
                  </a:lnTo>
                  <a:lnTo>
                    <a:pt x="220" y="74"/>
                  </a:lnTo>
                  <a:lnTo>
                    <a:pt x="146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0" y="488"/>
                  </a:lnTo>
                  <a:lnTo>
                    <a:pt x="0" y="12958"/>
                  </a:lnTo>
                  <a:lnTo>
                    <a:pt x="0" y="12958"/>
                  </a:lnTo>
                  <a:lnTo>
                    <a:pt x="25" y="13055"/>
                  </a:lnTo>
                  <a:lnTo>
                    <a:pt x="49" y="13152"/>
                  </a:lnTo>
                  <a:lnTo>
                    <a:pt x="98" y="13226"/>
                  </a:lnTo>
                  <a:lnTo>
                    <a:pt x="146" y="13299"/>
                  </a:lnTo>
                  <a:lnTo>
                    <a:pt x="220" y="13372"/>
                  </a:lnTo>
                  <a:lnTo>
                    <a:pt x="317" y="13396"/>
                  </a:lnTo>
                  <a:lnTo>
                    <a:pt x="390" y="13445"/>
                  </a:lnTo>
                  <a:lnTo>
                    <a:pt x="487" y="13445"/>
                  </a:lnTo>
                  <a:lnTo>
                    <a:pt x="17974" y="13445"/>
                  </a:lnTo>
                  <a:lnTo>
                    <a:pt x="17974" y="13445"/>
                  </a:lnTo>
                  <a:lnTo>
                    <a:pt x="18072" y="13445"/>
                  </a:lnTo>
                  <a:lnTo>
                    <a:pt x="18145" y="13396"/>
                  </a:lnTo>
                  <a:lnTo>
                    <a:pt x="18242" y="13372"/>
                  </a:lnTo>
                  <a:lnTo>
                    <a:pt x="18315" y="13299"/>
                  </a:lnTo>
                  <a:lnTo>
                    <a:pt x="18364" y="13226"/>
                  </a:lnTo>
                  <a:lnTo>
                    <a:pt x="18413" y="13152"/>
                  </a:lnTo>
                  <a:lnTo>
                    <a:pt x="18437" y="13055"/>
                  </a:lnTo>
                  <a:lnTo>
                    <a:pt x="18461" y="12958"/>
                  </a:lnTo>
                  <a:lnTo>
                    <a:pt x="18461" y="488"/>
                  </a:lnTo>
                  <a:lnTo>
                    <a:pt x="18461" y="488"/>
                  </a:lnTo>
                  <a:lnTo>
                    <a:pt x="18437" y="390"/>
                  </a:lnTo>
                  <a:lnTo>
                    <a:pt x="18413" y="293"/>
                  </a:lnTo>
                  <a:lnTo>
                    <a:pt x="18364" y="220"/>
                  </a:lnTo>
                  <a:lnTo>
                    <a:pt x="18315" y="147"/>
                  </a:lnTo>
                  <a:lnTo>
                    <a:pt x="18242" y="74"/>
                  </a:lnTo>
                  <a:lnTo>
                    <a:pt x="18145" y="50"/>
                  </a:lnTo>
                  <a:lnTo>
                    <a:pt x="18072" y="1"/>
                  </a:lnTo>
                  <a:lnTo>
                    <a:pt x="17974" y="1"/>
                  </a:lnTo>
                  <a:lnTo>
                    <a:pt x="17974" y="1"/>
                  </a:lnTo>
                  <a:close/>
                  <a:moveTo>
                    <a:pt x="17000" y="11983"/>
                  </a:moveTo>
                  <a:lnTo>
                    <a:pt x="1462" y="11983"/>
                  </a:lnTo>
                  <a:lnTo>
                    <a:pt x="1462" y="1462"/>
                  </a:lnTo>
                  <a:lnTo>
                    <a:pt x="17000" y="1462"/>
                  </a:lnTo>
                  <a:lnTo>
                    <a:pt x="17000" y="11983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37" name="Google Shape;437;p38"/>
          <p:cNvSpPr/>
          <p:nvPr/>
        </p:nvSpPr>
        <p:spPr>
          <a:xfrm>
            <a:off x="3734681" y="2636022"/>
            <a:ext cx="356204" cy="356204"/>
          </a:xfrm>
          <a:custGeom>
            <a:rect b="b" l="l" r="r" t="t"/>
            <a:pathLst>
              <a:path extrusionOk="0" fill="none" h="16952" w="16952">
                <a:moveTo>
                  <a:pt x="16173" y="7015"/>
                </a:moveTo>
                <a:lnTo>
                  <a:pt x="14419" y="6820"/>
                </a:lnTo>
                <a:lnTo>
                  <a:pt x="14419" y="6820"/>
                </a:lnTo>
                <a:lnTo>
                  <a:pt x="14322" y="6479"/>
                </a:lnTo>
                <a:lnTo>
                  <a:pt x="14175" y="6114"/>
                </a:lnTo>
                <a:lnTo>
                  <a:pt x="14029" y="5773"/>
                </a:lnTo>
                <a:lnTo>
                  <a:pt x="13859" y="5432"/>
                </a:lnTo>
                <a:lnTo>
                  <a:pt x="14955" y="4068"/>
                </a:lnTo>
                <a:lnTo>
                  <a:pt x="14955" y="4068"/>
                </a:lnTo>
                <a:lnTo>
                  <a:pt x="15028" y="3922"/>
                </a:lnTo>
                <a:lnTo>
                  <a:pt x="15077" y="3776"/>
                </a:lnTo>
                <a:lnTo>
                  <a:pt x="15125" y="3630"/>
                </a:lnTo>
                <a:lnTo>
                  <a:pt x="15125" y="3484"/>
                </a:lnTo>
                <a:lnTo>
                  <a:pt x="15101" y="3313"/>
                </a:lnTo>
                <a:lnTo>
                  <a:pt x="15052" y="3167"/>
                </a:lnTo>
                <a:lnTo>
                  <a:pt x="14979" y="3021"/>
                </a:lnTo>
                <a:lnTo>
                  <a:pt x="14882" y="2899"/>
                </a:lnTo>
                <a:lnTo>
                  <a:pt x="14054" y="2071"/>
                </a:lnTo>
                <a:lnTo>
                  <a:pt x="14054" y="2071"/>
                </a:lnTo>
                <a:lnTo>
                  <a:pt x="13932" y="1974"/>
                </a:lnTo>
                <a:lnTo>
                  <a:pt x="13786" y="1901"/>
                </a:lnTo>
                <a:lnTo>
                  <a:pt x="13640" y="1852"/>
                </a:lnTo>
                <a:lnTo>
                  <a:pt x="13469" y="1827"/>
                </a:lnTo>
                <a:lnTo>
                  <a:pt x="13323" y="1827"/>
                </a:lnTo>
                <a:lnTo>
                  <a:pt x="13177" y="1876"/>
                </a:lnTo>
                <a:lnTo>
                  <a:pt x="13031" y="1925"/>
                </a:lnTo>
                <a:lnTo>
                  <a:pt x="12885" y="2022"/>
                </a:lnTo>
                <a:lnTo>
                  <a:pt x="11521" y="3094"/>
                </a:lnTo>
                <a:lnTo>
                  <a:pt x="11521" y="3094"/>
                </a:lnTo>
                <a:lnTo>
                  <a:pt x="11180" y="2923"/>
                </a:lnTo>
                <a:lnTo>
                  <a:pt x="10839" y="2777"/>
                </a:lnTo>
                <a:lnTo>
                  <a:pt x="10473" y="2631"/>
                </a:lnTo>
                <a:lnTo>
                  <a:pt x="10133" y="2534"/>
                </a:lnTo>
                <a:lnTo>
                  <a:pt x="9938" y="780"/>
                </a:lnTo>
                <a:lnTo>
                  <a:pt x="9938" y="780"/>
                </a:lnTo>
                <a:lnTo>
                  <a:pt x="9889" y="634"/>
                </a:lnTo>
                <a:lnTo>
                  <a:pt x="9840" y="488"/>
                </a:lnTo>
                <a:lnTo>
                  <a:pt x="9743" y="342"/>
                </a:lnTo>
                <a:lnTo>
                  <a:pt x="9645" y="244"/>
                </a:lnTo>
                <a:lnTo>
                  <a:pt x="9499" y="147"/>
                </a:lnTo>
                <a:lnTo>
                  <a:pt x="9378" y="74"/>
                </a:lnTo>
                <a:lnTo>
                  <a:pt x="9231" y="25"/>
                </a:lnTo>
                <a:lnTo>
                  <a:pt x="9061" y="1"/>
                </a:lnTo>
                <a:lnTo>
                  <a:pt x="7892" y="1"/>
                </a:lnTo>
                <a:lnTo>
                  <a:pt x="7892" y="1"/>
                </a:lnTo>
                <a:lnTo>
                  <a:pt x="7721" y="25"/>
                </a:lnTo>
                <a:lnTo>
                  <a:pt x="7575" y="74"/>
                </a:lnTo>
                <a:lnTo>
                  <a:pt x="7453" y="147"/>
                </a:lnTo>
                <a:lnTo>
                  <a:pt x="7307" y="244"/>
                </a:lnTo>
                <a:lnTo>
                  <a:pt x="7210" y="342"/>
                </a:lnTo>
                <a:lnTo>
                  <a:pt x="7112" y="488"/>
                </a:lnTo>
                <a:lnTo>
                  <a:pt x="7064" y="634"/>
                </a:lnTo>
                <a:lnTo>
                  <a:pt x="7015" y="780"/>
                </a:lnTo>
                <a:lnTo>
                  <a:pt x="6820" y="2534"/>
                </a:lnTo>
                <a:lnTo>
                  <a:pt x="6820" y="2534"/>
                </a:lnTo>
                <a:lnTo>
                  <a:pt x="6479" y="2631"/>
                </a:lnTo>
                <a:lnTo>
                  <a:pt x="6114" y="2777"/>
                </a:lnTo>
                <a:lnTo>
                  <a:pt x="5773" y="2923"/>
                </a:lnTo>
                <a:lnTo>
                  <a:pt x="5432" y="3094"/>
                </a:lnTo>
                <a:lnTo>
                  <a:pt x="4068" y="2022"/>
                </a:lnTo>
                <a:lnTo>
                  <a:pt x="4068" y="2022"/>
                </a:lnTo>
                <a:lnTo>
                  <a:pt x="3922" y="1925"/>
                </a:lnTo>
                <a:lnTo>
                  <a:pt x="3776" y="1876"/>
                </a:lnTo>
                <a:lnTo>
                  <a:pt x="3630" y="1827"/>
                </a:lnTo>
                <a:lnTo>
                  <a:pt x="3484" y="1827"/>
                </a:lnTo>
                <a:lnTo>
                  <a:pt x="3313" y="1852"/>
                </a:lnTo>
                <a:lnTo>
                  <a:pt x="3167" y="1901"/>
                </a:lnTo>
                <a:lnTo>
                  <a:pt x="3021" y="1974"/>
                </a:lnTo>
                <a:lnTo>
                  <a:pt x="2899" y="2071"/>
                </a:lnTo>
                <a:lnTo>
                  <a:pt x="2071" y="2899"/>
                </a:lnTo>
                <a:lnTo>
                  <a:pt x="2071" y="2899"/>
                </a:lnTo>
                <a:lnTo>
                  <a:pt x="1974" y="3021"/>
                </a:lnTo>
                <a:lnTo>
                  <a:pt x="1901" y="3167"/>
                </a:lnTo>
                <a:lnTo>
                  <a:pt x="1852" y="3313"/>
                </a:lnTo>
                <a:lnTo>
                  <a:pt x="1827" y="3484"/>
                </a:lnTo>
                <a:lnTo>
                  <a:pt x="1827" y="3630"/>
                </a:lnTo>
                <a:lnTo>
                  <a:pt x="1876" y="3776"/>
                </a:lnTo>
                <a:lnTo>
                  <a:pt x="1925" y="3922"/>
                </a:lnTo>
                <a:lnTo>
                  <a:pt x="2022" y="4068"/>
                </a:lnTo>
                <a:lnTo>
                  <a:pt x="3094" y="5432"/>
                </a:lnTo>
                <a:lnTo>
                  <a:pt x="3094" y="5432"/>
                </a:lnTo>
                <a:lnTo>
                  <a:pt x="2923" y="5773"/>
                </a:lnTo>
                <a:lnTo>
                  <a:pt x="2777" y="6114"/>
                </a:lnTo>
                <a:lnTo>
                  <a:pt x="2631" y="6479"/>
                </a:lnTo>
                <a:lnTo>
                  <a:pt x="2534" y="6820"/>
                </a:lnTo>
                <a:lnTo>
                  <a:pt x="780" y="7015"/>
                </a:lnTo>
                <a:lnTo>
                  <a:pt x="780" y="7015"/>
                </a:lnTo>
                <a:lnTo>
                  <a:pt x="634" y="7064"/>
                </a:lnTo>
                <a:lnTo>
                  <a:pt x="488" y="7112"/>
                </a:lnTo>
                <a:lnTo>
                  <a:pt x="342" y="7210"/>
                </a:lnTo>
                <a:lnTo>
                  <a:pt x="244" y="7307"/>
                </a:lnTo>
                <a:lnTo>
                  <a:pt x="147" y="7453"/>
                </a:lnTo>
                <a:lnTo>
                  <a:pt x="74" y="7575"/>
                </a:lnTo>
                <a:lnTo>
                  <a:pt x="25" y="7721"/>
                </a:lnTo>
                <a:lnTo>
                  <a:pt x="1" y="7892"/>
                </a:lnTo>
                <a:lnTo>
                  <a:pt x="1" y="9061"/>
                </a:lnTo>
                <a:lnTo>
                  <a:pt x="1" y="9061"/>
                </a:lnTo>
                <a:lnTo>
                  <a:pt x="25" y="9231"/>
                </a:lnTo>
                <a:lnTo>
                  <a:pt x="74" y="9377"/>
                </a:lnTo>
                <a:lnTo>
                  <a:pt x="147" y="9499"/>
                </a:lnTo>
                <a:lnTo>
                  <a:pt x="244" y="9645"/>
                </a:lnTo>
                <a:lnTo>
                  <a:pt x="342" y="9743"/>
                </a:lnTo>
                <a:lnTo>
                  <a:pt x="488" y="9840"/>
                </a:lnTo>
                <a:lnTo>
                  <a:pt x="634" y="9889"/>
                </a:lnTo>
                <a:lnTo>
                  <a:pt x="780" y="9938"/>
                </a:lnTo>
                <a:lnTo>
                  <a:pt x="2534" y="10132"/>
                </a:lnTo>
                <a:lnTo>
                  <a:pt x="2534" y="10132"/>
                </a:lnTo>
                <a:lnTo>
                  <a:pt x="2631" y="10473"/>
                </a:lnTo>
                <a:lnTo>
                  <a:pt x="2777" y="10839"/>
                </a:lnTo>
                <a:lnTo>
                  <a:pt x="2923" y="11180"/>
                </a:lnTo>
                <a:lnTo>
                  <a:pt x="3094" y="11521"/>
                </a:lnTo>
                <a:lnTo>
                  <a:pt x="2022" y="12885"/>
                </a:lnTo>
                <a:lnTo>
                  <a:pt x="2022" y="12885"/>
                </a:lnTo>
                <a:lnTo>
                  <a:pt x="1925" y="13031"/>
                </a:lnTo>
                <a:lnTo>
                  <a:pt x="1876" y="13177"/>
                </a:lnTo>
                <a:lnTo>
                  <a:pt x="1827" y="13323"/>
                </a:lnTo>
                <a:lnTo>
                  <a:pt x="1827" y="13469"/>
                </a:lnTo>
                <a:lnTo>
                  <a:pt x="1852" y="13640"/>
                </a:lnTo>
                <a:lnTo>
                  <a:pt x="1901" y="13786"/>
                </a:lnTo>
                <a:lnTo>
                  <a:pt x="1974" y="13932"/>
                </a:lnTo>
                <a:lnTo>
                  <a:pt x="2071" y="14054"/>
                </a:lnTo>
                <a:lnTo>
                  <a:pt x="2899" y="14882"/>
                </a:lnTo>
                <a:lnTo>
                  <a:pt x="2899" y="14882"/>
                </a:lnTo>
                <a:lnTo>
                  <a:pt x="3021" y="14979"/>
                </a:lnTo>
                <a:lnTo>
                  <a:pt x="3167" y="15052"/>
                </a:lnTo>
                <a:lnTo>
                  <a:pt x="3313" y="15101"/>
                </a:lnTo>
                <a:lnTo>
                  <a:pt x="3484" y="15125"/>
                </a:lnTo>
                <a:lnTo>
                  <a:pt x="3630" y="15125"/>
                </a:lnTo>
                <a:lnTo>
                  <a:pt x="3776" y="15077"/>
                </a:lnTo>
                <a:lnTo>
                  <a:pt x="3922" y="15028"/>
                </a:lnTo>
                <a:lnTo>
                  <a:pt x="4068" y="14955"/>
                </a:lnTo>
                <a:lnTo>
                  <a:pt x="5432" y="13859"/>
                </a:lnTo>
                <a:lnTo>
                  <a:pt x="5432" y="13859"/>
                </a:lnTo>
                <a:lnTo>
                  <a:pt x="5773" y="14029"/>
                </a:lnTo>
                <a:lnTo>
                  <a:pt x="6114" y="14175"/>
                </a:lnTo>
                <a:lnTo>
                  <a:pt x="6479" y="14322"/>
                </a:lnTo>
                <a:lnTo>
                  <a:pt x="6820" y="14419"/>
                </a:lnTo>
                <a:lnTo>
                  <a:pt x="7015" y="16173"/>
                </a:lnTo>
                <a:lnTo>
                  <a:pt x="7015" y="16173"/>
                </a:lnTo>
                <a:lnTo>
                  <a:pt x="7064" y="16319"/>
                </a:lnTo>
                <a:lnTo>
                  <a:pt x="7112" y="16465"/>
                </a:lnTo>
                <a:lnTo>
                  <a:pt x="7210" y="16611"/>
                </a:lnTo>
                <a:lnTo>
                  <a:pt x="7307" y="16708"/>
                </a:lnTo>
                <a:lnTo>
                  <a:pt x="7453" y="16806"/>
                </a:lnTo>
                <a:lnTo>
                  <a:pt x="7575" y="16879"/>
                </a:lnTo>
                <a:lnTo>
                  <a:pt x="7721" y="16928"/>
                </a:lnTo>
                <a:lnTo>
                  <a:pt x="7892" y="16952"/>
                </a:lnTo>
                <a:lnTo>
                  <a:pt x="9061" y="16952"/>
                </a:lnTo>
                <a:lnTo>
                  <a:pt x="9061" y="16952"/>
                </a:lnTo>
                <a:lnTo>
                  <a:pt x="9231" y="16928"/>
                </a:lnTo>
                <a:lnTo>
                  <a:pt x="9378" y="16879"/>
                </a:lnTo>
                <a:lnTo>
                  <a:pt x="9499" y="16806"/>
                </a:lnTo>
                <a:lnTo>
                  <a:pt x="9645" y="16708"/>
                </a:lnTo>
                <a:lnTo>
                  <a:pt x="9743" y="16611"/>
                </a:lnTo>
                <a:lnTo>
                  <a:pt x="9840" y="16465"/>
                </a:lnTo>
                <a:lnTo>
                  <a:pt x="9889" y="16319"/>
                </a:lnTo>
                <a:lnTo>
                  <a:pt x="9938" y="16173"/>
                </a:lnTo>
                <a:lnTo>
                  <a:pt x="10133" y="14419"/>
                </a:lnTo>
                <a:lnTo>
                  <a:pt x="10133" y="14419"/>
                </a:lnTo>
                <a:lnTo>
                  <a:pt x="10473" y="14322"/>
                </a:lnTo>
                <a:lnTo>
                  <a:pt x="10839" y="14175"/>
                </a:lnTo>
                <a:lnTo>
                  <a:pt x="11180" y="14029"/>
                </a:lnTo>
                <a:lnTo>
                  <a:pt x="11521" y="13859"/>
                </a:lnTo>
                <a:lnTo>
                  <a:pt x="12885" y="14955"/>
                </a:lnTo>
                <a:lnTo>
                  <a:pt x="12885" y="14955"/>
                </a:lnTo>
                <a:lnTo>
                  <a:pt x="13031" y="15028"/>
                </a:lnTo>
                <a:lnTo>
                  <a:pt x="13177" y="15077"/>
                </a:lnTo>
                <a:lnTo>
                  <a:pt x="13323" y="15125"/>
                </a:lnTo>
                <a:lnTo>
                  <a:pt x="13469" y="15125"/>
                </a:lnTo>
                <a:lnTo>
                  <a:pt x="13640" y="15101"/>
                </a:lnTo>
                <a:lnTo>
                  <a:pt x="13786" y="15052"/>
                </a:lnTo>
                <a:lnTo>
                  <a:pt x="13932" y="14979"/>
                </a:lnTo>
                <a:lnTo>
                  <a:pt x="14054" y="14882"/>
                </a:lnTo>
                <a:lnTo>
                  <a:pt x="14882" y="14054"/>
                </a:lnTo>
                <a:lnTo>
                  <a:pt x="14882" y="14054"/>
                </a:lnTo>
                <a:lnTo>
                  <a:pt x="14979" y="13932"/>
                </a:lnTo>
                <a:lnTo>
                  <a:pt x="15052" y="13786"/>
                </a:lnTo>
                <a:lnTo>
                  <a:pt x="15101" y="13640"/>
                </a:lnTo>
                <a:lnTo>
                  <a:pt x="15125" y="13469"/>
                </a:lnTo>
                <a:lnTo>
                  <a:pt x="15125" y="13323"/>
                </a:lnTo>
                <a:lnTo>
                  <a:pt x="15077" y="13177"/>
                </a:lnTo>
                <a:lnTo>
                  <a:pt x="15028" y="13031"/>
                </a:lnTo>
                <a:lnTo>
                  <a:pt x="14955" y="12885"/>
                </a:lnTo>
                <a:lnTo>
                  <a:pt x="13859" y="11521"/>
                </a:lnTo>
                <a:lnTo>
                  <a:pt x="13859" y="11521"/>
                </a:lnTo>
                <a:lnTo>
                  <a:pt x="14029" y="11180"/>
                </a:lnTo>
                <a:lnTo>
                  <a:pt x="14175" y="10839"/>
                </a:lnTo>
                <a:lnTo>
                  <a:pt x="14322" y="10473"/>
                </a:lnTo>
                <a:lnTo>
                  <a:pt x="14419" y="10132"/>
                </a:lnTo>
                <a:lnTo>
                  <a:pt x="16173" y="9938"/>
                </a:lnTo>
                <a:lnTo>
                  <a:pt x="16173" y="9938"/>
                </a:lnTo>
                <a:lnTo>
                  <a:pt x="16319" y="9889"/>
                </a:lnTo>
                <a:lnTo>
                  <a:pt x="16465" y="9840"/>
                </a:lnTo>
                <a:lnTo>
                  <a:pt x="16611" y="9743"/>
                </a:lnTo>
                <a:lnTo>
                  <a:pt x="16708" y="9645"/>
                </a:lnTo>
                <a:lnTo>
                  <a:pt x="16806" y="9499"/>
                </a:lnTo>
                <a:lnTo>
                  <a:pt x="16879" y="9377"/>
                </a:lnTo>
                <a:lnTo>
                  <a:pt x="16928" y="9231"/>
                </a:lnTo>
                <a:lnTo>
                  <a:pt x="16952" y="9061"/>
                </a:lnTo>
                <a:lnTo>
                  <a:pt x="16952" y="7892"/>
                </a:lnTo>
                <a:lnTo>
                  <a:pt x="16952" y="7892"/>
                </a:lnTo>
                <a:lnTo>
                  <a:pt x="16928" y="7721"/>
                </a:lnTo>
                <a:lnTo>
                  <a:pt x="16879" y="7575"/>
                </a:lnTo>
                <a:lnTo>
                  <a:pt x="16806" y="7453"/>
                </a:lnTo>
                <a:lnTo>
                  <a:pt x="16708" y="7307"/>
                </a:lnTo>
                <a:lnTo>
                  <a:pt x="16611" y="7210"/>
                </a:lnTo>
                <a:lnTo>
                  <a:pt x="16465" y="7112"/>
                </a:lnTo>
                <a:lnTo>
                  <a:pt x="16319" y="7064"/>
                </a:lnTo>
                <a:lnTo>
                  <a:pt x="16173" y="7015"/>
                </a:lnTo>
                <a:lnTo>
                  <a:pt x="16173" y="7015"/>
                </a:lnTo>
                <a:close/>
                <a:moveTo>
                  <a:pt x="10425" y="10425"/>
                </a:moveTo>
                <a:lnTo>
                  <a:pt x="10425" y="10425"/>
                </a:lnTo>
                <a:lnTo>
                  <a:pt x="10206" y="10620"/>
                </a:lnTo>
                <a:lnTo>
                  <a:pt x="9986" y="10766"/>
                </a:lnTo>
                <a:lnTo>
                  <a:pt x="9767" y="10912"/>
                </a:lnTo>
                <a:lnTo>
                  <a:pt x="9524" y="11034"/>
                </a:lnTo>
                <a:lnTo>
                  <a:pt x="9256" y="11107"/>
                </a:lnTo>
                <a:lnTo>
                  <a:pt x="9012" y="11180"/>
                </a:lnTo>
                <a:lnTo>
                  <a:pt x="8744" y="11228"/>
                </a:lnTo>
                <a:lnTo>
                  <a:pt x="8476" y="11228"/>
                </a:lnTo>
                <a:lnTo>
                  <a:pt x="8208" y="11228"/>
                </a:lnTo>
                <a:lnTo>
                  <a:pt x="7941" y="11180"/>
                </a:lnTo>
                <a:lnTo>
                  <a:pt x="7697" y="11107"/>
                </a:lnTo>
                <a:lnTo>
                  <a:pt x="7429" y="11034"/>
                </a:lnTo>
                <a:lnTo>
                  <a:pt x="7186" y="10912"/>
                </a:lnTo>
                <a:lnTo>
                  <a:pt x="6966" y="10766"/>
                </a:lnTo>
                <a:lnTo>
                  <a:pt x="6747" y="10620"/>
                </a:lnTo>
                <a:lnTo>
                  <a:pt x="6528" y="10425"/>
                </a:lnTo>
                <a:lnTo>
                  <a:pt x="6528" y="10425"/>
                </a:lnTo>
                <a:lnTo>
                  <a:pt x="6333" y="10206"/>
                </a:lnTo>
                <a:lnTo>
                  <a:pt x="6187" y="9986"/>
                </a:lnTo>
                <a:lnTo>
                  <a:pt x="6041" y="9767"/>
                </a:lnTo>
                <a:lnTo>
                  <a:pt x="5919" y="9524"/>
                </a:lnTo>
                <a:lnTo>
                  <a:pt x="5846" y="9256"/>
                </a:lnTo>
                <a:lnTo>
                  <a:pt x="5773" y="9012"/>
                </a:lnTo>
                <a:lnTo>
                  <a:pt x="5724" y="8744"/>
                </a:lnTo>
                <a:lnTo>
                  <a:pt x="5724" y="8476"/>
                </a:lnTo>
                <a:lnTo>
                  <a:pt x="5724" y="8208"/>
                </a:lnTo>
                <a:lnTo>
                  <a:pt x="5773" y="7941"/>
                </a:lnTo>
                <a:lnTo>
                  <a:pt x="5846" y="7697"/>
                </a:lnTo>
                <a:lnTo>
                  <a:pt x="5919" y="7429"/>
                </a:lnTo>
                <a:lnTo>
                  <a:pt x="6041" y="7186"/>
                </a:lnTo>
                <a:lnTo>
                  <a:pt x="6187" y="6966"/>
                </a:lnTo>
                <a:lnTo>
                  <a:pt x="6333" y="6747"/>
                </a:lnTo>
                <a:lnTo>
                  <a:pt x="6528" y="6528"/>
                </a:lnTo>
                <a:lnTo>
                  <a:pt x="6528" y="6528"/>
                </a:lnTo>
                <a:lnTo>
                  <a:pt x="6747" y="6333"/>
                </a:lnTo>
                <a:lnTo>
                  <a:pt x="6966" y="6187"/>
                </a:lnTo>
                <a:lnTo>
                  <a:pt x="7186" y="6041"/>
                </a:lnTo>
                <a:lnTo>
                  <a:pt x="7429" y="5919"/>
                </a:lnTo>
                <a:lnTo>
                  <a:pt x="7697" y="5846"/>
                </a:lnTo>
                <a:lnTo>
                  <a:pt x="7941" y="5773"/>
                </a:lnTo>
                <a:lnTo>
                  <a:pt x="8208" y="5724"/>
                </a:lnTo>
                <a:lnTo>
                  <a:pt x="8476" y="5724"/>
                </a:lnTo>
                <a:lnTo>
                  <a:pt x="8744" y="5724"/>
                </a:lnTo>
                <a:lnTo>
                  <a:pt x="9012" y="5773"/>
                </a:lnTo>
                <a:lnTo>
                  <a:pt x="9256" y="5846"/>
                </a:lnTo>
                <a:lnTo>
                  <a:pt x="9524" y="5919"/>
                </a:lnTo>
                <a:lnTo>
                  <a:pt x="9767" y="6041"/>
                </a:lnTo>
                <a:lnTo>
                  <a:pt x="9986" y="6187"/>
                </a:lnTo>
                <a:lnTo>
                  <a:pt x="10206" y="6333"/>
                </a:lnTo>
                <a:lnTo>
                  <a:pt x="10425" y="6528"/>
                </a:lnTo>
                <a:lnTo>
                  <a:pt x="10425" y="6528"/>
                </a:lnTo>
                <a:lnTo>
                  <a:pt x="10620" y="6747"/>
                </a:lnTo>
                <a:lnTo>
                  <a:pt x="10766" y="6966"/>
                </a:lnTo>
                <a:lnTo>
                  <a:pt x="10912" y="7186"/>
                </a:lnTo>
                <a:lnTo>
                  <a:pt x="11034" y="7429"/>
                </a:lnTo>
                <a:lnTo>
                  <a:pt x="11107" y="7697"/>
                </a:lnTo>
                <a:lnTo>
                  <a:pt x="11180" y="7941"/>
                </a:lnTo>
                <a:lnTo>
                  <a:pt x="11228" y="8208"/>
                </a:lnTo>
                <a:lnTo>
                  <a:pt x="11228" y="8476"/>
                </a:lnTo>
                <a:lnTo>
                  <a:pt x="11228" y="8744"/>
                </a:lnTo>
                <a:lnTo>
                  <a:pt x="11180" y="9012"/>
                </a:lnTo>
                <a:lnTo>
                  <a:pt x="11107" y="9256"/>
                </a:lnTo>
                <a:lnTo>
                  <a:pt x="11034" y="9524"/>
                </a:lnTo>
                <a:lnTo>
                  <a:pt x="10912" y="9767"/>
                </a:lnTo>
                <a:lnTo>
                  <a:pt x="10766" y="9986"/>
                </a:lnTo>
                <a:lnTo>
                  <a:pt x="10620" y="10206"/>
                </a:lnTo>
                <a:lnTo>
                  <a:pt x="10425" y="10425"/>
                </a:lnTo>
                <a:lnTo>
                  <a:pt x="10425" y="10425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38" name="Google Shape;438;p38"/>
          <p:cNvGrpSpPr/>
          <p:nvPr/>
        </p:nvGrpSpPr>
        <p:grpSpPr>
          <a:xfrm>
            <a:off x="4263186" y="2655384"/>
            <a:ext cx="435022" cy="323445"/>
            <a:chOff x="5247525" y="3007275"/>
            <a:chExt cx="517575" cy="384825"/>
          </a:xfrm>
        </p:grpSpPr>
        <p:sp>
          <p:nvSpPr>
            <p:cNvPr id="439" name="Google Shape;439;p38"/>
            <p:cNvSpPr/>
            <p:nvPr/>
          </p:nvSpPr>
          <p:spPr>
            <a:xfrm>
              <a:off x="5247525" y="3007275"/>
              <a:ext cx="348900" cy="348900"/>
            </a:xfrm>
            <a:custGeom>
              <a:rect b="b" l="l" r="r" t="t"/>
              <a:pathLst>
                <a:path extrusionOk="0" fill="none" h="13956" w="13956">
                  <a:moveTo>
                    <a:pt x="13323" y="5772"/>
                  </a:moveTo>
                  <a:lnTo>
                    <a:pt x="11861" y="5626"/>
                  </a:lnTo>
                  <a:lnTo>
                    <a:pt x="11861" y="5626"/>
                  </a:lnTo>
                  <a:lnTo>
                    <a:pt x="11788" y="5334"/>
                  </a:lnTo>
                  <a:lnTo>
                    <a:pt x="11667" y="5042"/>
                  </a:lnTo>
                  <a:lnTo>
                    <a:pt x="11545" y="4750"/>
                  </a:lnTo>
                  <a:lnTo>
                    <a:pt x="11399" y="4482"/>
                  </a:lnTo>
                  <a:lnTo>
                    <a:pt x="12300" y="3337"/>
                  </a:lnTo>
                  <a:lnTo>
                    <a:pt x="12300" y="3337"/>
                  </a:lnTo>
                  <a:lnTo>
                    <a:pt x="12373" y="3240"/>
                  </a:lnTo>
                  <a:lnTo>
                    <a:pt x="12422" y="3118"/>
                  </a:lnTo>
                  <a:lnTo>
                    <a:pt x="12446" y="2996"/>
                  </a:lnTo>
                  <a:lnTo>
                    <a:pt x="12446" y="2850"/>
                  </a:lnTo>
                  <a:lnTo>
                    <a:pt x="12422" y="2728"/>
                  </a:lnTo>
                  <a:lnTo>
                    <a:pt x="12397" y="2606"/>
                  </a:lnTo>
                  <a:lnTo>
                    <a:pt x="12324" y="2485"/>
                  </a:lnTo>
                  <a:lnTo>
                    <a:pt x="12251" y="2387"/>
                  </a:lnTo>
                  <a:lnTo>
                    <a:pt x="11569" y="1705"/>
                  </a:lnTo>
                  <a:lnTo>
                    <a:pt x="11569" y="1705"/>
                  </a:lnTo>
                  <a:lnTo>
                    <a:pt x="11472" y="1632"/>
                  </a:lnTo>
                  <a:lnTo>
                    <a:pt x="11350" y="1559"/>
                  </a:lnTo>
                  <a:lnTo>
                    <a:pt x="11228" y="1510"/>
                  </a:lnTo>
                  <a:lnTo>
                    <a:pt x="11106" y="1510"/>
                  </a:lnTo>
                  <a:lnTo>
                    <a:pt x="10960" y="1510"/>
                  </a:lnTo>
                  <a:lnTo>
                    <a:pt x="10838" y="1535"/>
                  </a:lnTo>
                  <a:lnTo>
                    <a:pt x="10717" y="1583"/>
                  </a:lnTo>
                  <a:lnTo>
                    <a:pt x="10619" y="1656"/>
                  </a:lnTo>
                  <a:lnTo>
                    <a:pt x="9475" y="2558"/>
                  </a:lnTo>
                  <a:lnTo>
                    <a:pt x="9475" y="2558"/>
                  </a:lnTo>
                  <a:lnTo>
                    <a:pt x="9207" y="2411"/>
                  </a:lnTo>
                  <a:lnTo>
                    <a:pt x="8914" y="2290"/>
                  </a:lnTo>
                  <a:lnTo>
                    <a:pt x="8622" y="2168"/>
                  </a:lnTo>
                  <a:lnTo>
                    <a:pt x="8330" y="2070"/>
                  </a:lnTo>
                  <a:lnTo>
                    <a:pt x="8159" y="634"/>
                  </a:lnTo>
                  <a:lnTo>
                    <a:pt x="8159" y="634"/>
                  </a:lnTo>
                  <a:lnTo>
                    <a:pt x="8135" y="512"/>
                  </a:lnTo>
                  <a:lnTo>
                    <a:pt x="8086" y="390"/>
                  </a:lnTo>
                  <a:lnTo>
                    <a:pt x="8013" y="293"/>
                  </a:lnTo>
                  <a:lnTo>
                    <a:pt x="7940" y="195"/>
                  </a:lnTo>
                  <a:lnTo>
                    <a:pt x="7818" y="122"/>
                  </a:lnTo>
                  <a:lnTo>
                    <a:pt x="7721" y="49"/>
                  </a:lnTo>
                  <a:lnTo>
                    <a:pt x="7575" y="25"/>
                  </a:lnTo>
                  <a:lnTo>
                    <a:pt x="7453" y="0"/>
                  </a:lnTo>
                  <a:lnTo>
                    <a:pt x="6479" y="0"/>
                  </a:lnTo>
                  <a:lnTo>
                    <a:pt x="6479" y="0"/>
                  </a:lnTo>
                  <a:lnTo>
                    <a:pt x="6357" y="25"/>
                  </a:lnTo>
                  <a:lnTo>
                    <a:pt x="6235" y="49"/>
                  </a:lnTo>
                  <a:lnTo>
                    <a:pt x="6114" y="122"/>
                  </a:lnTo>
                  <a:lnTo>
                    <a:pt x="6016" y="195"/>
                  </a:lnTo>
                  <a:lnTo>
                    <a:pt x="5919" y="293"/>
                  </a:lnTo>
                  <a:lnTo>
                    <a:pt x="5846" y="390"/>
                  </a:lnTo>
                  <a:lnTo>
                    <a:pt x="5797" y="512"/>
                  </a:lnTo>
                  <a:lnTo>
                    <a:pt x="5773" y="634"/>
                  </a:lnTo>
                  <a:lnTo>
                    <a:pt x="5602" y="2070"/>
                  </a:lnTo>
                  <a:lnTo>
                    <a:pt x="5602" y="2070"/>
                  </a:lnTo>
                  <a:lnTo>
                    <a:pt x="5310" y="2168"/>
                  </a:lnTo>
                  <a:lnTo>
                    <a:pt x="5018" y="2290"/>
                  </a:lnTo>
                  <a:lnTo>
                    <a:pt x="4750" y="2411"/>
                  </a:lnTo>
                  <a:lnTo>
                    <a:pt x="4482" y="2558"/>
                  </a:lnTo>
                  <a:lnTo>
                    <a:pt x="3337" y="1656"/>
                  </a:lnTo>
                  <a:lnTo>
                    <a:pt x="3337" y="1656"/>
                  </a:lnTo>
                  <a:lnTo>
                    <a:pt x="3215" y="1583"/>
                  </a:lnTo>
                  <a:lnTo>
                    <a:pt x="3094" y="1535"/>
                  </a:lnTo>
                  <a:lnTo>
                    <a:pt x="2972" y="1510"/>
                  </a:lnTo>
                  <a:lnTo>
                    <a:pt x="2850" y="1510"/>
                  </a:lnTo>
                  <a:lnTo>
                    <a:pt x="2728" y="1510"/>
                  </a:lnTo>
                  <a:lnTo>
                    <a:pt x="2582" y="1559"/>
                  </a:lnTo>
                  <a:lnTo>
                    <a:pt x="2485" y="1632"/>
                  </a:lnTo>
                  <a:lnTo>
                    <a:pt x="2387" y="1705"/>
                  </a:lnTo>
                  <a:lnTo>
                    <a:pt x="1705" y="2387"/>
                  </a:lnTo>
                  <a:lnTo>
                    <a:pt x="1705" y="2387"/>
                  </a:lnTo>
                  <a:lnTo>
                    <a:pt x="1608" y="2485"/>
                  </a:lnTo>
                  <a:lnTo>
                    <a:pt x="1559" y="2606"/>
                  </a:lnTo>
                  <a:lnTo>
                    <a:pt x="1511" y="2728"/>
                  </a:lnTo>
                  <a:lnTo>
                    <a:pt x="1486" y="2850"/>
                  </a:lnTo>
                  <a:lnTo>
                    <a:pt x="1486" y="2996"/>
                  </a:lnTo>
                  <a:lnTo>
                    <a:pt x="1511" y="3118"/>
                  </a:lnTo>
                  <a:lnTo>
                    <a:pt x="1559" y="3240"/>
                  </a:lnTo>
                  <a:lnTo>
                    <a:pt x="1632" y="3337"/>
                  </a:lnTo>
                  <a:lnTo>
                    <a:pt x="2533" y="4482"/>
                  </a:lnTo>
                  <a:lnTo>
                    <a:pt x="2533" y="4482"/>
                  </a:lnTo>
                  <a:lnTo>
                    <a:pt x="2387" y="4750"/>
                  </a:lnTo>
                  <a:lnTo>
                    <a:pt x="2266" y="5042"/>
                  </a:lnTo>
                  <a:lnTo>
                    <a:pt x="2168" y="5334"/>
                  </a:lnTo>
                  <a:lnTo>
                    <a:pt x="2071" y="5626"/>
                  </a:lnTo>
                  <a:lnTo>
                    <a:pt x="634" y="5772"/>
                  </a:lnTo>
                  <a:lnTo>
                    <a:pt x="634" y="5772"/>
                  </a:lnTo>
                  <a:lnTo>
                    <a:pt x="512" y="5821"/>
                  </a:lnTo>
                  <a:lnTo>
                    <a:pt x="390" y="5870"/>
                  </a:lnTo>
                  <a:lnTo>
                    <a:pt x="268" y="5943"/>
                  </a:lnTo>
                  <a:lnTo>
                    <a:pt x="171" y="6016"/>
                  </a:lnTo>
                  <a:lnTo>
                    <a:pt x="98" y="6138"/>
                  </a:lnTo>
                  <a:lnTo>
                    <a:pt x="49" y="6235"/>
                  </a:lnTo>
                  <a:lnTo>
                    <a:pt x="1" y="6381"/>
                  </a:lnTo>
                  <a:lnTo>
                    <a:pt x="1" y="6503"/>
                  </a:lnTo>
                  <a:lnTo>
                    <a:pt x="1" y="7453"/>
                  </a:lnTo>
                  <a:lnTo>
                    <a:pt x="1" y="7453"/>
                  </a:lnTo>
                  <a:lnTo>
                    <a:pt x="1" y="7599"/>
                  </a:lnTo>
                  <a:lnTo>
                    <a:pt x="49" y="7721"/>
                  </a:lnTo>
                  <a:lnTo>
                    <a:pt x="98" y="7843"/>
                  </a:lnTo>
                  <a:lnTo>
                    <a:pt x="171" y="7940"/>
                  </a:lnTo>
                  <a:lnTo>
                    <a:pt x="268" y="8037"/>
                  </a:lnTo>
                  <a:lnTo>
                    <a:pt x="390" y="8111"/>
                  </a:lnTo>
                  <a:lnTo>
                    <a:pt x="512" y="8159"/>
                  </a:lnTo>
                  <a:lnTo>
                    <a:pt x="634" y="8184"/>
                  </a:lnTo>
                  <a:lnTo>
                    <a:pt x="2071" y="8354"/>
                  </a:lnTo>
                  <a:lnTo>
                    <a:pt x="2071" y="8354"/>
                  </a:lnTo>
                  <a:lnTo>
                    <a:pt x="2168" y="8646"/>
                  </a:lnTo>
                  <a:lnTo>
                    <a:pt x="2266" y="8914"/>
                  </a:lnTo>
                  <a:lnTo>
                    <a:pt x="2387" y="9206"/>
                  </a:lnTo>
                  <a:lnTo>
                    <a:pt x="2533" y="9474"/>
                  </a:lnTo>
                  <a:lnTo>
                    <a:pt x="1632" y="10619"/>
                  </a:lnTo>
                  <a:lnTo>
                    <a:pt x="1632" y="10619"/>
                  </a:lnTo>
                  <a:lnTo>
                    <a:pt x="1559" y="10741"/>
                  </a:lnTo>
                  <a:lnTo>
                    <a:pt x="1511" y="10863"/>
                  </a:lnTo>
                  <a:lnTo>
                    <a:pt x="1486" y="10984"/>
                  </a:lnTo>
                  <a:lnTo>
                    <a:pt x="1486" y="11106"/>
                  </a:lnTo>
                  <a:lnTo>
                    <a:pt x="1511" y="11228"/>
                  </a:lnTo>
                  <a:lnTo>
                    <a:pt x="1559" y="11350"/>
                  </a:lnTo>
                  <a:lnTo>
                    <a:pt x="1608" y="11472"/>
                  </a:lnTo>
                  <a:lnTo>
                    <a:pt x="1705" y="11569"/>
                  </a:lnTo>
                  <a:lnTo>
                    <a:pt x="2387" y="12251"/>
                  </a:lnTo>
                  <a:lnTo>
                    <a:pt x="2387" y="12251"/>
                  </a:lnTo>
                  <a:lnTo>
                    <a:pt x="2485" y="12348"/>
                  </a:lnTo>
                  <a:lnTo>
                    <a:pt x="2582" y="12397"/>
                  </a:lnTo>
                  <a:lnTo>
                    <a:pt x="2728" y="12446"/>
                  </a:lnTo>
                  <a:lnTo>
                    <a:pt x="2850" y="12470"/>
                  </a:lnTo>
                  <a:lnTo>
                    <a:pt x="2972" y="12470"/>
                  </a:lnTo>
                  <a:lnTo>
                    <a:pt x="3094" y="12421"/>
                  </a:lnTo>
                  <a:lnTo>
                    <a:pt x="3215" y="12373"/>
                  </a:lnTo>
                  <a:lnTo>
                    <a:pt x="3337" y="12324"/>
                  </a:lnTo>
                  <a:lnTo>
                    <a:pt x="4482" y="11423"/>
                  </a:lnTo>
                  <a:lnTo>
                    <a:pt x="4482" y="11423"/>
                  </a:lnTo>
                  <a:lnTo>
                    <a:pt x="4750" y="11545"/>
                  </a:lnTo>
                  <a:lnTo>
                    <a:pt x="5018" y="11691"/>
                  </a:lnTo>
                  <a:lnTo>
                    <a:pt x="5310" y="11788"/>
                  </a:lnTo>
                  <a:lnTo>
                    <a:pt x="5602" y="11886"/>
                  </a:lnTo>
                  <a:lnTo>
                    <a:pt x="5773" y="13322"/>
                  </a:lnTo>
                  <a:lnTo>
                    <a:pt x="5773" y="13322"/>
                  </a:lnTo>
                  <a:lnTo>
                    <a:pt x="5797" y="13444"/>
                  </a:lnTo>
                  <a:lnTo>
                    <a:pt x="5846" y="13566"/>
                  </a:lnTo>
                  <a:lnTo>
                    <a:pt x="5919" y="13688"/>
                  </a:lnTo>
                  <a:lnTo>
                    <a:pt x="6016" y="13785"/>
                  </a:lnTo>
                  <a:lnTo>
                    <a:pt x="6114" y="13858"/>
                  </a:lnTo>
                  <a:lnTo>
                    <a:pt x="6235" y="13907"/>
                  </a:lnTo>
                  <a:lnTo>
                    <a:pt x="6357" y="13956"/>
                  </a:lnTo>
                  <a:lnTo>
                    <a:pt x="6479" y="13956"/>
                  </a:lnTo>
                  <a:lnTo>
                    <a:pt x="7453" y="13956"/>
                  </a:lnTo>
                  <a:lnTo>
                    <a:pt x="7453" y="13956"/>
                  </a:lnTo>
                  <a:lnTo>
                    <a:pt x="7575" y="13956"/>
                  </a:lnTo>
                  <a:lnTo>
                    <a:pt x="7721" y="13907"/>
                  </a:lnTo>
                  <a:lnTo>
                    <a:pt x="7818" y="13858"/>
                  </a:lnTo>
                  <a:lnTo>
                    <a:pt x="7940" y="13785"/>
                  </a:lnTo>
                  <a:lnTo>
                    <a:pt x="8013" y="13688"/>
                  </a:lnTo>
                  <a:lnTo>
                    <a:pt x="8086" y="13566"/>
                  </a:lnTo>
                  <a:lnTo>
                    <a:pt x="8135" y="13444"/>
                  </a:lnTo>
                  <a:lnTo>
                    <a:pt x="8159" y="13322"/>
                  </a:lnTo>
                  <a:lnTo>
                    <a:pt x="8330" y="11886"/>
                  </a:lnTo>
                  <a:lnTo>
                    <a:pt x="8330" y="11886"/>
                  </a:lnTo>
                  <a:lnTo>
                    <a:pt x="8622" y="11788"/>
                  </a:lnTo>
                  <a:lnTo>
                    <a:pt x="8914" y="11691"/>
                  </a:lnTo>
                  <a:lnTo>
                    <a:pt x="9207" y="11545"/>
                  </a:lnTo>
                  <a:lnTo>
                    <a:pt x="9475" y="11423"/>
                  </a:lnTo>
                  <a:lnTo>
                    <a:pt x="10619" y="12324"/>
                  </a:lnTo>
                  <a:lnTo>
                    <a:pt x="10619" y="12324"/>
                  </a:lnTo>
                  <a:lnTo>
                    <a:pt x="10717" y="12373"/>
                  </a:lnTo>
                  <a:lnTo>
                    <a:pt x="10838" y="12421"/>
                  </a:lnTo>
                  <a:lnTo>
                    <a:pt x="10960" y="12470"/>
                  </a:lnTo>
                  <a:lnTo>
                    <a:pt x="11106" y="12470"/>
                  </a:lnTo>
                  <a:lnTo>
                    <a:pt x="11228" y="12446"/>
                  </a:lnTo>
                  <a:lnTo>
                    <a:pt x="11350" y="12397"/>
                  </a:lnTo>
                  <a:lnTo>
                    <a:pt x="11472" y="12348"/>
                  </a:lnTo>
                  <a:lnTo>
                    <a:pt x="11569" y="12251"/>
                  </a:lnTo>
                  <a:lnTo>
                    <a:pt x="12251" y="11569"/>
                  </a:lnTo>
                  <a:lnTo>
                    <a:pt x="12251" y="11569"/>
                  </a:lnTo>
                  <a:lnTo>
                    <a:pt x="12324" y="11472"/>
                  </a:lnTo>
                  <a:lnTo>
                    <a:pt x="12397" y="11350"/>
                  </a:lnTo>
                  <a:lnTo>
                    <a:pt x="12422" y="11228"/>
                  </a:lnTo>
                  <a:lnTo>
                    <a:pt x="12446" y="11106"/>
                  </a:lnTo>
                  <a:lnTo>
                    <a:pt x="12446" y="10984"/>
                  </a:lnTo>
                  <a:lnTo>
                    <a:pt x="12422" y="10863"/>
                  </a:lnTo>
                  <a:lnTo>
                    <a:pt x="12373" y="10741"/>
                  </a:lnTo>
                  <a:lnTo>
                    <a:pt x="12300" y="10619"/>
                  </a:lnTo>
                  <a:lnTo>
                    <a:pt x="11399" y="9474"/>
                  </a:lnTo>
                  <a:lnTo>
                    <a:pt x="11399" y="9474"/>
                  </a:lnTo>
                  <a:lnTo>
                    <a:pt x="11545" y="9206"/>
                  </a:lnTo>
                  <a:lnTo>
                    <a:pt x="11667" y="8914"/>
                  </a:lnTo>
                  <a:lnTo>
                    <a:pt x="11788" y="8646"/>
                  </a:lnTo>
                  <a:lnTo>
                    <a:pt x="11861" y="8354"/>
                  </a:lnTo>
                  <a:lnTo>
                    <a:pt x="13323" y="8184"/>
                  </a:lnTo>
                  <a:lnTo>
                    <a:pt x="13323" y="8184"/>
                  </a:lnTo>
                  <a:lnTo>
                    <a:pt x="13444" y="8159"/>
                  </a:lnTo>
                  <a:lnTo>
                    <a:pt x="13566" y="8111"/>
                  </a:lnTo>
                  <a:lnTo>
                    <a:pt x="13664" y="8037"/>
                  </a:lnTo>
                  <a:lnTo>
                    <a:pt x="13761" y="7940"/>
                  </a:lnTo>
                  <a:lnTo>
                    <a:pt x="13834" y="7843"/>
                  </a:lnTo>
                  <a:lnTo>
                    <a:pt x="13907" y="7721"/>
                  </a:lnTo>
                  <a:lnTo>
                    <a:pt x="13932" y="7599"/>
                  </a:lnTo>
                  <a:lnTo>
                    <a:pt x="13956" y="7453"/>
                  </a:lnTo>
                  <a:lnTo>
                    <a:pt x="13956" y="6503"/>
                  </a:lnTo>
                  <a:lnTo>
                    <a:pt x="13956" y="6503"/>
                  </a:lnTo>
                  <a:lnTo>
                    <a:pt x="13932" y="6381"/>
                  </a:lnTo>
                  <a:lnTo>
                    <a:pt x="13907" y="6235"/>
                  </a:lnTo>
                  <a:lnTo>
                    <a:pt x="13834" y="6138"/>
                  </a:lnTo>
                  <a:lnTo>
                    <a:pt x="13761" y="6016"/>
                  </a:lnTo>
                  <a:lnTo>
                    <a:pt x="13664" y="5943"/>
                  </a:lnTo>
                  <a:lnTo>
                    <a:pt x="13566" y="5870"/>
                  </a:lnTo>
                  <a:lnTo>
                    <a:pt x="13444" y="5821"/>
                  </a:lnTo>
                  <a:lnTo>
                    <a:pt x="13323" y="5772"/>
                  </a:lnTo>
                  <a:lnTo>
                    <a:pt x="13323" y="5772"/>
                  </a:lnTo>
                  <a:close/>
                  <a:moveTo>
                    <a:pt x="8573" y="8598"/>
                  </a:moveTo>
                  <a:lnTo>
                    <a:pt x="8573" y="8598"/>
                  </a:lnTo>
                  <a:lnTo>
                    <a:pt x="8403" y="8744"/>
                  </a:lnTo>
                  <a:lnTo>
                    <a:pt x="8232" y="8890"/>
                  </a:lnTo>
                  <a:lnTo>
                    <a:pt x="8038" y="8987"/>
                  </a:lnTo>
                  <a:lnTo>
                    <a:pt x="7818" y="9085"/>
                  </a:lnTo>
                  <a:lnTo>
                    <a:pt x="7624" y="9158"/>
                  </a:lnTo>
                  <a:lnTo>
                    <a:pt x="7404" y="9206"/>
                  </a:lnTo>
                  <a:lnTo>
                    <a:pt x="7185" y="9231"/>
                  </a:lnTo>
                  <a:lnTo>
                    <a:pt x="6966" y="9255"/>
                  </a:lnTo>
                  <a:lnTo>
                    <a:pt x="6747" y="9231"/>
                  </a:lnTo>
                  <a:lnTo>
                    <a:pt x="6528" y="9206"/>
                  </a:lnTo>
                  <a:lnTo>
                    <a:pt x="6333" y="9158"/>
                  </a:lnTo>
                  <a:lnTo>
                    <a:pt x="6114" y="9085"/>
                  </a:lnTo>
                  <a:lnTo>
                    <a:pt x="5919" y="8987"/>
                  </a:lnTo>
                  <a:lnTo>
                    <a:pt x="5724" y="8890"/>
                  </a:lnTo>
                  <a:lnTo>
                    <a:pt x="5529" y="8744"/>
                  </a:lnTo>
                  <a:lnTo>
                    <a:pt x="5359" y="8598"/>
                  </a:lnTo>
                  <a:lnTo>
                    <a:pt x="5359" y="8598"/>
                  </a:lnTo>
                  <a:lnTo>
                    <a:pt x="5212" y="8427"/>
                  </a:lnTo>
                  <a:lnTo>
                    <a:pt x="5066" y="8232"/>
                  </a:lnTo>
                  <a:lnTo>
                    <a:pt x="4969" y="8037"/>
                  </a:lnTo>
                  <a:lnTo>
                    <a:pt x="4871" y="7843"/>
                  </a:lnTo>
                  <a:lnTo>
                    <a:pt x="4798" y="7623"/>
                  </a:lnTo>
                  <a:lnTo>
                    <a:pt x="4750" y="7404"/>
                  </a:lnTo>
                  <a:lnTo>
                    <a:pt x="4701" y="7209"/>
                  </a:lnTo>
                  <a:lnTo>
                    <a:pt x="4701" y="6990"/>
                  </a:lnTo>
                  <a:lnTo>
                    <a:pt x="4701" y="6771"/>
                  </a:lnTo>
                  <a:lnTo>
                    <a:pt x="4750" y="6552"/>
                  </a:lnTo>
                  <a:lnTo>
                    <a:pt x="4798" y="6333"/>
                  </a:lnTo>
                  <a:lnTo>
                    <a:pt x="4871" y="6138"/>
                  </a:lnTo>
                  <a:lnTo>
                    <a:pt x="4969" y="5919"/>
                  </a:lnTo>
                  <a:lnTo>
                    <a:pt x="5066" y="5724"/>
                  </a:lnTo>
                  <a:lnTo>
                    <a:pt x="5212" y="5553"/>
                  </a:lnTo>
                  <a:lnTo>
                    <a:pt x="5359" y="5383"/>
                  </a:lnTo>
                  <a:lnTo>
                    <a:pt x="5359" y="5383"/>
                  </a:lnTo>
                  <a:lnTo>
                    <a:pt x="5529" y="5212"/>
                  </a:lnTo>
                  <a:lnTo>
                    <a:pt x="5724" y="5091"/>
                  </a:lnTo>
                  <a:lnTo>
                    <a:pt x="5919" y="4969"/>
                  </a:lnTo>
                  <a:lnTo>
                    <a:pt x="6114" y="4871"/>
                  </a:lnTo>
                  <a:lnTo>
                    <a:pt x="6333" y="4798"/>
                  </a:lnTo>
                  <a:lnTo>
                    <a:pt x="6528" y="4750"/>
                  </a:lnTo>
                  <a:lnTo>
                    <a:pt x="6747" y="4725"/>
                  </a:lnTo>
                  <a:lnTo>
                    <a:pt x="6966" y="4701"/>
                  </a:lnTo>
                  <a:lnTo>
                    <a:pt x="7185" y="4725"/>
                  </a:lnTo>
                  <a:lnTo>
                    <a:pt x="7404" y="4750"/>
                  </a:lnTo>
                  <a:lnTo>
                    <a:pt x="7624" y="4798"/>
                  </a:lnTo>
                  <a:lnTo>
                    <a:pt x="7818" y="4871"/>
                  </a:lnTo>
                  <a:lnTo>
                    <a:pt x="8038" y="4969"/>
                  </a:lnTo>
                  <a:lnTo>
                    <a:pt x="8232" y="5091"/>
                  </a:lnTo>
                  <a:lnTo>
                    <a:pt x="8403" y="5212"/>
                  </a:lnTo>
                  <a:lnTo>
                    <a:pt x="8573" y="5383"/>
                  </a:lnTo>
                  <a:lnTo>
                    <a:pt x="8573" y="5383"/>
                  </a:lnTo>
                  <a:lnTo>
                    <a:pt x="8744" y="5553"/>
                  </a:lnTo>
                  <a:lnTo>
                    <a:pt x="8866" y="5724"/>
                  </a:lnTo>
                  <a:lnTo>
                    <a:pt x="8987" y="5919"/>
                  </a:lnTo>
                  <a:lnTo>
                    <a:pt x="9085" y="6138"/>
                  </a:lnTo>
                  <a:lnTo>
                    <a:pt x="9158" y="6333"/>
                  </a:lnTo>
                  <a:lnTo>
                    <a:pt x="9207" y="6552"/>
                  </a:lnTo>
                  <a:lnTo>
                    <a:pt x="9231" y="6771"/>
                  </a:lnTo>
                  <a:lnTo>
                    <a:pt x="9231" y="6990"/>
                  </a:lnTo>
                  <a:lnTo>
                    <a:pt x="9231" y="7209"/>
                  </a:lnTo>
                  <a:lnTo>
                    <a:pt x="9207" y="7404"/>
                  </a:lnTo>
                  <a:lnTo>
                    <a:pt x="9158" y="7623"/>
                  </a:lnTo>
                  <a:lnTo>
                    <a:pt x="9085" y="7843"/>
                  </a:lnTo>
                  <a:lnTo>
                    <a:pt x="8987" y="8037"/>
                  </a:lnTo>
                  <a:lnTo>
                    <a:pt x="8866" y="8232"/>
                  </a:lnTo>
                  <a:lnTo>
                    <a:pt x="8744" y="8427"/>
                  </a:lnTo>
                  <a:lnTo>
                    <a:pt x="8573" y="8598"/>
                  </a:lnTo>
                  <a:lnTo>
                    <a:pt x="8573" y="8598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" name="Google Shape;440;p38"/>
            <p:cNvSpPr/>
            <p:nvPr/>
          </p:nvSpPr>
          <p:spPr>
            <a:xfrm>
              <a:off x="5566575" y="3193575"/>
              <a:ext cx="198525" cy="198525"/>
            </a:xfrm>
            <a:custGeom>
              <a:rect b="b" l="l" r="r" t="t"/>
              <a:pathLst>
                <a:path extrusionOk="0" fill="none" h="7941" w="7941">
                  <a:moveTo>
                    <a:pt x="7258" y="2144"/>
                  </a:moveTo>
                  <a:lnTo>
                    <a:pt x="6138" y="2388"/>
                  </a:lnTo>
                  <a:lnTo>
                    <a:pt x="6138" y="2388"/>
                  </a:lnTo>
                  <a:lnTo>
                    <a:pt x="6016" y="2217"/>
                  </a:lnTo>
                  <a:lnTo>
                    <a:pt x="5870" y="2071"/>
                  </a:lnTo>
                  <a:lnTo>
                    <a:pt x="6260" y="975"/>
                  </a:lnTo>
                  <a:lnTo>
                    <a:pt x="6260" y="975"/>
                  </a:lnTo>
                  <a:lnTo>
                    <a:pt x="6284" y="902"/>
                  </a:lnTo>
                  <a:lnTo>
                    <a:pt x="6284" y="829"/>
                  </a:lnTo>
                  <a:lnTo>
                    <a:pt x="6260" y="683"/>
                  </a:lnTo>
                  <a:lnTo>
                    <a:pt x="6162" y="561"/>
                  </a:lnTo>
                  <a:lnTo>
                    <a:pt x="6114" y="488"/>
                  </a:lnTo>
                  <a:lnTo>
                    <a:pt x="6065" y="464"/>
                  </a:lnTo>
                  <a:lnTo>
                    <a:pt x="5553" y="196"/>
                  </a:lnTo>
                  <a:lnTo>
                    <a:pt x="5553" y="196"/>
                  </a:lnTo>
                  <a:lnTo>
                    <a:pt x="5480" y="171"/>
                  </a:lnTo>
                  <a:lnTo>
                    <a:pt x="5407" y="171"/>
                  </a:lnTo>
                  <a:lnTo>
                    <a:pt x="5261" y="171"/>
                  </a:lnTo>
                  <a:lnTo>
                    <a:pt x="5115" y="244"/>
                  </a:lnTo>
                  <a:lnTo>
                    <a:pt x="5066" y="293"/>
                  </a:lnTo>
                  <a:lnTo>
                    <a:pt x="5018" y="342"/>
                  </a:lnTo>
                  <a:lnTo>
                    <a:pt x="4384" y="1316"/>
                  </a:lnTo>
                  <a:lnTo>
                    <a:pt x="4384" y="1316"/>
                  </a:lnTo>
                  <a:lnTo>
                    <a:pt x="4165" y="1292"/>
                  </a:lnTo>
                  <a:lnTo>
                    <a:pt x="3970" y="1292"/>
                  </a:lnTo>
                  <a:lnTo>
                    <a:pt x="3483" y="244"/>
                  </a:lnTo>
                  <a:lnTo>
                    <a:pt x="3483" y="244"/>
                  </a:lnTo>
                  <a:lnTo>
                    <a:pt x="3435" y="171"/>
                  </a:lnTo>
                  <a:lnTo>
                    <a:pt x="3386" y="123"/>
                  </a:lnTo>
                  <a:lnTo>
                    <a:pt x="3264" y="50"/>
                  </a:lnTo>
                  <a:lnTo>
                    <a:pt x="3118" y="1"/>
                  </a:lnTo>
                  <a:lnTo>
                    <a:pt x="3045" y="1"/>
                  </a:lnTo>
                  <a:lnTo>
                    <a:pt x="2972" y="25"/>
                  </a:lnTo>
                  <a:lnTo>
                    <a:pt x="2436" y="196"/>
                  </a:lnTo>
                  <a:lnTo>
                    <a:pt x="2436" y="196"/>
                  </a:lnTo>
                  <a:lnTo>
                    <a:pt x="2363" y="220"/>
                  </a:lnTo>
                  <a:lnTo>
                    <a:pt x="2290" y="269"/>
                  </a:lnTo>
                  <a:lnTo>
                    <a:pt x="2192" y="391"/>
                  </a:lnTo>
                  <a:lnTo>
                    <a:pt x="2144" y="537"/>
                  </a:lnTo>
                  <a:lnTo>
                    <a:pt x="2144" y="610"/>
                  </a:lnTo>
                  <a:lnTo>
                    <a:pt x="2144" y="683"/>
                  </a:lnTo>
                  <a:lnTo>
                    <a:pt x="2387" y="1828"/>
                  </a:lnTo>
                  <a:lnTo>
                    <a:pt x="2387" y="1828"/>
                  </a:lnTo>
                  <a:lnTo>
                    <a:pt x="2217" y="1949"/>
                  </a:lnTo>
                  <a:lnTo>
                    <a:pt x="2071" y="2095"/>
                  </a:lnTo>
                  <a:lnTo>
                    <a:pt x="999" y="1681"/>
                  </a:lnTo>
                  <a:lnTo>
                    <a:pt x="999" y="1681"/>
                  </a:lnTo>
                  <a:lnTo>
                    <a:pt x="926" y="1681"/>
                  </a:lnTo>
                  <a:lnTo>
                    <a:pt x="829" y="1657"/>
                  </a:lnTo>
                  <a:lnTo>
                    <a:pt x="682" y="1706"/>
                  </a:lnTo>
                  <a:lnTo>
                    <a:pt x="561" y="1779"/>
                  </a:lnTo>
                  <a:lnTo>
                    <a:pt x="512" y="1828"/>
                  </a:lnTo>
                  <a:lnTo>
                    <a:pt x="463" y="1901"/>
                  </a:lnTo>
                  <a:lnTo>
                    <a:pt x="220" y="2388"/>
                  </a:lnTo>
                  <a:lnTo>
                    <a:pt x="220" y="2388"/>
                  </a:lnTo>
                  <a:lnTo>
                    <a:pt x="195" y="2461"/>
                  </a:lnTo>
                  <a:lnTo>
                    <a:pt x="171" y="2534"/>
                  </a:lnTo>
                  <a:lnTo>
                    <a:pt x="195" y="2704"/>
                  </a:lnTo>
                  <a:lnTo>
                    <a:pt x="244" y="2826"/>
                  </a:lnTo>
                  <a:lnTo>
                    <a:pt x="293" y="2899"/>
                  </a:lnTo>
                  <a:lnTo>
                    <a:pt x="366" y="2948"/>
                  </a:lnTo>
                  <a:lnTo>
                    <a:pt x="1340" y="3581"/>
                  </a:lnTo>
                  <a:lnTo>
                    <a:pt x="1340" y="3581"/>
                  </a:lnTo>
                  <a:lnTo>
                    <a:pt x="1316" y="3776"/>
                  </a:lnTo>
                  <a:lnTo>
                    <a:pt x="1291" y="3995"/>
                  </a:lnTo>
                  <a:lnTo>
                    <a:pt x="244" y="4482"/>
                  </a:lnTo>
                  <a:lnTo>
                    <a:pt x="244" y="4482"/>
                  </a:lnTo>
                  <a:lnTo>
                    <a:pt x="195" y="4507"/>
                  </a:lnTo>
                  <a:lnTo>
                    <a:pt x="122" y="4555"/>
                  </a:lnTo>
                  <a:lnTo>
                    <a:pt x="49" y="4701"/>
                  </a:lnTo>
                  <a:lnTo>
                    <a:pt x="0" y="4848"/>
                  </a:lnTo>
                  <a:lnTo>
                    <a:pt x="25" y="4921"/>
                  </a:lnTo>
                  <a:lnTo>
                    <a:pt x="25" y="4994"/>
                  </a:lnTo>
                  <a:lnTo>
                    <a:pt x="220" y="5530"/>
                  </a:lnTo>
                  <a:lnTo>
                    <a:pt x="220" y="5530"/>
                  </a:lnTo>
                  <a:lnTo>
                    <a:pt x="244" y="5578"/>
                  </a:lnTo>
                  <a:lnTo>
                    <a:pt x="293" y="5651"/>
                  </a:lnTo>
                  <a:lnTo>
                    <a:pt x="390" y="5749"/>
                  </a:lnTo>
                  <a:lnTo>
                    <a:pt x="536" y="5797"/>
                  </a:lnTo>
                  <a:lnTo>
                    <a:pt x="609" y="5797"/>
                  </a:lnTo>
                  <a:lnTo>
                    <a:pt x="682" y="5797"/>
                  </a:lnTo>
                  <a:lnTo>
                    <a:pt x="1827" y="5554"/>
                  </a:lnTo>
                  <a:lnTo>
                    <a:pt x="1827" y="5554"/>
                  </a:lnTo>
                  <a:lnTo>
                    <a:pt x="1949" y="5724"/>
                  </a:lnTo>
                  <a:lnTo>
                    <a:pt x="2095" y="5870"/>
                  </a:lnTo>
                  <a:lnTo>
                    <a:pt x="1705" y="6966"/>
                  </a:lnTo>
                  <a:lnTo>
                    <a:pt x="1705" y="6966"/>
                  </a:lnTo>
                  <a:lnTo>
                    <a:pt x="1681" y="7040"/>
                  </a:lnTo>
                  <a:lnTo>
                    <a:pt x="1681" y="7113"/>
                  </a:lnTo>
                  <a:lnTo>
                    <a:pt x="1705" y="7259"/>
                  </a:lnTo>
                  <a:lnTo>
                    <a:pt x="1778" y="7380"/>
                  </a:lnTo>
                  <a:lnTo>
                    <a:pt x="1851" y="7429"/>
                  </a:lnTo>
                  <a:lnTo>
                    <a:pt x="1900" y="7478"/>
                  </a:lnTo>
                  <a:lnTo>
                    <a:pt x="2412" y="7721"/>
                  </a:lnTo>
                  <a:lnTo>
                    <a:pt x="2412" y="7721"/>
                  </a:lnTo>
                  <a:lnTo>
                    <a:pt x="2485" y="7770"/>
                  </a:lnTo>
                  <a:lnTo>
                    <a:pt x="2558" y="7770"/>
                  </a:lnTo>
                  <a:lnTo>
                    <a:pt x="2704" y="7770"/>
                  </a:lnTo>
                  <a:lnTo>
                    <a:pt x="2850" y="7697"/>
                  </a:lnTo>
                  <a:lnTo>
                    <a:pt x="2899" y="7648"/>
                  </a:lnTo>
                  <a:lnTo>
                    <a:pt x="2947" y="7600"/>
                  </a:lnTo>
                  <a:lnTo>
                    <a:pt x="3581" y="6625"/>
                  </a:lnTo>
                  <a:lnTo>
                    <a:pt x="3581" y="6625"/>
                  </a:lnTo>
                  <a:lnTo>
                    <a:pt x="3800" y="6650"/>
                  </a:lnTo>
                  <a:lnTo>
                    <a:pt x="3995" y="6650"/>
                  </a:lnTo>
                  <a:lnTo>
                    <a:pt x="4482" y="7697"/>
                  </a:lnTo>
                  <a:lnTo>
                    <a:pt x="4482" y="7697"/>
                  </a:lnTo>
                  <a:lnTo>
                    <a:pt x="4531" y="7770"/>
                  </a:lnTo>
                  <a:lnTo>
                    <a:pt x="4579" y="7819"/>
                  </a:lnTo>
                  <a:lnTo>
                    <a:pt x="4701" y="7892"/>
                  </a:lnTo>
                  <a:lnTo>
                    <a:pt x="4847" y="7941"/>
                  </a:lnTo>
                  <a:lnTo>
                    <a:pt x="4920" y="7941"/>
                  </a:lnTo>
                  <a:lnTo>
                    <a:pt x="4993" y="7916"/>
                  </a:lnTo>
                  <a:lnTo>
                    <a:pt x="5529" y="7746"/>
                  </a:lnTo>
                  <a:lnTo>
                    <a:pt x="5529" y="7746"/>
                  </a:lnTo>
                  <a:lnTo>
                    <a:pt x="5602" y="7721"/>
                  </a:lnTo>
                  <a:lnTo>
                    <a:pt x="5651" y="7673"/>
                  </a:lnTo>
                  <a:lnTo>
                    <a:pt x="5748" y="7551"/>
                  </a:lnTo>
                  <a:lnTo>
                    <a:pt x="5821" y="7405"/>
                  </a:lnTo>
                  <a:lnTo>
                    <a:pt x="5821" y="7332"/>
                  </a:lnTo>
                  <a:lnTo>
                    <a:pt x="5821" y="7259"/>
                  </a:lnTo>
                  <a:lnTo>
                    <a:pt x="5578" y="6114"/>
                  </a:lnTo>
                  <a:lnTo>
                    <a:pt x="5578" y="6114"/>
                  </a:lnTo>
                  <a:lnTo>
                    <a:pt x="5724" y="5992"/>
                  </a:lnTo>
                  <a:lnTo>
                    <a:pt x="5894" y="5846"/>
                  </a:lnTo>
                  <a:lnTo>
                    <a:pt x="6966" y="6260"/>
                  </a:lnTo>
                  <a:lnTo>
                    <a:pt x="6966" y="6260"/>
                  </a:lnTo>
                  <a:lnTo>
                    <a:pt x="7039" y="6260"/>
                  </a:lnTo>
                  <a:lnTo>
                    <a:pt x="7112" y="6285"/>
                  </a:lnTo>
                  <a:lnTo>
                    <a:pt x="7258" y="6236"/>
                  </a:lnTo>
                  <a:lnTo>
                    <a:pt x="7404" y="6163"/>
                  </a:lnTo>
                  <a:lnTo>
                    <a:pt x="7453" y="6114"/>
                  </a:lnTo>
                  <a:lnTo>
                    <a:pt x="7502" y="6041"/>
                  </a:lnTo>
                  <a:lnTo>
                    <a:pt x="7745" y="5530"/>
                  </a:lnTo>
                  <a:lnTo>
                    <a:pt x="7745" y="5530"/>
                  </a:lnTo>
                  <a:lnTo>
                    <a:pt x="7770" y="5481"/>
                  </a:lnTo>
                  <a:lnTo>
                    <a:pt x="7794" y="5383"/>
                  </a:lnTo>
                  <a:lnTo>
                    <a:pt x="7770" y="5237"/>
                  </a:lnTo>
                  <a:lnTo>
                    <a:pt x="7697" y="5115"/>
                  </a:lnTo>
                  <a:lnTo>
                    <a:pt x="7648" y="5042"/>
                  </a:lnTo>
                  <a:lnTo>
                    <a:pt x="7599" y="4994"/>
                  </a:lnTo>
                  <a:lnTo>
                    <a:pt x="6625" y="4360"/>
                  </a:lnTo>
                  <a:lnTo>
                    <a:pt x="6625" y="4360"/>
                  </a:lnTo>
                  <a:lnTo>
                    <a:pt x="6649" y="4166"/>
                  </a:lnTo>
                  <a:lnTo>
                    <a:pt x="6649" y="3946"/>
                  </a:lnTo>
                  <a:lnTo>
                    <a:pt x="7697" y="3459"/>
                  </a:lnTo>
                  <a:lnTo>
                    <a:pt x="7697" y="3459"/>
                  </a:lnTo>
                  <a:lnTo>
                    <a:pt x="7770" y="3435"/>
                  </a:lnTo>
                  <a:lnTo>
                    <a:pt x="7843" y="3386"/>
                  </a:lnTo>
                  <a:lnTo>
                    <a:pt x="7916" y="3240"/>
                  </a:lnTo>
                  <a:lnTo>
                    <a:pt x="7940" y="3094"/>
                  </a:lnTo>
                  <a:lnTo>
                    <a:pt x="7940" y="3021"/>
                  </a:lnTo>
                  <a:lnTo>
                    <a:pt x="7940" y="2948"/>
                  </a:lnTo>
                  <a:lnTo>
                    <a:pt x="7745" y="2412"/>
                  </a:lnTo>
                  <a:lnTo>
                    <a:pt x="7745" y="2412"/>
                  </a:lnTo>
                  <a:lnTo>
                    <a:pt x="7721" y="2339"/>
                  </a:lnTo>
                  <a:lnTo>
                    <a:pt x="7672" y="2290"/>
                  </a:lnTo>
                  <a:lnTo>
                    <a:pt x="7551" y="2193"/>
                  </a:lnTo>
                  <a:lnTo>
                    <a:pt x="7429" y="2144"/>
                  </a:lnTo>
                  <a:lnTo>
                    <a:pt x="7356" y="2144"/>
                  </a:lnTo>
                  <a:lnTo>
                    <a:pt x="7258" y="2144"/>
                  </a:lnTo>
                  <a:lnTo>
                    <a:pt x="7258" y="2144"/>
                  </a:lnTo>
                  <a:close/>
                  <a:moveTo>
                    <a:pt x="5480" y="4726"/>
                  </a:moveTo>
                  <a:lnTo>
                    <a:pt x="5480" y="4726"/>
                  </a:lnTo>
                  <a:lnTo>
                    <a:pt x="5383" y="4872"/>
                  </a:lnTo>
                  <a:lnTo>
                    <a:pt x="5286" y="4994"/>
                  </a:lnTo>
                  <a:lnTo>
                    <a:pt x="5188" y="5140"/>
                  </a:lnTo>
                  <a:lnTo>
                    <a:pt x="5066" y="5237"/>
                  </a:lnTo>
                  <a:lnTo>
                    <a:pt x="4945" y="5335"/>
                  </a:lnTo>
                  <a:lnTo>
                    <a:pt x="4798" y="5432"/>
                  </a:lnTo>
                  <a:lnTo>
                    <a:pt x="4652" y="5505"/>
                  </a:lnTo>
                  <a:lnTo>
                    <a:pt x="4506" y="5554"/>
                  </a:lnTo>
                  <a:lnTo>
                    <a:pt x="4360" y="5603"/>
                  </a:lnTo>
                  <a:lnTo>
                    <a:pt x="4190" y="5627"/>
                  </a:lnTo>
                  <a:lnTo>
                    <a:pt x="4043" y="5651"/>
                  </a:lnTo>
                  <a:lnTo>
                    <a:pt x="3873" y="5627"/>
                  </a:lnTo>
                  <a:lnTo>
                    <a:pt x="3702" y="5627"/>
                  </a:lnTo>
                  <a:lnTo>
                    <a:pt x="3556" y="5578"/>
                  </a:lnTo>
                  <a:lnTo>
                    <a:pt x="3386" y="5530"/>
                  </a:lnTo>
                  <a:lnTo>
                    <a:pt x="3240" y="5456"/>
                  </a:lnTo>
                  <a:lnTo>
                    <a:pt x="3240" y="5456"/>
                  </a:lnTo>
                  <a:lnTo>
                    <a:pt x="3094" y="5383"/>
                  </a:lnTo>
                  <a:lnTo>
                    <a:pt x="2947" y="5286"/>
                  </a:lnTo>
                  <a:lnTo>
                    <a:pt x="2826" y="5164"/>
                  </a:lnTo>
                  <a:lnTo>
                    <a:pt x="2704" y="5067"/>
                  </a:lnTo>
                  <a:lnTo>
                    <a:pt x="2606" y="4921"/>
                  </a:lnTo>
                  <a:lnTo>
                    <a:pt x="2533" y="4799"/>
                  </a:lnTo>
                  <a:lnTo>
                    <a:pt x="2460" y="4653"/>
                  </a:lnTo>
                  <a:lnTo>
                    <a:pt x="2387" y="4507"/>
                  </a:lnTo>
                  <a:lnTo>
                    <a:pt x="2363" y="4336"/>
                  </a:lnTo>
                  <a:lnTo>
                    <a:pt x="2314" y="4190"/>
                  </a:lnTo>
                  <a:lnTo>
                    <a:pt x="2314" y="4020"/>
                  </a:lnTo>
                  <a:lnTo>
                    <a:pt x="2314" y="3873"/>
                  </a:lnTo>
                  <a:lnTo>
                    <a:pt x="2339" y="3703"/>
                  </a:lnTo>
                  <a:lnTo>
                    <a:pt x="2363" y="3532"/>
                  </a:lnTo>
                  <a:lnTo>
                    <a:pt x="2412" y="3386"/>
                  </a:lnTo>
                  <a:lnTo>
                    <a:pt x="2485" y="3216"/>
                  </a:lnTo>
                  <a:lnTo>
                    <a:pt x="2485" y="3216"/>
                  </a:lnTo>
                  <a:lnTo>
                    <a:pt x="2582" y="3070"/>
                  </a:lnTo>
                  <a:lnTo>
                    <a:pt x="2680" y="2948"/>
                  </a:lnTo>
                  <a:lnTo>
                    <a:pt x="2777" y="2802"/>
                  </a:lnTo>
                  <a:lnTo>
                    <a:pt x="2899" y="2704"/>
                  </a:lnTo>
                  <a:lnTo>
                    <a:pt x="3020" y="2607"/>
                  </a:lnTo>
                  <a:lnTo>
                    <a:pt x="3167" y="2509"/>
                  </a:lnTo>
                  <a:lnTo>
                    <a:pt x="3313" y="2436"/>
                  </a:lnTo>
                  <a:lnTo>
                    <a:pt x="3459" y="2388"/>
                  </a:lnTo>
                  <a:lnTo>
                    <a:pt x="3605" y="2339"/>
                  </a:lnTo>
                  <a:lnTo>
                    <a:pt x="3775" y="2315"/>
                  </a:lnTo>
                  <a:lnTo>
                    <a:pt x="3922" y="2290"/>
                  </a:lnTo>
                  <a:lnTo>
                    <a:pt x="4092" y="2315"/>
                  </a:lnTo>
                  <a:lnTo>
                    <a:pt x="4263" y="2315"/>
                  </a:lnTo>
                  <a:lnTo>
                    <a:pt x="4409" y="2363"/>
                  </a:lnTo>
                  <a:lnTo>
                    <a:pt x="4579" y="2412"/>
                  </a:lnTo>
                  <a:lnTo>
                    <a:pt x="4725" y="2485"/>
                  </a:lnTo>
                  <a:lnTo>
                    <a:pt x="4725" y="2485"/>
                  </a:lnTo>
                  <a:lnTo>
                    <a:pt x="4871" y="2558"/>
                  </a:lnTo>
                  <a:lnTo>
                    <a:pt x="5018" y="2656"/>
                  </a:lnTo>
                  <a:lnTo>
                    <a:pt x="5139" y="2777"/>
                  </a:lnTo>
                  <a:lnTo>
                    <a:pt x="5261" y="2875"/>
                  </a:lnTo>
                  <a:lnTo>
                    <a:pt x="5359" y="3021"/>
                  </a:lnTo>
                  <a:lnTo>
                    <a:pt x="5432" y="3143"/>
                  </a:lnTo>
                  <a:lnTo>
                    <a:pt x="5505" y="3289"/>
                  </a:lnTo>
                  <a:lnTo>
                    <a:pt x="5578" y="3435"/>
                  </a:lnTo>
                  <a:lnTo>
                    <a:pt x="5602" y="3605"/>
                  </a:lnTo>
                  <a:lnTo>
                    <a:pt x="5626" y="3752"/>
                  </a:lnTo>
                  <a:lnTo>
                    <a:pt x="5651" y="3922"/>
                  </a:lnTo>
                  <a:lnTo>
                    <a:pt x="5651" y="4068"/>
                  </a:lnTo>
                  <a:lnTo>
                    <a:pt x="5626" y="4239"/>
                  </a:lnTo>
                  <a:lnTo>
                    <a:pt x="5602" y="4409"/>
                  </a:lnTo>
                  <a:lnTo>
                    <a:pt x="5553" y="4555"/>
                  </a:lnTo>
                  <a:lnTo>
                    <a:pt x="5480" y="4726"/>
                  </a:lnTo>
                  <a:lnTo>
                    <a:pt x="5480" y="4726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41" name="Google Shape;441;p38"/>
          <p:cNvGrpSpPr/>
          <p:nvPr/>
        </p:nvGrpSpPr>
        <p:grpSpPr>
          <a:xfrm>
            <a:off x="3174172" y="2636956"/>
            <a:ext cx="342882" cy="350068"/>
            <a:chOff x="3951850" y="2985350"/>
            <a:chExt cx="407950" cy="416500"/>
          </a:xfrm>
        </p:grpSpPr>
        <p:sp>
          <p:nvSpPr>
            <p:cNvPr id="442" name="Google Shape;442;p38"/>
            <p:cNvSpPr/>
            <p:nvPr/>
          </p:nvSpPr>
          <p:spPr>
            <a:xfrm>
              <a:off x="3951850" y="2985350"/>
              <a:ext cx="314800" cy="314825"/>
            </a:xfrm>
            <a:custGeom>
              <a:rect b="b" l="l" r="r" t="t"/>
              <a:pathLst>
                <a:path extrusionOk="0" fill="none" h="12593" w="12592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" name="Google Shape;443;p38"/>
            <p:cNvSpPr/>
            <p:nvPr/>
          </p:nvSpPr>
          <p:spPr>
            <a:xfrm>
              <a:off x="3988375" y="3021875"/>
              <a:ext cx="241750" cy="241750"/>
            </a:xfrm>
            <a:custGeom>
              <a:rect b="b" l="l" r="r" t="t"/>
              <a:pathLst>
                <a:path extrusionOk="0" fill="none" h="9670" w="967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" name="Google Shape;444;p38"/>
            <p:cNvSpPr/>
            <p:nvPr/>
          </p:nvSpPr>
          <p:spPr>
            <a:xfrm>
              <a:off x="4024300" y="3058425"/>
              <a:ext cx="84650" cy="84650"/>
            </a:xfrm>
            <a:custGeom>
              <a:rect b="b" l="l" r="r" t="t"/>
              <a:pathLst>
                <a:path extrusionOk="0" fill="none" h="3386" w="3386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" name="Google Shape;445;p38"/>
            <p:cNvSpPr/>
            <p:nvPr/>
          </p:nvSpPr>
          <p:spPr>
            <a:xfrm>
              <a:off x="4205750" y="3248375"/>
              <a:ext cx="154050" cy="153475"/>
            </a:xfrm>
            <a:custGeom>
              <a:rect b="b" l="l" r="r" t="t"/>
              <a:pathLst>
                <a:path extrusionOk="0" fill="none" h="6139" w="6162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46" name="Google Shape;446;p38"/>
          <p:cNvGrpSpPr/>
          <p:nvPr/>
        </p:nvGrpSpPr>
        <p:grpSpPr>
          <a:xfrm>
            <a:off x="330844" y="3226504"/>
            <a:ext cx="397136" cy="305017"/>
            <a:chOff x="568950" y="3686775"/>
            <a:chExt cx="472500" cy="362900"/>
          </a:xfrm>
        </p:grpSpPr>
        <p:sp>
          <p:nvSpPr>
            <p:cNvPr id="447" name="Google Shape;447;p38"/>
            <p:cNvSpPr/>
            <p:nvPr/>
          </p:nvSpPr>
          <p:spPr>
            <a:xfrm>
              <a:off x="568950" y="3686775"/>
              <a:ext cx="472500" cy="362900"/>
            </a:xfrm>
            <a:custGeom>
              <a:rect b="b" l="l" r="r" t="t"/>
              <a:pathLst>
                <a:path extrusionOk="0" fill="none" h="14516" w="18900">
                  <a:moveTo>
                    <a:pt x="18900" y="7989"/>
                  </a:moveTo>
                  <a:lnTo>
                    <a:pt x="18900" y="7989"/>
                  </a:lnTo>
                  <a:lnTo>
                    <a:pt x="18705" y="8111"/>
                  </a:lnTo>
                  <a:lnTo>
                    <a:pt x="18510" y="8184"/>
                  </a:lnTo>
                  <a:lnTo>
                    <a:pt x="18291" y="8232"/>
                  </a:lnTo>
                  <a:lnTo>
                    <a:pt x="18072" y="8232"/>
                  </a:lnTo>
                  <a:lnTo>
                    <a:pt x="17852" y="8184"/>
                  </a:lnTo>
                  <a:lnTo>
                    <a:pt x="17658" y="8111"/>
                  </a:lnTo>
                  <a:lnTo>
                    <a:pt x="17487" y="8013"/>
                  </a:lnTo>
                  <a:lnTo>
                    <a:pt x="17341" y="7891"/>
                  </a:lnTo>
                  <a:lnTo>
                    <a:pt x="17341" y="7891"/>
                  </a:lnTo>
                  <a:lnTo>
                    <a:pt x="17243" y="7745"/>
                  </a:lnTo>
                  <a:lnTo>
                    <a:pt x="17170" y="7575"/>
                  </a:lnTo>
                  <a:lnTo>
                    <a:pt x="17170" y="7404"/>
                  </a:lnTo>
                  <a:lnTo>
                    <a:pt x="17195" y="7234"/>
                  </a:lnTo>
                  <a:lnTo>
                    <a:pt x="17243" y="7088"/>
                  </a:lnTo>
                  <a:lnTo>
                    <a:pt x="17341" y="6942"/>
                  </a:lnTo>
                  <a:lnTo>
                    <a:pt x="17487" y="6844"/>
                  </a:lnTo>
                  <a:lnTo>
                    <a:pt x="17658" y="6795"/>
                  </a:lnTo>
                  <a:lnTo>
                    <a:pt x="17658" y="6795"/>
                  </a:lnTo>
                  <a:lnTo>
                    <a:pt x="17755" y="6771"/>
                  </a:lnTo>
                  <a:lnTo>
                    <a:pt x="17828" y="6771"/>
                  </a:lnTo>
                  <a:lnTo>
                    <a:pt x="17901" y="6795"/>
                  </a:lnTo>
                  <a:lnTo>
                    <a:pt x="17974" y="6820"/>
                  </a:lnTo>
                  <a:lnTo>
                    <a:pt x="18023" y="6869"/>
                  </a:lnTo>
                  <a:lnTo>
                    <a:pt x="18047" y="6917"/>
                  </a:lnTo>
                  <a:lnTo>
                    <a:pt x="18096" y="7063"/>
                  </a:lnTo>
                  <a:lnTo>
                    <a:pt x="18072" y="7210"/>
                  </a:lnTo>
                  <a:lnTo>
                    <a:pt x="18023" y="7356"/>
                  </a:lnTo>
                  <a:lnTo>
                    <a:pt x="17950" y="7477"/>
                  </a:lnTo>
                  <a:lnTo>
                    <a:pt x="17828" y="7599"/>
                  </a:lnTo>
                  <a:lnTo>
                    <a:pt x="17828" y="7599"/>
                  </a:lnTo>
                  <a:lnTo>
                    <a:pt x="17633" y="7697"/>
                  </a:lnTo>
                  <a:lnTo>
                    <a:pt x="17438" y="7770"/>
                  </a:lnTo>
                  <a:lnTo>
                    <a:pt x="17219" y="7794"/>
                  </a:lnTo>
                  <a:lnTo>
                    <a:pt x="17000" y="7794"/>
                  </a:lnTo>
                  <a:lnTo>
                    <a:pt x="17000" y="7794"/>
                  </a:lnTo>
                  <a:lnTo>
                    <a:pt x="16878" y="7794"/>
                  </a:lnTo>
                  <a:lnTo>
                    <a:pt x="16781" y="7770"/>
                  </a:lnTo>
                  <a:lnTo>
                    <a:pt x="16708" y="7745"/>
                  </a:lnTo>
                  <a:lnTo>
                    <a:pt x="16635" y="7697"/>
                  </a:lnTo>
                  <a:lnTo>
                    <a:pt x="16586" y="7648"/>
                  </a:lnTo>
                  <a:lnTo>
                    <a:pt x="16562" y="7550"/>
                  </a:lnTo>
                  <a:lnTo>
                    <a:pt x="16537" y="7331"/>
                  </a:lnTo>
                  <a:lnTo>
                    <a:pt x="16537" y="7331"/>
                  </a:lnTo>
                  <a:lnTo>
                    <a:pt x="16513" y="7015"/>
                  </a:lnTo>
                  <a:lnTo>
                    <a:pt x="16488" y="6698"/>
                  </a:lnTo>
                  <a:lnTo>
                    <a:pt x="16440" y="6381"/>
                  </a:lnTo>
                  <a:lnTo>
                    <a:pt x="16367" y="6065"/>
                  </a:lnTo>
                  <a:lnTo>
                    <a:pt x="16269" y="5748"/>
                  </a:lnTo>
                  <a:lnTo>
                    <a:pt x="16172" y="5456"/>
                  </a:lnTo>
                  <a:lnTo>
                    <a:pt x="16050" y="5164"/>
                  </a:lnTo>
                  <a:lnTo>
                    <a:pt x="15904" y="4871"/>
                  </a:lnTo>
                  <a:lnTo>
                    <a:pt x="15758" y="4604"/>
                  </a:lnTo>
                  <a:lnTo>
                    <a:pt x="15587" y="4311"/>
                  </a:lnTo>
                  <a:lnTo>
                    <a:pt x="15393" y="4068"/>
                  </a:lnTo>
                  <a:lnTo>
                    <a:pt x="15198" y="3800"/>
                  </a:lnTo>
                  <a:lnTo>
                    <a:pt x="14978" y="3556"/>
                  </a:lnTo>
                  <a:lnTo>
                    <a:pt x="14759" y="3313"/>
                  </a:lnTo>
                  <a:lnTo>
                    <a:pt x="14516" y="3094"/>
                  </a:lnTo>
                  <a:lnTo>
                    <a:pt x="14272" y="2874"/>
                  </a:lnTo>
                  <a:lnTo>
                    <a:pt x="14004" y="2655"/>
                  </a:lnTo>
                  <a:lnTo>
                    <a:pt x="13712" y="2460"/>
                  </a:lnTo>
                  <a:lnTo>
                    <a:pt x="13420" y="2265"/>
                  </a:lnTo>
                  <a:lnTo>
                    <a:pt x="13128" y="2095"/>
                  </a:lnTo>
                  <a:lnTo>
                    <a:pt x="12811" y="1924"/>
                  </a:lnTo>
                  <a:lnTo>
                    <a:pt x="12494" y="1778"/>
                  </a:lnTo>
                  <a:lnTo>
                    <a:pt x="12178" y="1632"/>
                  </a:lnTo>
                  <a:lnTo>
                    <a:pt x="11837" y="1510"/>
                  </a:lnTo>
                  <a:lnTo>
                    <a:pt x="11496" y="1389"/>
                  </a:lnTo>
                  <a:lnTo>
                    <a:pt x="11130" y="1291"/>
                  </a:lnTo>
                  <a:lnTo>
                    <a:pt x="10765" y="1218"/>
                  </a:lnTo>
                  <a:lnTo>
                    <a:pt x="10400" y="1145"/>
                  </a:lnTo>
                  <a:lnTo>
                    <a:pt x="10034" y="1096"/>
                  </a:lnTo>
                  <a:lnTo>
                    <a:pt x="9645" y="1048"/>
                  </a:lnTo>
                  <a:lnTo>
                    <a:pt x="9255" y="1023"/>
                  </a:lnTo>
                  <a:lnTo>
                    <a:pt x="8865" y="1023"/>
                  </a:lnTo>
                  <a:lnTo>
                    <a:pt x="8865" y="1023"/>
                  </a:lnTo>
                  <a:lnTo>
                    <a:pt x="8330" y="1023"/>
                  </a:lnTo>
                  <a:lnTo>
                    <a:pt x="7794" y="1072"/>
                  </a:lnTo>
                  <a:lnTo>
                    <a:pt x="7258" y="1145"/>
                  </a:lnTo>
                  <a:lnTo>
                    <a:pt x="6747" y="1267"/>
                  </a:lnTo>
                  <a:lnTo>
                    <a:pt x="6747" y="1267"/>
                  </a:lnTo>
                  <a:lnTo>
                    <a:pt x="6600" y="1048"/>
                  </a:lnTo>
                  <a:lnTo>
                    <a:pt x="6454" y="877"/>
                  </a:lnTo>
                  <a:lnTo>
                    <a:pt x="6284" y="707"/>
                  </a:lnTo>
                  <a:lnTo>
                    <a:pt x="6138" y="561"/>
                  </a:lnTo>
                  <a:lnTo>
                    <a:pt x="5967" y="439"/>
                  </a:lnTo>
                  <a:lnTo>
                    <a:pt x="5821" y="341"/>
                  </a:lnTo>
                  <a:lnTo>
                    <a:pt x="5504" y="195"/>
                  </a:lnTo>
                  <a:lnTo>
                    <a:pt x="5237" y="98"/>
                  </a:lnTo>
                  <a:lnTo>
                    <a:pt x="5017" y="49"/>
                  </a:lnTo>
                  <a:lnTo>
                    <a:pt x="4822" y="0"/>
                  </a:lnTo>
                  <a:lnTo>
                    <a:pt x="4822" y="0"/>
                  </a:lnTo>
                  <a:lnTo>
                    <a:pt x="4725" y="195"/>
                  </a:lnTo>
                  <a:lnTo>
                    <a:pt x="4628" y="390"/>
                  </a:lnTo>
                  <a:lnTo>
                    <a:pt x="4530" y="682"/>
                  </a:lnTo>
                  <a:lnTo>
                    <a:pt x="4433" y="999"/>
                  </a:lnTo>
                  <a:lnTo>
                    <a:pt x="4384" y="1389"/>
                  </a:lnTo>
                  <a:lnTo>
                    <a:pt x="4360" y="1778"/>
                  </a:lnTo>
                  <a:lnTo>
                    <a:pt x="4360" y="1998"/>
                  </a:lnTo>
                  <a:lnTo>
                    <a:pt x="4408" y="2217"/>
                  </a:lnTo>
                  <a:lnTo>
                    <a:pt x="4408" y="2217"/>
                  </a:lnTo>
                  <a:lnTo>
                    <a:pt x="4067" y="2436"/>
                  </a:lnTo>
                  <a:lnTo>
                    <a:pt x="3678" y="2728"/>
                  </a:lnTo>
                  <a:lnTo>
                    <a:pt x="3264" y="3142"/>
                  </a:lnTo>
                  <a:lnTo>
                    <a:pt x="2825" y="3605"/>
                  </a:lnTo>
                  <a:lnTo>
                    <a:pt x="2411" y="4116"/>
                  </a:lnTo>
                  <a:lnTo>
                    <a:pt x="2022" y="4652"/>
                  </a:lnTo>
                  <a:lnTo>
                    <a:pt x="1851" y="4945"/>
                  </a:lnTo>
                  <a:lnTo>
                    <a:pt x="1705" y="5237"/>
                  </a:lnTo>
                  <a:lnTo>
                    <a:pt x="1559" y="5529"/>
                  </a:lnTo>
                  <a:lnTo>
                    <a:pt x="1461" y="5797"/>
                  </a:lnTo>
                  <a:lnTo>
                    <a:pt x="560" y="5797"/>
                  </a:lnTo>
                  <a:lnTo>
                    <a:pt x="560" y="5797"/>
                  </a:lnTo>
                  <a:lnTo>
                    <a:pt x="463" y="5821"/>
                  </a:lnTo>
                  <a:lnTo>
                    <a:pt x="341" y="5846"/>
                  </a:lnTo>
                  <a:lnTo>
                    <a:pt x="244" y="5894"/>
                  </a:lnTo>
                  <a:lnTo>
                    <a:pt x="171" y="5967"/>
                  </a:lnTo>
                  <a:lnTo>
                    <a:pt x="98" y="6040"/>
                  </a:lnTo>
                  <a:lnTo>
                    <a:pt x="49" y="6138"/>
                  </a:lnTo>
                  <a:lnTo>
                    <a:pt x="25" y="6260"/>
                  </a:lnTo>
                  <a:lnTo>
                    <a:pt x="0" y="6357"/>
                  </a:lnTo>
                  <a:lnTo>
                    <a:pt x="0" y="8598"/>
                  </a:lnTo>
                  <a:lnTo>
                    <a:pt x="0" y="8598"/>
                  </a:lnTo>
                  <a:lnTo>
                    <a:pt x="25" y="8720"/>
                  </a:lnTo>
                  <a:lnTo>
                    <a:pt x="49" y="8817"/>
                  </a:lnTo>
                  <a:lnTo>
                    <a:pt x="98" y="8914"/>
                  </a:lnTo>
                  <a:lnTo>
                    <a:pt x="171" y="8987"/>
                  </a:lnTo>
                  <a:lnTo>
                    <a:pt x="244" y="9060"/>
                  </a:lnTo>
                  <a:lnTo>
                    <a:pt x="341" y="9109"/>
                  </a:lnTo>
                  <a:lnTo>
                    <a:pt x="463" y="9158"/>
                  </a:lnTo>
                  <a:lnTo>
                    <a:pt x="560" y="9158"/>
                  </a:lnTo>
                  <a:lnTo>
                    <a:pt x="1510" y="9158"/>
                  </a:lnTo>
                  <a:lnTo>
                    <a:pt x="1510" y="9158"/>
                  </a:lnTo>
                  <a:lnTo>
                    <a:pt x="1583" y="9353"/>
                  </a:lnTo>
                  <a:lnTo>
                    <a:pt x="1681" y="9572"/>
                  </a:lnTo>
                  <a:lnTo>
                    <a:pt x="1924" y="9986"/>
                  </a:lnTo>
                  <a:lnTo>
                    <a:pt x="2216" y="10376"/>
                  </a:lnTo>
                  <a:lnTo>
                    <a:pt x="2582" y="10765"/>
                  </a:lnTo>
                  <a:lnTo>
                    <a:pt x="2972" y="11131"/>
                  </a:lnTo>
                  <a:lnTo>
                    <a:pt x="3410" y="11472"/>
                  </a:lnTo>
                  <a:lnTo>
                    <a:pt x="3897" y="11788"/>
                  </a:lnTo>
                  <a:lnTo>
                    <a:pt x="4408" y="12032"/>
                  </a:lnTo>
                  <a:lnTo>
                    <a:pt x="4408" y="14516"/>
                  </a:lnTo>
                  <a:lnTo>
                    <a:pt x="5090" y="14516"/>
                  </a:lnTo>
                  <a:lnTo>
                    <a:pt x="6308" y="12860"/>
                  </a:lnTo>
                  <a:lnTo>
                    <a:pt x="6308" y="12860"/>
                  </a:lnTo>
                  <a:lnTo>
                    <a:pt x="6917" y="13030"/>
                  </a:lnTo>
                  <a:lnTo>
                    <a:pt x="7550" y="13128"/>
                  </a:lnTo>
                  <a:lnTo>
                    <a:pt x="8208" y="13201"/>
                  </a:lnTo>
                  <a:lnTo>
                    <a:pt x="8865" y="13225"/>
                  </a:lnTo>
                  <a:lnTo>
                    <a:pt x="8865" y="13225"/>
                  </a:lnTo>
                  <a:lnTo>
                    <a:pt x="9523" y="13201"/>
                  </a:lnTo>
                  <a:lnTo>
                    <a:pt x="10181" y="13128"/>
                  </a:lnTo>
                  <a:lnTo>
                    <a:pt x="10814" y="13030"/>
                  </a:lnTo>
                  <a:lnTo>
                    <a:pt x="11423" y="12860"/>
                  </a:lnTo>
                  <a:lnTo>
                    <a:pt x="12592" y="14516"/>
                  </a:lnTo>
                  <a:lnTo>
                    <a:pt x="13347" y="14516"/>
                  </a:lnTo>
                  <a:lnTo>
                    <a:pt x="13347" y="12032"/>
                  </a:lnTo>
                  <a:lnTo>
                    <a:pt x="13347" y="12032"/>
                  </a:lnTo>
                  <a:lnTo>
                    <a:pt x="13688" y="11886"/>
                  </a:lnTo>
                  <a:lnTo>
                    <a:pt x="14004" y="11715"/>
                  </a:lnTo>
                  <a:lnTo>
                    <a:pt x="14297" y="11545"/>
                  </a:lnTo>
                  <a:lnTo>
                    <a:pt x="14589" y="11350"/>
                  </a:lnTo>
                  <a:lnTo>
                    <a:pt x="14857" y="11131"/>
                  </a:lnTo>
                  <a:lnTo>
                    <a:pt x="15100" y="10911"/>
                  </a:lnTo>
                  <a:lnTo>
                    <a:pt x="15344" y="10668"/>
                  </a:lnTo>
                  <a:lnTo>
                    <a:pt x="15563" y="10400"/>
                  </a:lnTo>
                  <a:lnTo>
                    <a:pt x="15733" y="10132"/>
                  </a:lnTo>
                  <a:lnTo>
                    <a:pt x="15904" y="9864"/>
                  </a:lnTo>
                  <a:lnTo>
                    <a:pt x="16074" y="9572"/>
                  </a:lnTo>
                  <a:lnTo>
                    <a:pt x="16196" y="9255"/>
                  </a:lnTo>
                  <a:lnTo>
                    <a:pt x="16318" y="8939"/>
                  </a:lnTo>
                  <a:lnTo>
                    <a:pt x="16391" y="8598"/>
                  </a:lnTo>
                  <a:lnTo>
                    <a:pt x="16464" y="8257"/>
                  </a:lnTo>
                  <a:lnTo>
                    <a:pt x="16513" y="7916"/>
                  </a:lnTo>
                  <a:lnTo>
                    <a:pt x="16513" y="7916"/>
                  </a:lnTo>
                  <a:lnTo>
                    <a:pt x="16513" y="759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" name="Google Shape;448;p38"/>
            <p:cNvSpPr/>
            <p:nvPr/>
          </p:nvSpPr>
          <p:spPr>
            <a:xfrm>
              <a:off x="645650" y="3820725"/>
              <a:ext cx="34125" cy="34125"/>
            </a:xfrm>
            <a:custGeom>
              <a:rect b="b" l="l" r="r" t="t"/>
              <a:pathLst>
                <a:path extrusionOk="0" fill="none" h="1365" w="1365">
                  <a:moveTo>
                    <a:pt x="683" y="1364"/>
                  </a:moveTo>
                  <a:lnTo>
                    <a:pt x="683" y="1364"/>
                  </a:lnTo>
                  <a:lnTo>
                    <a:pt x="537" y="1340"/>
                  </a:lnTo>
                  <a:lnTo>
                    <a:pt x="415" y="1316"/>
                  </a:lnTo>
                  <a:lnTo>
                    <a:pt x="293" y="1243"/>
                  </a:lnTo>
                  <a:lnTo>
                    <a:pt x="196" y="1170"/>
                  </a:lnTo>
                  <a:lnTo>
                    <a:pt x="123" y="1072"/>
                  </a:lnTo>
                  <a:lnTo>
                    <a:pt x="50" y="950"/>
                  </a:lnTo>
                  <a:lnTo>
                    <a:pt x="25" y="829"/>
                  </a:lnTo>
                  <a:lnTo>
                    <a:pt x="1" y="682"/>
                  </a:lnTo>
                  <a:lnTo>
                    <a:pt x="1" y="682"/>
                  </a:lnTo>
                  <a:lnTo>
                    <a:pt x="25" y="536"/>
                  </a:lnTo>
                  <a:lnTo>
                    <a:pt x="50" y="415"/>
                  </a:lnTo>
                  <a:lnTo>
                    <a:pt x="123" y="317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415" y="74"/>
                  </a:lnTo>
                  <a:lnTo>
                    <a:pt x="537" y="25"/>
                  </a:lnTo>
                  <a:lnTo>
                    <a:pt x="683" y="1"/>
                  </a:lnTo>
                  <a:lnTo>
                    <a:pt x="683" y="1"/>
                  </a:lnTo>
                  <a:lnTo>
                    <a:pt x="805" y="25"/>
                  </a:lnTo>
                  <a:lnTo>
                    <a:pt x="951" y="74"/>
                  </a:lnTo>
                  <a:lnTo>
                    <a:pt x="1048" y="122"/>
                  </a:lnTo>
                  <a:lnTo>
                    <a:pt x="1170" y="195"/>
                  </a:lnTo>
                  <a:lnTo>
                    <a:pt x="1243" y="317"/>
                  </a:lnTo>
                  <a:lnTo>
                    <a:pt x="1292" y="415"/>
                  </a:lnTo>
                  <a:lnTo>
                    <a:pt x="1340" y="536"/>
                  </a:lnTo>
                  <a:lnTo>
                    <a:pt x="1365" y="682"/>
                  </a:lnTo>
                  <a:lnTo>
                    <a:pt x="1365" y="682"/>
                  </a:lnTo>
                  <a:lnTo>
                    <a:pt x="1340" y="829"/>
                  </a:lnTo>
                  <a:lnTo>
                    <a:pt x="1292" y="950"/>
                  </a:lnTo>
                  <a:lnTo>
                    <a:pt x="1243" y="1072"/>
                  </a:lnTo>
                  <a:lnTo>
                    <a:pt x="1170" y="1170"/>
                  </a:lnTo>
                  <a:lnTo>
                    <a:pt x="1048" y="1243"/>
                  </a:lnTo>
                  <a:lnTo>
                    <a:pt x="951" y="1316"/>
                  </a:lnTo>
                  <a:lnTo>
                    <a:pt x="805" y="1340"/>
                  </a:lnTo>
                  <a:lnTo>
                    <a:pt x="683" y="1364"/>
                  </a:lnTo>
                  <a:lnTo>
                    <a:pt x="683" y="136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" name="Google Shape;449;p38"/>
            <p:cNvSpPr/>
            <p:nvPr/>
          </p:nvSpPr>
          <p:spPr>
            <a:xfrm>
              <a:off x="747950" y="3753750"/>
              <a:ext cx="85275" cy="12200"/>
            </a:xfrm>
            <a:custGeom>
              <a:rect b="b" l="l" r="r" t="t"/>
              <a:pathLst>
                <a:path extrusionOk="0" fill="none" h="488" w="3411">
                  <a:moveTo>
                    <a:pt x="3410" y="488"/>
                  </a:moveTo>
                  <a:lnTo>
                    <a:pt x="3410" y="488"/>
                  </a:lnTo>
                  <a:lnTo>
                    <a:pt x="3215" y="366"/>
                  </a:lnTo>
                  <a:lnTo>
                    <a:pt x="3021" y="268"/>
                  </a:lnTo>
                  <a:lnTo>
                    <a:pt x="2826" y="195"/>
                  </a:lnTo>
                  <a:lnTo>
                    <a:pt x="2607" y="122"/>
                  </a:lnTo>
                  <a:lnTo>
                    <a:pt x="2387" y="74"/>
                  </a:lnTo>
                  <a:lnTo>
                    <a:pt x="2168" y="25"/>
                  </a:lnTo>
                  <a:lnTo>
                    <a:pt x="1925" y="0"/>
                  </a:lnTo>
                  <a:lnTo>
                    <a:pt x="1705" y="0"/>
                  </a:lnTo>
                  <a:lnTo>
                    <a:pt x="1462" y="0"/>
                  </a:lnTo>
                  <a:lnTo>
                    <a:pt x="1243" y="25"/>
                  </a:lnTo>
                  <a:lnTo>
                    <a:pt x="1023" y="74"/>
                  </a:lnTo>
                  <a:lnTo>
                    <a:pt x="804" y="122"/>
                  </a:lnTo>
                  <a:lnTo>
                    <a:pt x="585" y="195"/>
                  </a:lnTo>
                  <a:lnTo>
                    <a:pt x="366" y="268"/>
                  </a:lnTo>
                  <a:lnTo>
                    <a:pt x="171" y="366"/>
                  </a:lnTo>
                  <a:lnTo>
                    <a:pt x="1" y="488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0" name="Google Shape;450;p38"/>
          <p:cNvSpPr/>
          <p:nvPr/>
        </p:nvSpPr>
        <p:spPr>
          <a:xfrm>
            <a:off x="4907686" y="2619652"/>
            <a:ext cx="270221" cy="388962"/>
          </a:xfrm>
          <a:custGeom>
            <a:rect b="b" l="l" r="r" t="t"/>
            <a:pathLst>
              <a:path extrusionOk="0" fill="none" h="18511" w="12860">
                <a:moveTo>
                  <a:pt x="12373" y="7526"/>
                </a:moveTo>
                <a:lnTo>
                  <a:pt x="11618" y="7526"/>
                </a:lnTo>
                <a:lnTo>
                  <a:pt x="11618" y="5188"/>
                </a:lnTo>
                <a:lnTo>
                  <a:pt x="11618" y="5188"/>
                </a:lnTo>
                <a:lnTo>
                  <a:pt x="11593" y="4677"/>
                </a:lnTo>
                <a:lnTo>
                  <a:pt x="11520" y="4141"/>
                </a:lnTo>
                <a:lnTo>
                  <a:pt x="11398" y="3654"/>
                </a:lnTo>
                <a:lnTo>
                  <a:pt x="11204" y="3167"/>
                </a:lnTo>
                <a:lnTo>
                  <a:pt x="10984" y="2728"/>
                </a:lnTo>
                <a:lnTo>
                  <a:pt x="10741" y="2290"/>
                </a:lnTo>
                <a:lnTo>
                  <a:pt x="10424" y="1900"/>
                </a:lnTo>
                <a:lnTo>
                  <a:pt x="10108" y="1535"/>
                </a:lnTo>
                <a:lnTo>
                  <a:pt x="9718" y="1194"/>
                </a:lnTo>
                <a:lnTo>
                  <a:pt x="9328" y="902"/>
                </a:lnTo>
                <a:lnTo>
                  <a:pt x="8914" y="634"/>
                </a:lnTo>
                <a:lnTo>
                  <a:pt x="8452" y="415"/>
                </a:lnTo>
                <a:lnTo>
                  <a:pt x="7964" y="244"/>
                </a:lnTo>
                <a:lnTo>
                  <a:pt x="7477" y="122"/>
                </a:lnTo>
                <a:lnTo>
                  <a:pt x="6966" y="25"/>
                </a:lnTo>
                <a:lnTo>
                  <a:pt x="6430" y="0"/>
                </a:lnTo>
                <a:lnTo>
                  <a:pt x="6430" y="0"/>
                </a:lnTo>
                <a:lnTo>
                  <a:pt x="5894" y="25"/>
                </a:lnTo>
                <a:lnTo>
                  <a:pt x="5383" y="122"/>
                </a:lnTo>
                <a:lnTo>
                  <a:pt x="4896" y="244"/>
                </a:lnTo>
                <a:lnTo>
                  <a:pt x="4409" y="415"/>
                </a:lnTo>
                <a:lnTo>
                  <a:pt x="3970" y="634"/>
                </a:lnTo>
                <a:lnTo>
                  <a:pt x="3532" y="902"/>
                </a:lnTo>
                <a:lnTo>
                  <a:pt x="3142" y="1194"/>
                </a:lnTo>
                <a:lnTo>
                  <a:pt x="2752" y="1535"/>
                </a:lnTo>
                <a:lnTo>
                  <a:pt x="2436" y="1900"/>
                </a:lnTo>
                <a:lnTo>
                  <a:pt x="2119" y="2290"/>
                </a:lnTo>
                <a:lnTo>
                  <a:pt x="1876" y="2728"/>
                </a:lnTo>
                <a:lnTo>
                  <a:pt x="1656" y="3167"/>
                </a:lnTo>
                <a:lnTo>
                  <a:pt x="1462" y="3654"/>
                </a:lnTo>
                <a:lnTo>
                  <a:pt x="1340" y="4141"/>
                </a:lnTo>
                <a:lnTo>
                  <a:pt x="1267" y="4677"/>
                </a:lnTo>
                <a:lnTo>
                  <a:pt x="1242" y="5188"/>
                </a:lnTo>
                <a:lnTo>
                  <a:pt x="1242" y="7526"/>
                </a:lnTo>
                <a:lnTo>
                  <a:pt x="487" y="7526"/>
                </a:lnTo>
                <a:lnTo>
                  <a:pt x="487" y="7526"/>
                </a:lnTo>
                <a:lnTo>
                  <a:pt x="390" y="7526"/>
                </a:lnTo>
                <a:lnTo>
                  <a:pt x="293" y="7551"/>
                </a:lnTo>
                <a:lnTo>
                  <a:pt x="220" y="7599"/>
                </a:lnTo>
                <a:lnTo>
                  <a:pt x="146" y="7648"/>
                </a:lnTo>
                <a:lnTo>
                  <a:pt x="73" y="7721"/>
                </a:lnTo>
                <a:lnTo>
                  <a:pt x="49" y="7818"/>
                </a:lnTo>
                <a:lnTo>
                  <a:pt x="0" y="7891"/>
                </a:lnTo>
                <a:lnTo>
                  <a:pt x="0" y="8013"/>
                </a:lnTo>
                <a:lnTo>
                  <a:pt x="0" y="18023"/>
                </a:lnTo>
                <a:lnTo>
                  <a:pt x="0" y="18023"/>
                </a:lnTo>
                <a:lnTo>
                  <a:pt x="0" y="18121"/>
                </a:lnTo>
                <a:lnTo>
                  <a:pt x="49" y="18218"/>
                </a:lnTo>
                <a:lnTo>
                  <a:pt x="73" y="18291"/>
                </a:lnTo>
                <a:lnTo>
                  <a:pt x="146" y="18364"/>
                </a:lnTo>
                <a:lnTo>
                  <a:pt x="220" y="18413"/>
                </a:lnTo>
                <a:lnTo>
                  <a:pt x="293" y="18462"/>
                </a:lnTo>
                <a:lnTo>
                  <a:pt x="390" y="18486"/>
                </a:lnTo>
                <a:lnTo>
                  <a:pt x="487" y="18510"/>
                </a:lnTo>
                <a:lnTo>
                  <a:pt x="12373" y="18510"/>
                </a:lnTo>
                <a:lnTo>
                  <a:pt x="12373" y="18510"/>
                </a:lnTo>
                <a:lnTo>
                  <a:pt x="12470" y="18486"/>
                </a:lnTo>
                <a:lnTo>
                  <a:pt x="12568" y="18462"/>
                </a:lnTo>
                <a:lnTo>
                  <a:pt x="12641" y="18413"/>
                </a:lnTo>
                <a:lnTo>
                  <a:pt x="12714" y="18364"/>
                </a:lnTo>
                <a:lnTo>
                  <a:pt x="12787" y="18291"/>
                </a:lnTo>
                <a:lnTo>
                  <a:pt x="12811" y="18218"/>
                </a:lnTo>
                <a:lnTo>
                  <a:pt x="12860" y="18121"/>
                </a:lnTo>
                <a:lnTo>
                  <a:pt x="12860" y="18023"/>
                </a:lnTo>
                <a:lnTo>
                  <a:pt x="12860" y="8013"/>
                </a:lnTo>
                <a:lnTo>
                  <a:pt x="12860" y="8013"/>
                </a:lnTo>
                <a:lnTo>
                  <a:pt x="12860" y="7891"/>
                </a:lnTo>
                <a:lnTo>
                  <a:pt x="12811" y="7818"/>
                </a:lnTo>
                <a:lnTo>
                  <a:pt x="12787" y="7721"/>
                </a:lnTo>
                <a:lnTo>
                  <a:pt x="12714" y="7648"/>
                </a:lnTo>
                <a:lnTo>
                  <a:pt x="12641" y="7599"/>
                </a:lnTo>
                <a:lnTo>
                  <a:pt x="12568" y="7551"/>
                </a:lnTo>
                <a:lnTo>
                  <a:pt x="12470" y="7526"/>
                </a:lnTo>
                <a:lnTo>
                  <a:pt x="12373" y="7526"/>
                </a:lnTo>
                <a:lnTo>
                  <a:pt x="12373" y="7526"/>
                </a:lnTo>
                <a:close/>
                <a:moveTo>
                  <a:pt x="2801" y="5188"/>
                </a:moveTo>
                <a:lnTo>
                  <a:pt x="2801" y="5188"/>
                </a:lnTo>
                <a:lnTo>
                  <a:pt x="2826" y="4823"/>
                </a:lnTo>
                <a:lnTo>
                  <a:pt x="2874" y="4457"/>
                </a:lnTo>
                <a:lnTo>
                  <a:pt x="2972" y="4116"/>
                </a:lnTo>
                <a:lnTo>
                  <a:pt x="3093" y="3775"/>
                </a:lnTo>
                <a:lnTo>
                  <a:pt x="3240" y="3459"/>
                </a:lnTo>
                <a:lnTo>
                  <a:pt x="3410" y="3167"/>
                </a:lnTo>
                <a:lnTo>
                  <a:pt x="3629" y="2874"/>
                </a:lnTo>
                <a:lnTo>
                  <a:pt x="3873" y="2631"/>
                </a:lnTo>
                <a:lnTo>
                  <a:pt x="4116" y="2387"/>
                </a:lnTo>
                <a:lnTo>
                  <a:pt x="4409" y="2192"/>
                </a:lnTo>
                <a:lnTo>
                  <a:pt x="4701" y="1998"/>
                </a:lnTo>
                <a:lnTo>
                  <a:pt x="5017" y="1851"/>
                </a:lnTo>
                <a:lnTo>
                  <a:pt x="5358" y="1730"/>
                </a:lnTo>
                <a:lnTo>
                  <a:pt x="5699" y="1632"/>
                </a:lnTo>
                <a:lnTo>
                  <a:pt x="6065" y="1584"/>
                </a:lnTo>
                <a:lnTo>
                  <a:pt x="6430" y="1559"/>
                </a:lnTo>
                <a:lnTo>
                  <a:pt x="6430" y="1559"/>
                </a:lnTo>
                <a:lnTo>
                  <a:pt x="6795" y="1584"/>
                </a:lnTo>
                <a:lnTo>
                  <a:pt x="7161" y="1632"/>
                </a:lnTo>
                <a:lnTo>
                  <a:pt x="7502" y="1730"/>
                </a:lnTo>
                <a:lnTo>
                  <a:pt x="7843" y="1851"/>
                </a:lnTo>
                <a:lnTo>
                  <a:pt x="8159" y="1998"/>
                </a:lnTo>
                <a:lnTo>
                  <a:pt x="8452" y="2192"/>
                </a:lnTo>
                <a:lnTo>
                  <a:pt x="8744" y="2387"/>
                </a:lnTo>
                <a:lnTo>
                  <a:pt x="8987" y="2631"/>
                </a:lnTo>
                <a:lnTo>
                  <a:pt x="9231" y="2874"/>
                </a:lnTo>
                <a:lnTo>
                  <a:pt x="9450" y="3167"/>
                </a:lnTo>
                <a:lnTo>
                  <a:pt x="9621" y="3459"/>
                </a:lnTo>
                <a:lnTo>
                  <a:pt x="9767" y="3775"/>
                </a:lnTo>
                <a:lnTo>
                  <a:pt x="9888" y="4116"/>
                </a:lnTo>
                <a:lnTo>
                  <a:pt x="9986" y="4457"/>
                </a:lnTo>
                <a:lnTo>
                  <a:pt x="10035" y="4823"/>
                </a:lnTo>
                <a:lnTo>
                  <a:pt x="10059" y="5188"/>
                </a:lnTo>
                <a:lnTo>
                  <a:pt x="10059" y="7526"/>
                </a:lnTo>
                <a:lnTo>
                  <a:pt x="2801" y="7526"/>
                </a:lnTo>
                <a:lnTo>
                  <a:pt x="2801" y="5188"/>
                </a:lnTo>
                <a:close/>
                <a:moveTo>
                  <a:pt x="7063" y="13225"/>
                </a:moveTo>
                <a:lnTo>
                  <a:pt x="7209" y="15052"/>
                </a:lnTo>
                <a:lnTo>
                  <a:pt x="5651" y="15052"/>
                </a:lnTo>
                <a:lnTo>
                  <a:pt x="5797" y="13225"/>
                </a:lnTo>
                <a:lnTo>
                  <a:pt x="5797" y="13225"/>
                </a:lnTo>
                <a:lnTo>
                  <a:pt x="5675" y="13152"/>
                </a:lnTo>
                <a:lnTo>
                  <a:pt x="5553" y="13030"/>
                </a:lnTo>
                <a:lnTo>
                  <a:pt x="5456" y="12933"/>
                </a:lnTo>
                <a:lnTo>
                  <a:pt x="5358" y="12787"/>
                </a:lnTo>
                <a:lnTo>
                  <a:pt x="5285" y="12665"/>
                </a:lnTo>
                <a:lnTo>
                  <a:pt x="5237" y="12495"/>
                </a:lnTo>
                <a:lnTo>
                  <a:pt x="5212" y="12348"/>
                </a:lnTo>
                <a:lnTo>
                  <a:pt x="5212" y="12178"/>
                </a:lnTo>
                <a:lnTo>
                  <a:pt x="5212" y="12178"/>
                </a:lnTo>
                <a:lnTo>
                  <a:pt x="5237" y="11934"/>
                </a:lnTo>
                <a:lnTo>
                  <a:pt x="5310" y="11715"/>
                </a:lnTo>
                <a:lnTo>
                  <a:pt x="5407" y="11496"/>
                </a:lnTo>
                <a:lnTo>
                  <a:pt x="5553" y="11326"/>
                </a:lnTo>
                <a:lnTo>
                  <a:pt x="5748" y="11179"/>
                </a:lnTo>
                <a:lnTo>
                  <a:pt x="5943" y="11058"/>
                </a:lnTo>
                <a:lnTo>
                  <a:pt x="6187" y="10985"/>
                </a:lnTo>
                <a:lnTo>
                  <a:pt x="6430" y="10960"/>
                </a:lnTo>
                <a:lnTo>
                  <a:pt x="6430" y="10960"/>
                </a:lnTo>
                <a:lnTo>
                  <a:pt x="6674" y="10985"/>
                </a:lnTo>
                <a:lnTo>
                  <a:pt x="6917" y="11058"/>
                </a:lnTo>
                <a:lnTo>
                  <a:pt x="7112" y="11179"/>
                </a:lnTo>
                <a:lnTo>
                  <a:pt x="7307" y="11326"/>
                </a:lnTo>
                <a:lnTo>
                  <a:pt x="7453" y="11496"/>
                </a:lnTo>
                <a:lnTo>
                  <a:pt x="7550" y="11715"/>
                </a:lnTo>
                <a:lnTo>
                  <a:pt x="7623" y="11934"/>
                </a:lnTo>
                <a:lnTo>
                  <a:pt x="7648" y="12178"/>
                </a:lnTo>
                <a:lnTo>
                  <a:pt x="7648" y="12178"/>
                </a:lnTo>
                <a:lnTo>
                  <a:pt x="7648" y="12348"/>
                </a:lnTo>
                <a:lnTo>
                  <a:pt x="7623" y="12495"/>
                </a:lnTo>
                <a:lnTo>
                  <a:pt x="7575" y="12665"/>
                </a:lnTo>
                <a:lnTo>
                  <a:pt x="7502" y="12787"/>
                </a:lnTo>
                <a:lnTo>
                  <a:pt x="7404" y="12933"/>
                </a:lnTo>
                <a:lnTo>
                  <a:pt x="7307" y="13030"/>
                </a:lnTo>
                <a:lnTo>
                  <a:pt x="7185" y="13152"/>
                </a:lnTo>
                <a:lnTo>
                  <a:pt x="7063" y="13225"/>
                </a:lnTo>
                <a:lnTo>
                  <a:pt x="7063" y="13225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51" name="Google Shape;451;p38"/>
          <p:cNvGrpSpPr/>
          <p:nvPr/>
        </p:nvGrpSpPr>
        <p:grpSpPr>
          <a:xfrm>
            <a:off x="898896" y="3252097"/>
            <a:ext cx="377700" cy="253852"/>
            <a:chOff x="1244800" y="3717225"/>
            <a:chExt cx="449375" cy="302025"/>
          </a:xfrm>
        </p:grpSpPr>
        <p:sp>
          <p:nvSpPr>
            <p:cNvPr id="452" name="Google Shape;452;p38"/>
            <p:cNvSpPr/>
            <p:nvPr/>
          </p:nvSpPr>
          <p:spPr>
            <a:xfrm>
              <a:off x="1244800" y="3717225"/>
              <a:ext cx="449375" cy="302025"/>
            </a:xfrm>
            <a:custGeom>
              <a:rect b="b" l="l" r="r" t="t"/>
              <a:pathLst>
                <a:path extrusionOk="0" fill="none" h="12081" w="17975">
                  <a:moveTo>
                    <a:pt x="17000" y="0"/>
                  </a:moveTo>
                  <a:lnTo>
                    <a:pt x="974" y="0"/>
                  </a:lnTo>
                  <a:lnTo>
                    <a:pt x="974" y="0"/>
                  </a:lnTo>
                  <a:lnTo>
                    <a:pt x="780" y="25"/>
                  </a:lnTo>
                  <a:lnTo>
                    <a:pt x="585" y="73"/>
                  </a:lnTo>
                  <a:lnTo>
                    <a:pt x="414" y="171"/>
                  </a:lnTo>
                  <a:lnTo>
                    <a:pt x="292" y="292"/>
                  </a:lnTo>
                  <a:lnTo>
                    <a:pt x="171" y="439"/>
                  </a:lnTo>
                  <a:lnTo>
                    <a:pt x="73" y="609"/>
                  </a:lnTo>
                  <a:lnTo>
                    <a:pt x="25" y="780"/>
                  </a:lnTo>
                  <a:lnTo>
                    <a:pt x="0" y="974"/>
                  </a:lnTo>
                  <a:lnTo>
                    <a:pt x="0" y="11106"/>
                  </a:lnTo>
                  <a:lnTo>
                    <a:pt x="0" y="11106"/>
                  </a:lnTo>
                  <a:lnTo>
                    <a:pt x="25" y="11301"/>
                  </a:lnTo>
                  <a:lnTo>
                    <a:pt x="73" y="11471"/>
                  </a:lnTo>
                  <a:lnTo>
                    <a:pt x="171" y="11642"/>
                  </a:lnTo>
                  <a:lnTo>
                    <a:pt x="292" y="11788"/>
                  </a:lnTo>
                  <a:lnTo>
                    <a:pt x="414" y="11910"/>
                  </a:lnTo>
                  <a:lnTo>
                    <a:pt x="585" y="12007"/>
                  </a:lnTo>
                  <a:lnTo>
                    <a:pt x="780" y="12056"/>
                  </a:lnTo>
                  <a:lnTo>
                    <a:pt x="974" y="12080"/>
                  </a:lnTo>
                  <a:lnTo>
                    <a:pt x="17000" y="12080"/>
                  </a:lnTo>
                  <a:lnTo>
                    <a:pt x="17000" y="12080"/>
                  </a:lnTo>
                  <a:lnTo>
                    <a:pt x="17195" y="12056"/>
                  </a:lnTo>
                  <a:lnTo>
                    <a:pt x="17390" y="12007"/>
                  </a:lnTo>
                  <a:lnTo>
                    <a:pt x="17560" y="11910"/>
                  </a:lnTo>
                  <a:lnTo>
                    <a:pt x="17682" y="11788"/>
                  </a:lnTo>
                  <a:lnTo>
                    <a:pt x="17804" y="11642"/>
                  </a:lnTo>
                  <a:lnTo>
                    <a:pt x="17901" y="11471"/>
                  </a:lnTo>
                  <a:lnTo>
                    <a:pt x="17950" y="11301"/>
                  </a:lnTo>
                  <a:lnTo>
                    <a:pt x="17974" y="11106"/>
                  </a:lnTo>
                  <a:lnTo>
                    <a:pt x="17974" y="974"/>
                  </a:lnTo>
                  <a:lnTo>
                    <a:pt x="17974" y="974"/>
                  </a:lnTo>
                  <a:lnTo>
                    <a:pt x="17950" y="780"/>
                  </a:lnTo>
                  <a:lnTo>
                    <a:pt x="17901" y="609"/>
                  </a:lnTo>
                  <a:lnTo>
                    <a:pt x="17804" y="439"/>
                  </a:lnTo>
                  <a:lnTo>
                    <a:pt x="17682" y="292"/>
                  </a:lnTo>
                  <a:lnTo>
                    <a:pt x="17560" y="171"/>
                  </a:lnTo>
                  <a:lnTo>
                    <a:pt x="17390" y="73"/>
                  </a:lnTo>
                  <a:lnTo>
                    <a:pt x="17195" y="25"/>
                  </a:lnTo>
                  <a:lnTo>
                    <a:pt x="17000" y="0"/>
                  </a:lnTo>
                  <a:lnTo>
                    <a:pt x="1700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" name="Google Shape;453;p38"/>
            <p:cNvSpPr/>
            <p:nvPr/>
          </p:nvSpPr>
          <p:spPr>
            <a:xfrm>
              <a:off x="1244800" y="3795150"/>
              <a:ext cx="449375" cy="25"/>
            </a:xfrm>
            <a:custGeom>
              <a:rect b="b" l="l" r="r" t="t"/>
              <a:pathLst>
                <a:path extrusionOk="0" fill="none" h="1" w="17975">
                  <a:moveTo>
                    <a:pt x="17974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" name="Google Shape;454;p38"/>
            <p:cNvSpPr/>
            <p:nvPr/>
          </p:nvSpPr>
          <p:spPr>
            <a:xfrm>
              <a:off x="1244800" y="3853000"/>
              <a:ext cx="449375" cy="25"/>
            </a:xfrm>
            <a:custGeom>
              <a:rect b="b" l="l" r="r" t="t"/>
              <a:pathLst>
                <a:path extrusionOk="0" fill="none" h="1" w="17975">
                  <a:moveTo>
                    <a:pt x="0" y="0"/>
                  </a:moveTo>
                  <a:lnTo>
                    <a:pt x="17974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" name="Google Shape;455;p38"/>
            <p:cNvSpPr/>
            <p:nvPr/>
          </p:nvSpPr>
          <p:spPr>
            <a:xfrm>
              <a:off x="1302625" y="3893800"/>
              <a:ext cx="161375" cy="25"/>
            </a:xfrm>
            <a:custGeom>
              <a:rect b="b" l="l" r="r" t="t"/>
              <a:pathLst>
                <a:path extrusionOk="0" fill="none" h="1" w="6455">
                  <a:moveTo>
                    <a:pt x="6455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" name="Google Shape;456;p38"/>
            <p:cNvSpPr/>
            <p:nvPr/>
          </p:nvSpPr>
          <p:spPr>
            <a:xfrm>
              <a:off x="1302625" y="3933975"/>
              <a:ext cx="110250" cy="25"/>
            </a:xfrm>
            <a:custGeom>
              <a:rect b="b" l="l" r="r" t="t"/>
              <a:pathLst>
                <a:path extrusionOk="0" fill="none" h="1" w="4410">
                  <a:moveTo>
                    <a:pt x="4409" y="1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" name="Google Shape;457;p38"/>
            <p:cNvSpPr/>
            <p:nvPr/>
          </p:nvSpPr>
          <p:spPr>
            <a:xfrm>
              <a:off x="1572975" y="3899875"/>
              <a:ext cx="62125" cy="40225"/>
            </a:xfrm>
            <a:custGeom>
              <a:rect b="b" l="l" r="r" t="t"/>
              <a:pathLst>
                <a:path extrusionOk="0" fill="none" h="1609" w="2485">
                  <a:moveTo>
                    <a:pt x="1998" y="1"/>
                  </a:move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0" y="488"/>
                  </a:lnTo>
                  <a:lnTo>
                    <a:pt x="0" y="1121"/>
                  </a:lnTo>
                  <a:lnTo>
                    <a:pt x="0" y="1121"/>
                  </a:lnTo>
                  <a:lnTo>
                    <a:pt x="25" y="1218"/>
                  </a:lnTo>
                  <a:lnTo>
                    <a:pt x="49" y="1316"/>
                  </a:lnTo>
                  <a:lnTo>
                    <a:pt x="98" y="1389"/>
                  </a:lnTo>
                  <a:lnTo>
                    <a:pt x="147" y="1462"/>
                  </a:lnTo>
                  <a:lnTo>
                    <a:pt x="220" y="1511"/>
                  </a:lnTo>
                  <a:lnTo>
                    <a:pt x="293" y="1559"/>
                  </a:lnTo>
                  <a:lnTo>
                    <a:pt x="390" y="1584"/>
                  </a:lnTo>
                  <a:lnTo>
                    <a:pt x="488" y="1608"/>
                  </a:lnTo>
                  <a:lnTo>
                    <a:pt x="1998" y="1608"/>
                  </a:lnTo>
                  <a:lnTo>
                    <a:pt x="1998" y="1608"/>
                  </a:lnTo>
                  <a:lnTo>
                    <a:pt x="2095" y="1584"/>
                  </a:lnTo>
                  <a:lnTo>
                    <a:pt x="2192" y="1559"/>
                  </a:lnTo>
                  <a:lnTo>
                    <a:pt x="2265" y="1511"/>
                  </a:lnTo>
                  <a:lnTo>
                    <a:pt x="2339" y="1462"/>
                  </a:lnTo>
                  <a:lnTo>
                    <a:pt x="2387" y="1389"/>
                  </a:lnTo>
                  <a:lnTo>
                    <a:pt x="2436" y="1316"/>
                  </a:lnTo>
                  <a:lnTo>
                    <a:pt x="2485" y="1218"/>
                  </a:lnTo>
                  <a:lnTo>
                    <a:pt x="2485" y="1121"/>
                  </a:lnTo>
                  <a:lnTo>
                    <a:pt x="2485" y="488"/>
                  </a:lnTo>
                  <a:lnTo>
                    <a:pt x="2485" y="488"/>
                  </a:lnTo>
                  <a:lnTo>
                    <a:pt x="2485" y="390"/>
                  </a:lnTo>
                  <a:lnTo>
                    <a:pt x="2436" y="293"/>
                  </a:lnTo>
                  <a:lnTo>
                    <a:pt x="2387" y="220"/>
                  </a:lnTo>
                  <a:lnTo>
                    <a:pt x="2339" y="147"/>
                  </a:lnTo>
                  <a:lnTo>
                    <a:pt x="2265" y="74"/>
                  </a:lnTo>
                  <a:lnTo>
                    <a:pt x="2192" y="25"/>
                  </a:lnTo>
                  <a:lnTo>
                    <a:pt x="2095" y="1"/>
                  </a:lnTo>
                  <a:lnTo>
                    <a:pt x="1998" y="1"/>
                  </a:lnTo>
                  <a:lnTo>
                    <a:pt x="1998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58" name="Google Shape;458;p38"/>
          <p:cNvGrpSpPr/>
          <p:nvPr/>
        </p:nvGrpSpPr>
        <p:grpSpPr>
          <a:xfrm>
            <a:off x="1468986" y="3232639"/>
            <a:ext cx="367467" cy="287115"/>
            <a:chOff x="1923075" y="3694075"/>
            <a:chExt cx="437200" cy="341600"/>
          </a:xfrm>
        </p:grpSpPr>
        <p:sp>
          <p:nvSpPr>
            <p:cNvPr id="459" name="Google Shape;459;p38"/>
            <p:cNvSpPr/>
            <p:nvPr/>
          </p:nvSpPr>
          <p:spPr>
            <a:xfrm>
              <a:off x="2247600" y="3983300"/>
              <a:ext cx="52400" cy="52375"/>
            </a:xfrm>
            <a:custGeom>
              <a:rect b="b" l="l" r="r" t="t"/>
              <a:pathLst>
                <a:path extrusionOk="0" fill="none" h="2095" w="2096">
                  <a:moveTo>
                    <a:pt x="1" y="1048"/>
                  </a:moveTo>
                  <a:lnTo>
                    <a:pt x="1" y="1048"/>
                  </a:lnTo>
                  <a:lnTo>
                    <a:pt x="25" y="828"/>
                  </a:lnTo>
                  <a:lnTo>
                    <a:pt x="74" y="634"/>
                  </a:lnTo>
                  <a:lnTo>
                    <a:pt x="171" y="439"/>
                  </a:lnTo>
                  <a:lnTo>
                    <a:pt x="317" y="293"/>
                  </a:lnTo>
                  <a:lnTo>
                    <a:pt x="463" y="171"/>
                  </a:lnTo>
                  <a:lnTo>
                    <a:pt x="634" y="73"/>
                  </a:lnTo>
                  <a:lnTo>
                    <a:pt x="829" y="0"/>
                  </a:lnTo>
                  <a:lnTo>
                    <a:pt x="1048" y="0"/>
                  </a:lnTo>
                  <a:lnTo>
                    <a:pt x="1048" y="0"/>
                  </a:lnTo>
                  <a:lnTo>
                    <a:pt x="1267" y="0"/>
                  </a:lnTo>
                  <a:lnTo>
                    <a:pt x="1462" y="73"/>
                  </a:lnTo>
                  <a:lnTo>
                    <a:pt x="1633" y="171"/>
                  </a:lnTo>
                  <a:lnTo>
                    <a:pt x="1779" y="293"/>
                  </a:lnTo>
                  <a:lnTo>
                    <a:pt x="1925" y="439"/>
                  </a:lnTo>
                  <a:lnTo>
                    <a:pt x="2022" y="634"/>
                  </a:lnTo>
                  <a:lnTo>
                    <a:pt x="2071" y="828"/>
                  </a:lnTo>
                  <a:lnTo>
                    <a:pt x="2095" y="1048"/>
                  </a:lnTo>
                  <a:lnTo>
                    <a:pt x="2095" y="1048"/>
                  </a:lnTo>
                  <a:lnTo>
                    <a:pt x="2071" y="1242"/>
                  </a:lnTo>
                  <a:lnTo>
                    <a:pt x="2022" y="1437"/>
                  </a:lnTo>
                  <a:lnTo>
                    <a:pt x="1925" y="1632"/>
                  </a:lnTo>
                  <a:lnTo>
                    <a:pt x="1779" y="1778"/>
                  </a:lnTo>
                  <a:lnTo>
                    <a:pt x="1633" y="1900"/>
                  </a:lnTo>
                  <a:lnTo>
                    <a:pt x="1462" y="1997"/>
                  </a:lnTo>
                  <a:lnTo>
                    <a:pt x="1267" y="2070"/>
                  </a:lnTo>
                  <a:lnTo>
                    <a:pt x="1048" y="2095"/>
                  </a:lnTo>
                  <a:lnTo>
                    <a:pt x="1048" y="2095"/>
                  </a:lnTo>
                  <a:lnTo>
                    <a:pt x="829" y="2070"/>
                  </a:lnTo>
                  <a:lnTo>
                    <a:pt x="634" y="1997"/>
                  </a:lnTo>
                  <a:lnTo>
                    <a:pt x="463" y="1900"/>
                  </a:lnTo>
                  <a:lnTo>
                    <a:pt x="317" y="1778"/>
                  </a:lnTo>
                  <a:lnTo>
                    <a:pt x="171" y="1632"/>
                  </a:lnTo>
                  <a:lnTo>
                    <a:pt x="74" y="1437"/>
                  </a:lnTo>
                  <a:lnTo>
                    <a:pt x="25" y="1242"/>
                  </a:lnTo>
                  <a:lnTo>
                    <a:pt x="1" y="1048"/>
                  </a:lnTo>
                  <a:lnTo>
                    <a:pt x="1" y="1048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" name="Google Shape;460;p38"/>
            <p:cNvSpPr/>
            <p:nvPr/>
          </p:nvSpPr>
          <p:spPr>
            <a:xfrm>
              <a:off x="2035100" y="3983300"/>
              <a:ext cx="52400" cy="52375"/>
            </a:xfrm>
            <a:custGeom>
              <a:rect b="b" l="l" r="r" t="t"/>
              <a:pathLst>
                <a:path extrusionOk="0" fill="none" h="2095" w="2096">
                  <a:moveTo>
                    <a:pt x="1" y="1048"/>
                  </a:moveTo>
                  <a:lnTo>
                    <a:pt x="1" y="1048"/>
                  </a:lnTo>
                  <a:lnTo>
                    <a:pt x="25" y="828"/>
                  </a:lnTo>
                  <a:lnTo>
                    <a:pt x="74" y="634"/>
                  </a:lnTo>
                  <a:lnTo>
                    <a:pt x="171" y="439"/>
                  </a:lnTo>
                  <a:lnTo>
                    <a:pt x="317" y="293"/>
                  </a:lnTo>
                  <a:lnTo>
                    <a:pt x="464" y="171"/>
                  </a:lnTo>
                  <a:lnTo>
                    <a:pt x="634" y="73"/>
                  </a:lnTo>
                  <a:lnTo>
                    <a:pt x="829" y="0"/>
                  </a:lnTo>
                  <a:lnTo>
                    <a:pt x="1048" y="0"/>
                  </a:lnTo>
                  <a:lnTo>
                    <a:pt x="1048" y="0"/>
                  </a:lnTo>
                  <a:lnTo>
                    <a:pt x="1267" y="0"/>
                  </a:lnTo>
                  <a:lnTo>
                    <a:pt x="1462" y="73"/>
                  </a:lnTo>
                  <a:lnTo>
                    <a:pt x="1633" y="171"/>
                  </a:lnTo>
                  <a:lnTo>
                    <a:pt x="1779" y="293"/>
                  </a:lnTo>
                  <a:lnTo>
                    <a:pt x="1925" y="439"/>
                  </a:lnTo>
                  <a:lnTo>
                    <a:pt x="2022" y="634"/>
                  </a:lnTo>
                  <a:lnTo>
                    <a:pt x="2071" y="828"/>
                  </a:lnTo>
                  <a:lnTo>
                    <a:pt x="2095" y="1048"/>
                  </a:lnTo>
                  <a:lnTo>
                    <a:pt x="2095" y="1048"/>
                  </a:lnTo>
                  <a:lnTo>
                    <a:pt x="2071" y="1242"/>
                  </a:lnTo>
                  <a:lnTo>
                    <a:pt x="2022" y="1437"/>
                  </a:lnTo>
                  <a:lnTo>
                    <a:pt x="1925" y="1632"/>
                  </a:lnTo>
                  <a:lnTo>
                    <a:pt x="1779" y="1778"/>
                  </a:lnTo>
                  <a:lnTo>
                    <a:pt x="1633" y="1900"/>
                  </a:lnTo>
                  <a:lnTo>
                    <a:pt x="1462" y="1997"/>
                  </a:lnTo>
                  <a:lnTo>
                    <a:pt x="1267" y="2070"/>
                  </a:lnTo>
                  <a:lnTo>
                    <a:pt x="1048" y="2095"/>
                  </a:lnTo>
                  <a:lnTo>
                    <a:pt x="1048" y="2095"/>
                  </a:lnTo>
                  <a:lnTo>
                    <a:pt x="829" y="2070"/>
                  </a:lnTo>
                  <a:lnTo>
                    <a:pt x="634" y="1997"/>
                  </a:lnTo>
                  <a:lnTo>
                    <a:pt x="464" y="1900"/>
                  </a:lnTo>
                  <a:lnTo>
                    <a:pt x="317" y="1778"/>
                  </a:lnTo>
                  <a:lnTo>
                    <a:pt x="171" y="1632"/>
                  </a:lnTo>
                  <a:lnTo>
                    <a:pt x="74" y="1437"/>
                  </a:lnTo>
                  <a:lnTo>
                    <a:pt x="25" y="1242"/>
                  </a:lnTo>
                  <a:lnTo>
                    <a:pt x="1" y="1048"/>
                  </a:lnTo>
                  <a:lnTo>
                    <a:pt x="1" y="1048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" name="Google Shape;461;p38"/>
            <p:cNvSpPr/>
            <p:nvPr/>
          </p:nvSpPr>
          <p:spPr>
            <a:xfrm>
              <a:off x="1923075" y="3694075"/>
              <a:ext cx="437200" cy="280100"/>
            </a:xfrm>
            <a:custGeom>
              <a:rect b="b" l="l" r="r" t="t"/>
              <a:pathLst>
                <a:path extrusionOk="0" fill="none" h="11204" w="17488">
                  <a:moveTo>
                    <a:pt x="14516" y="10912"/>
                  </a:moveTo>
                  <a:lnTo>
                    <a:pt x="5675" y="10912"/>
                  </a:lnTo>
                  <a:lnTo>
                    <a:pt x="6089" y="9889"/>
                  </a:lnTo>
                  <a:lnTo>
                    <a:pt x="6089" y="9889"/>
                  </a:lnTo>
                  <a:lnTo>
                    <a:pt x="6235" y="9913"/>
                  </a:lnTo>
                  <a:lnTo>
                    <a:pt x="6406" y="9913"/>
                  </a:lnTo>
                  <a:lnTo>
                    <a:pt x="13810" y="9231"/>
                  </a:lnTo>
                  <a:lnTo>
                    <a:pt x="13810" y="9231"/>
                  </a:lnTo>
                  <a:lnTo>
                    <a:pt x="13980" y="9207"/>
                  </a:lnTo>
                  <a:lnTo>
                    <a:pt x="14151" y="9134"/>
                  </a:lnTo>
                  <a:lnTo>
                    <a:pt x="14297" y="9061"/>
                  </a:lnTo>
                  <a:lnTo>
                    <a:pt x="14467" y="8963"/>
                  </a:lnTo>
                  <a:lnTo>
                    <a:pt x="14614" y="8866"/>
                  </a:lnTo>
                  <a:lnTo>
                    <a:pt x="14735" y="8744"/>
                  </a:lnTo>
                  <a:lnTo>
                    <a:pt x="14833" y="8598"/>
                  </a:lnTo>
                  <a:lnTo>
                    <a:pt x="14930" y="8452"/>
                  </a:lnTo>
                  <a:lnTo>
                    <a:pt x="17414" y="3142"/>
                  </a:lnTo>
                  <a:lnTo>
                    <a:pt x="17414" y="3142"/>
                  </a:lnTo>
                  <a:lnTo>
                    <a:pt x="17463" y="2996"/>
                  </a:lnTo>
                  <a:lnTo>
                    <a:pt x="17487" y="2875"/>
                  </a:lnTo>
                  <a:lnTo>
                    <a:pt x="17463" y="2753"/>
                  </a:lnTo>
                  <a:lnTo>
                    <a:pt x="17439" y="2631"/>
                  </a:lnTo>
                  <a:lnTo>
                    <a:pt x="17366" y="2558"/>
                  </a:lnTo>
                  <a:lnTo>
                    <a:pt x="17244" y="2485"/>
                  </a:lnTo>
                  <a:lnTo>
                    <a:pt x="17122" y="2436"/>
                  </a:lnTo>
                  <a:lnTo>
                    <a:pt x="16976" y="2412"/>
                  </a:lnTo>
                  <a:lnTo>
                    <a:pt x="4579" y="1998"/>
                  </a:lnTo>
                  <a:lnTo>
                    <a:pt x="4214" y="366"/>
                  </a:lnTo>
                  <a:lnTo>
                    <a:pt x="4214" y="366"/>
                  </a:lnTo>
                  <a:lnTo>
                    <a:pt x="4141" y="220"/>
                  </a:lnTo>
                  <a:lnTo>
                    <a:pt x="4043" y="98"/>
                  </a:lnTo>
                  <a:lnTo>
                    <a:pt x="3897" y="25"/>
                  </a:lnTo>
                  <a:lnTo>
                    <a:pt x="3727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22"/>
                  </a:lnTo>
                  <a:lnTo>
                    <a:pt x="74" y="196"/>
                  </a:lnTo>
                  <a:lnTo>
                    <a:pt x="25" y="293"/>
                  </a:lnTo>
                  <a:lnTo>
                    <a:pt x="1" y="366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585"/>
                  </a:lnTo>
                  <a:lnTo>
                    <a:pt x="25" y="658"/>
                  </a:lnTo>
                  <a:lnTo>
                    <a:pt x="74" y="756"/>
                  </a:lnTo>
                  <a:lnTo>
                    <a:pt x="147" y="829"/>
                  </a:lnTo>
                  <a:lnTo>
                    <a:pt x="220" y="877"/>
                  </a:lnTo>
                  <a:lnTo>
                    <a:pt x="293" y="926"/>
                  </a:lnTo>
                  <a:lnTo>
                    <a:pt x="390" y="951"/>
                  </a:lnTo>
                  <a:lnTo>
                    <a:pt x="488" y="975"/>
                  </a:lnTo>
                  <a:lnTo>
                    <a:pt x="3337" y="975"/>
                  </a:lnTo>
                  <a:lnTo>
                    <a:pt x="5286" y="9256"/>
                  </a:lnTo>
                  <a:lnTo>
                    <a:pt x="4506" y="1120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" name="Google Shape;462;p38"/>
            <p:cNvSpPr/>
            <p:nvPr/>
          </p:nvSpPr>
          <p:spPr>
            <a:xfrm>
              <a:off x="2261000" y="3781750"/>
              <a:ext cx="48725" cy="108400"/>
            </a:xfrm>
            <a:custGeom>
              <a:rect b="b" l="l" r="r" t="t"/>
              <a:pathLst>
                <a:path extrusionOk="0" fill="none" h="4336" w="1949">
                  <a:moveTo>
                    <a:pt x="1" y="4336"/>
                  </a:moveTo>
                  <a:lnTo>
                    <a:pt x="1949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" name="Google Shape;463;p38"/>
            <p:cNvSpPr/>
            <p:nvPr/>
          </p:nvSpPr>
          <p:spPr>
            <a:xfrm>
              <a:off x="2225675" y="3780550"/>
              <a:ext cx="32300" cy="113875"/>
            </a:xfrm>
            <a:custGeom>
              <a:rect b="b" l="l" r="r" t="t"/>
              <a:pathLst>
                <a:path extrusionOk="0" fill="none" h="4555" w="1292">
                  <a:moveTo>
                    <a:pt x="1" y="4554"/>
                  </a:moveTo>
                  <a:lnTo>
                    <a:pt x="1292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" name="Google Shape;464;p38"/>
            <p:cNvSpPr/>
            <p:nvPr/>
          </p:nvSpPr>
          <p:spPr>
            <a:xfrm>
              <a:off x="2190375" y="3779325"/>
              <a:ext cx="15850" cy="119350"/>
            </a:xfrm>
            <a:custGeom>
              <a:rect b="b" l="l" r="r" t="t"/>
              <a:pathLst>
                <a:path extrusionOk="0" fill="none" h="4774" w="634">
                  <a:moveTo>
                    <a:pt x="0" y="4774"/>
                  </a:moveTo>
                  <a:lnTo>
                    <a:pt x="634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5" name="Google Shape;465;p38"/>
            <p:cNvSpPr/>
            <p:nvPr/>
          </p:nvSpPr>
          <p:spPr>
            <a:xfrm>
              <a:off x="2154450" y="3777500"/>
              <a:ext cx="1250" cy="126050"/>
            </a:xfrm>
            <a:custGeom>
              <a:rect b="b" l="l" r="r" t="t"/>
              <a:pathLst>
                <a:path extrusionOk="0" fill="none" h="5042" w="50">
                  <a:moveTo>
                    <a:pt x="49" y="5042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6" name="Google Shape;466;p38"/>
            <p:cNvSpPr/>
            <p:nvPr/>
          </p:nvSpPr>
          <p:spPr>
            <a:xfrm>
              <a:off x="2103300" y="3776275"/>
              <a:ext cx="17075" cy="131550"/>
            </a:xfrm>
            <a:custGeom>
              <a:rect b="b" l="l" r="r" t="t"/>
              <a:pathLst>
                <a:path extrusionOk="0" fill="none" h="5262" w="683">
                  <a:moveTo>
                    <a:pt x="683" y="5261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" name="Google Shape;467;p38"/>
            <p:cNvSpPr/>
            <p:nvPr/>
          </p:nvSpPr>
          <p:spPr>
            <a:xfrm>
              <a:off x="2051550" y="3775050"/>
              <a:ext cx="34125" cy="137025"/>
            </a:xfrm>
            <a:custGeom>
              <a:rect b="b" l="l" r="r" t="t"/>
              <a:pathLst>
                <a:path extrusionOk="0" fill="none" h="5481" w="1365">
                  <a:moveTo>
                    <a:pt x="1364" y="548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68" name="Google Shape;468;p38"/>
          <p:cNvGrpSpPr/>
          <p:nvPr/>
        </p:nvGrpSpPr>
        <p:grpSpPr>
          <a:xfrm>
            <a:off x="2037542" y="3228038"/>
            <a:ext cx="360301" cy="295814"/>
            <a:chOff x="2599525" y="3688600"/>
            <a:chExt cx="428675" cy="351950"/>
          </a:xfrm>
        </p:grpSpPr>
        <p:sp>
          <p:nvSpPr>
            <p:cNvPr id="469" name="Google Shape;469;p38"/>
            <p:cNvSpPr/>
            <p:nvPr/>
          </p:nvSpPr>
          <p:spPr>
            <a:xfrm>
              <a:off x="2599525" y="3688600"/>
              <a:ext cx="428675" cy="168675"/>
            </a:xfrm>
            <a:custGeom>
              <a:rect b="b" l="l" r="r" t="t"/>
              <a:pathLst>
                <a:path extrusionOk="0" fill="none" h="6747" w="17147">
                  <a:moveTo>
                    <a:pt x="16660" y="1876"/>
                  </a:moveTo>
                  <a:lnTo>
                    <a:pt x="11594" y="1876"/>
                  </a:lnTo>
                  <a:lnTo>
                    <a:pt x="11594" y="1462"/>
                  </a:lnTo>
                  <a:lnTo>
                    <a:pt x="11594" y="1462"/>
                  </a:lnTo>
                  <a:lnTo>
                    <a:pt x="11594" y="1316"/>
                  </a:lnTo>
                  <a:lnTo>
                    <a:pt x="11569" y="1170"/>
                  </a:lnTo>
                  <a:lnTo>
                    <a:pt x="11472" y="902"/>
                  </a:lnTo>
                  <a:lnTo>
                    <a:pt x="11350" y="658"/>
                  </a:lnTo>
                  <a:lnTo>
                    <a:pt x="11155" y="439"/>
                  </a:lnTo>
                  <a:lnTo>
                    <a:pt x="10961" y="268"/>
                  </a:lnTo>
                  <a:lnTo>
                    <a:pt x="10693" y="122"/>
                  </a:lnTo>
                  <a:lnTo>
                    <a:pt x="10425" y="49"/>
                  </a:lnTo>
                  <a:lnTo>
                    <a:pt x="10279" y="25"/>
                  </a:lnTo>
                  <a:lnTo>
                    <a:pt x="10133" y="1"/>
                  </a:lnTo>
                  <a:lnTo>
                    <a:pt x="7015" y="1"/>
                  </a:lnTo>
                  <a:lnTo>
                    <a:pt x="7015" y="1"/>
                  </a:lnTo>
                  <a:lnTo>
                    <a:pt x="6869" y="25"/>
                  </a:lnTo>
                  <a:lnTo>
                    <a:pt x="6723" y="49"/>
                  </a:lnTo>
                  <a:lnTo>
                    <a:pt x="6455" y="122"/>
                  </a:lnTo>
                  <a:lnTo>
                    <a:pt x="6187" y="268"/>
                  </a:lnTo>
                  <a:lnTo>
                    <a:pt x="5992" y="439"/>
                  </a:lnTo>
                  <a:lnTo>
                    <a:pt x="5797" y="658"/>
                  </a:lnTo>
                  <a:lnTo>
                    <a:pt x="5676" y="902"/>
                  </a:lnTo>
                  <a:lnTo>
                    <a:pt x="5578" y="1170"/>
                  </a:lnTo>
                  <a:lnTo>
                    <a:pt x="5554" y="1316"/>
                  </a:lnTo>
                  <a:lnTo>
                    <a:pt x="5554" y="1462"/>
                  </a:lnTo>
                  <a:lnTo>
                    <a:pt x="5554" y="1876"/>
                  </a:lnTo>
                  <a:lnTo>
                    <a:pt x="488" y="1876"/>
                  </a:lnTo>
                  <a:lnTo>
                    <a:pt x="488" y="1876"/>
                  </a:lnTo>
                  <a:lnTo>
                    <a:pt x="391" y="1876"/>
                  </a:lnTo>
                  <a:lnTo>
                    <a:pt x="293" y="1900"/>
                  </a:lnTo>
                  <a:lnTo>
                    <a:pt x="220" y="1949"/>
                  </a:lnTo>
                  <a:lnTo>
                    <a:pt x="147" y="2022"/>
                  </a:lnTo>
                  <a:lnTo>
                    <a:pt x="74" y="2071"/>
                  </a:lnTo>
                  <a:lnTo>
                    <a:pt x="50" y="2168"/>
                  </a:lnTo>
                  <a:lnTo>
                    <a:pt x="1" y="2266"/>
                  </a:lnTo>
                  <a:lnTo>
                    <a:pt x="1" y="2363"/>
                  </a:lnTo>
                  <a:lnTo>
                    <a:pt x="1" y="5773"/>
                  </a:lnTo>
                  <a:lnTo>
                    <a:pt x="1" y="5773"/>
                  </a:lnTo>
                  <a:lnTo>
                    <a:pt x="25" y="5967"/>
                  </a:lnTo>
                  <a:lnTo>
                    <a:pt x="74" y="6138"/>
                  </a:lnTo>
                  <a:lnTo>
                    <a:pt x="171" y="6308"/>
                  </a:lnTo>
                  <a:lnTo>
                    <a:pt x="293" y="6455"/>
                  </a:lnTo>
                  <a:lnTo>
                    <a:pt x="439" y="6576"/>
                  </a:lnTo>
                  <a:lnTo>
                    <a:pt x="585" y="6674"/>
                  </a:lnTo>
                  <a:lnTo>
                    <a:pt x="780" y="6722"/>
                  </a:lnTo>
                  <a:lnTo>
                    <a:pt x="975" y="6747"/>
                  </a:lnTo>
                  <a:lnTo>
                    <a:pt x="7721" y="6747"/>
                  </a:lnTo>
                  <a:lnTo>
                    <a:pt x="7721" y="6138"/>
                  </a:lnTo>
                  <a:lnTo>
                    <a:pt x="7721" y="6138"/>
                  </a:lnTo>
                  <a:lnTo>
                    <a:pt x="7746" y="6041"/>
                  </a:lnTo>
                  <a:lnTo>
                    <a:pt x="7770" y="5967"/>
                  </a:lnTo>
                  <a:lnTo>
                    <a:pt x="7819" y="5870"/>
                  </a:lnTo>
                  <a:lnTo>
                    <a:pt x="7868" y="5797"/>
                  </a:lnTo>
                  <a:lnTo>
                    <a:pt x="7941" y="5748"/>
                  </a:lnTo>
                  <a:lnTo>
                    <a:pt x="8038" y="5700"/>
                  </a:lnTo>
                  <a:lnTo>
                    <a:pt x="8111" y="5675"/>
                  </a:lnTo>
                  <a:lnTo>
                    <a:pt x="8209" y="5651"/>
                  </a:lnTo>
                  <a:lnTo>
                    <a:pt x="8939" y="5651"/>
                  </a:lnTo>
                  <a:lnTo>
                    <a:pt x="8939" y="5651"/>
                  </a:lnTo>
                  <a:lnTo>
                    <a:pt x="9037" y="5675"/>
                  </a:lnTo>
                  <a:lnTo>
                    <a:pt x="9110" y="5700"/>
                  </a:lnTo>
                  <a:lnTo>
                    <a:pt x="9207" y="5748"/>
                  </a:lnTo>
                  <a:lnTo>
                    <a:pt x="9280" y="5797"/>
                  </a:lnTo>
                  <a:lnTo>
                    <a:pt x="9329" y="5870"/>
                  </a:lnTo>
                  <a:lnTo>
                    <a:pt x="9378" y="5967"/>
                  </a:lnTo>
                  <a:lnTo>
                    <a:pt x="9402" y="6041"/>
                  </a:lnTo>
                  <a:lnTo>
                    <a:pt x="9426" y="6138"/>
                  </a:lnTo>
                  <a:lnTo>
                    <a:pt x="9426" y="6747"/>
                  </a:lnTo>
                  <a:lnTo>
                    <a:pt x="16173" y="6747"/>
                  </a:lnTo>
                  <a:lnTo>
                    <a:pt x="16173" y="6747"/>
                  </a:lnTo>
                  <a:lnTo>
                    <a:pt x="16367" y="6722"/>
                  </a:lnTo>
                  <a:lnTo>
                    <a:pt x="16562" y="6674"/>
                  </a:lnTo>
                  <a:lnTo>
                    <a:pt x="16708" y="6576"/>
                  </a:lnTo>
                  <a:lnTo>
                    <a:pt x="16855" y="6455"/>
                  </a:lnTo>
                  <a:lnTo>
                    <a:pt x="16976" y="6308"/>
                  </a:lnTo>
                  <a:lnTo>
                    <a:pt x="17074" y="6138"/>
                  </a:lnTo>
                  <a:lnTo>
                    <a:pt x="17122" y="5967"/>
                  </a:lnTo>
                  <a:lnTo>
                    <a:pt x="17147" y="5773"/>
                  </a:lnTo>
                  <a:lnTo>
                    <a:pt x="17147" y="2363"/>
                  </a:lnTo>
                  <a:lnTo>
                    <a:pt x="17147" y="2363"/>
                  </a:lnTo>
                  <a:lnTo>
                    <a:pt x="17147" y="2266"/>
                  </a:lnTo>
                  <a:lnTo>
                    <a:pt x="17098" y="2168"/>
                  </a:lnTo>
                  <a:lnTo>
                    <a:pt x="17074" y="2071"/>
                  </a:lnTo>
                  <a:lnTo>
                    <a:pt x="17001" y="2022"/>
                  </a:lnTo>
                  <a:lnTo>
                    <a:pt x="16928" y="1949"/>
                  </a:lnTo>
                  <a:lnTo>
                    <a:pt x="16855" y="1900"/>
                  </a:lnTo>
                  <a:lnTo>
                    <a:pt x="16757" y="1876"/>
                  </a:lnTo>
                  <a:lnTo>
                    <a:pt x="16660" y="1876"/>
                  </a:lnTo>
                  <a:lnTo>
                    <a:pt x="16660" y="1876"/>
                  </a:lnTo>
                  <a:close/>
                  <a:moveTo>
                    <a:pt x="10620" y="1876"/>
                  </a:moveTo>
                  <a:lnTo>
                    <a:pt x="6528" y="1876"/>
                  </a:lnTo>
                  <a:lnTo>
                    <a:pt x="6528" y="1462"/>
                  </a:lnTo>
                  <a:lnTo>
                    <a:pt x="6528" y="1462"/>
                  </a:lnTo>
                  <a:lnTo>
                    <a:pt x="6528" y="1364"/>
                  </a:lnTo>
                  <a:lnTo>
                    <a:pt x="6577" y="1291"/>
                  </a:lnTo>
                  <a:lnTo>
                    <a:pt x="6601" y="1194"/>
                  </a:lnTo>
                  <a:lnTo>
                    <a:pt x="6674" y="1121"/>
                  </a:lnTo>
                  <a:lnTo>
                    <a:pt x="6747" y="1072"/>
                  </a:lnTo>
                  <a:lnTo>
                    <a:pt x="6820" y="1023"/>
                  </a:lnTo>
                  <a:lnTo>
                    <a:pt x="6918" y="999"/>
                  </a:lnTo>
                  <a:lnTo>
                    <a:pt x="7015" y="975"/>
                  </a:lnTo>
                  <a:lnTo>
                    <a:pt x="10133" y="975"/>
                  </a:lnTo>
                  <a:lnTo>
                    <a:pt x="10133" y="975"/>
                  </a:lnTo>
                  <a:lnTo>
                    <a:pt x="10230" y="999"/>
                  </a:lnTo>
                  <a:lnTo>
                    <a:pt x="10327" y="1023"/>
                  </a:lnTo>
                  <a:lnTo>
                    <a:pt x="10400" y="1072"/>
                  </a:lnTo>
                  <a:lnTo>
                    <a:pt x="10474" y="1121"/>
                  </a:lnTo>
                  <a:lnTo>
                    <a:pt x="10547" y="1194"/>
                  </a:lnTo>
                  <a:lnTo>
                    <a:pt x="10571" y="1291"/>
                  </a:lnTo>
                  <a:lnTo>
                    <a:pt x="10620" y="1364"/>
                  </a:lnTo>
                  <a:lnTo>
                    <a:pt x="10620" y="1462"/>
                  </a:lnTo>
                  <a:lnTo>
                    <a:pt x="10620" y="1876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" name="Google Shape;470;p38"/>
            <p:cNvSpPr/>
            <p:nvPr/>
          </p:nvSpPr>
          <p:spPr>
            <a:xfrm>
              <a:off x="2792550" y="3862125"/>
              <a:ext cx="42650" cy="23775"/>
            </a:xfrm>
            <a:custGeom>
              <a:rect b="b" l="l" r="r" t="t"/>
              <a:pathLst>
                <a:path extrusionOk="0" fill="none" h="951" w="1706">
                  <a:moveTo>
                    <a:pt x="1705" y="1"/>
                  </a:moveTo>
                  <a:lnTo>
                    <a:pt x="1705" y="463"/>
                  </a:lnTo>
                  <a:lnTo>
                    <a:pt x="1705" y="463"/>
                  </a:lnTo>
                  <a:lnTo>
                    <a:pt x="1681" y="561"/>
                  </a:lnTo>
                  <a:lnTo>
                    <a:pt x="1657" y="658"/>
                  </a:lnTo>
                  <a:lnTo>
                    <a:pt x="1608" y="756"/>
                  </a:lnTo>
                  <a:lnTo>
                    <a:pt x="1559" y="804"/>
                  </a:lnTo>
                  <a:lnTo>
                    <a:pt x="1486" y="877"/>
                  </a:lnTo>
                  <a:lnTo>
                    <a:pt x="1389" y="926"/>
                  </a:lnTo>
                  <a:lnTo>
                    <a:pt x="1316" y="951"/>
                  </a:lnTo>
                  <a:lnTo>
                    <a:pt x="1218" y="951"/>
                  </a:lnTo>
                  <a:lnTo>
                    <a:pt x="488" y="951"/>
                  </a:lnTo>
                  <a:lnTo>
                    <a:pt x="488" y="951"/>
                  </a:lnTo>
                  <a:lnTo>
                    <a:pt x="390" y="951"/>
                  </a:lnTo>
                  <a:lnTo>
                    <a:pt x="317" y="926"/>
                  </a:lnTo>
                  <a:lnTo>
                    <a:pt x="220" y="877"/>
                  </a:lnTo>
                  <a:lnTo>
                    <a:pt x="147" y="804"/>
                  </a:lnTo>
                  <a:lnTo>
                    <a:pt x="98" y="756"/>
                  </a:lnTo>
                  <a:lnTo>
                    <a:pt x="49" y="658"/>
                  </a:lnTo>
                  <a:lnTo>
                    <a:pt x="25" y="561"/>
                  </a:lnTo>
                  <a:lnTo>
                    <a:pt x="0" y="463"/>
                  </a:ln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" name="Google Shape;471;p38"/>
            <p:cNvSpPr/>
            <p:nvPr/>
          </p:nvSpPr>
          <p:spPr>
            <a:xfrm>
              <a:off x="2599525" y="3852375"/>
              <a:ext cx="428675" cy="188175"/>
            </a:xfrm>
            <a:custGeom>
              <a:rect b="b" l="l" r="r" t="t"/>
              <a:pathLst>
                <a:path extrusionOk="0" fill="none" h="7527" w="17147">
                  <a:moveTo>
                    <a:pt x="1" y="1"/>
                  </a:moveTo>
                  <a:lnTo>
                    <a:pt x="1" y="7040"/>
                  </a:lnTo>
                  <a:lnTo>
                    <a:pt x="1" y="7040"/>
                  </a:lnTo>
                  <a:lnTo>
                    <a:pt x="1" y="7137"/>
                  </a:lnTo>
                  <a:lnTo>
                    <a:pt x="50" y="7210"/>
                  </a:lnTo>
                  <a:lnTo>
                    <a:pt x="74" y="7307"/>
                  </a:lnTo>
                  <a:lnTo>
                    <a:pt x="147" y="7381"/>
                  </a:lnTo>
                  <a:lnTo>
                    <a:pt x="220" y="7429"/>
                  </a:lnTo>
                  <a:lnTo>
                    <a:pt x="293" y="7478"/>
                  </a:lnTo>
                  <a:lnTo>
                    <a:pt x="391" y="7502"/>
                  </a:lnTo>
                  <a:lnTo>
                    <a:pt x="488" y="7527"/>
                  </a:lnTo>
                  <a:lnTo>
                    <a:pt x="16660" y="7527"/>
                  </a:lnTo>
                  <a:lnTo>
                    <a:pt x="16660" y="7527"/>
                  </a:lnTo>
                  <a:lnTo>
                    <a:pt x="16757" y="7502"/>
                  </a:lnTo>
                  <a:lnTo>
                    <a:pt x="16855" y="7478"/>
                  </a:lnTo>
                  <a:lnTo>
                    <a:pt x="16928" y="7429"/>
                  </a:lnTo>
                  <a:lnTo>
                    <a:pt x="17001" y="7381"/>
                  </a:lnTo>
                  <a:lnTo>
                    <a:pt x="17074" y="7307"/>
                  </a:lnTo>
                  <a:lnTo>
                    <a:pt x="17098" y="7210"/>
                  </a:lnTo>
                  <a:lnTo>
                    <a:pt x="17147" y="7137"/>
                  </a:lnTo>
                  <a:lnTo>
                    <a:pt x="17147" y="7040"/>
                  </a:lnTo>
                  <a:lnTo>
                    <a:pt x="17147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72" name="Google Shape;472;p38"/>
          <p:cNvGrpSpPr/>
          <p:nvPr/>
        </p:nvGrpSpPr>
        <p:grpSpPr>
          <a:xfrm>
            <a:off x="2619925" y="3207571"/>
            <a:ext cx="333700" cy="329077"/>
            <a:chOff x="3292425" y="3664250"/>
            <a:chExt cx="397025" cy="391525"/>
          </a:xfrm>
        </p:grpSpPr>
        <p:sp>
          <p:nvSpPr>
            <p:cNvPr id="473" name="Google Shape;473;p38"/>
            <p:cNvSpPr/>
            <p:nvPr/>
          </p:nvSpPr>
          <p:spPr>
            <a:xfrm>
              <a:off x="3292425" y="3680675"/>
              <a:ext cx="375100" cy="375100"/>
            </a:xfrm>
            <a:custGeom>
              <a:rect b="b" l="l" r="r" t="t"/>
              <a:pathLst>
                <a:path extrusionOk="0" fill="none" h="15004" w="15004">
                  <a:moveTo>
                    <a:pt x="7502" y="1"/>
                  </a:moveTo>
                  <a:lnTo>
                    <a:pt x="7502" y="1"/>
                  </a:lnTo>
                  <a:lnTo>
                    <a:pt x="7112" y="1"/>
                  </a:lnTo>
                  <a:lnTo>
                    <a:pt x="6747" y="50"/>
                  </a:lnTo>
                  <a:lnTo>
                    <a:pt x="6357" y="98"/>
                  </a:lnTo>
                  <a:lnTo>
                    <a:pt x="5992" y="147"/>
                  </a:lnTo>
                  <a:lnTo>
                    <a:pt x="5627" y="244"/>
                  </a:lnTo>
                  <a:lnTo>
                    <a:pt x="5261" y="342"/>
                  </a:lnTo>
                  <a:lnTo>
                    <a:pt x="4921" y="464"/>
                  </a:lnTo>
                  <a:lnTo>
                    <a:pt x="4580" y="585"/>
                  </a:lnTo>
                  <a:lnTo>
                    <a:pt x="4239" y="732"/>
                  </a:lnTo>
                  <a:lnTo>
                    <a:pt x="3922" y="902"/>
                  </a:lnTo>
                  <a:lnTo>
                    <a:pt x="3605" y="1097"/>
                  </a:lnTo>
                  <a:lnTo>
                    <a:pt x="3313" y="1292"/>
                  </a:lnTo>
                  <a:lnTo>
                    <a:pt x="3021" y="1487"/>
                  </a:lnTo>
                  <a:lnTo>
                    <a:pt x="2729" y="1706"/>
                  </a:lnTo>
                  <a:lnTo>
                    <a:pt x="2461" y="1949"/>
                  </a:lnTo>
                  <a:lnTo>
                    <a:pt x="2193" y="2193"/>
                  </a:lnTo>
                  <a:lnTo>
                    <a:pt x="1949" y="2461"/>
                  </a:lnTo>
                  <a:lnTo>
                    <a:pt x="1706" y="2729"/>
                  </a:lnTo>
                  <a:lnTo>
                    <a:pt x="1486" y="3021"/>
                  </a:lnTo>
                  <a:lnTo>
                    <a:pt x="1292" y="3313"/>
                  </a:lnTo>
                  <a:lnTo>
                    <a:pt x="1097" y="3605"/>
                  </a:lnTo>
                  <a:lnTo>
                    <a:pt x="902" y="3922"/>
                  </a:lnTo>
                  <a:lnTo>
                    <a:pt x="731" y="4239"/>
                  </a:lnTo>
                  <a:lnTo>
                    <a:pt x="585" y="4580"/>
                  </a:lnTo>
                  <a:lnTo>
                    <a:pt x="464" y="4921"/>
                  </a:lnTo>
                  <a:lnTo>
                    <a:pt x="342" y="5262"/>
                  </a:lnTo>
                  <a:lnTo>
                    <a:pt x="244" y="5627"/>
                  </a:lnTo>
                  <a:lnTo>
                    <a:pt x="147" y="5992"/>
                  </a:lnTo>
                  <a:lnTo>
                    <a:pt x="98" y="6358"/>
                  </a:lnTo>
                  <a:lnTo>
                    <a:pt x="50" y="6747"/>
                  </a:lnTo>
                  <a:lnTo>
                    <a:pt x="1" y="7113"/>
                  </a:lnTo>
                  <a:lnTo>
                    <a:pt x="1" y="7502"/>
                  </a:lnTo>
                  <a:lnTo>
                    <a:pt x="1" y="7502"/>
                  </a:lnTo>
                  <a:lnTo>
                    <a:pt x="1" y="7892"/>
                  </a:lnTo>
                  <a:lnTo>
                    <a:pt x="50" y="8257"/>
                  </a:lnTo>
                  <a:lnTo>
                    <a:pt x="98" y="8647"/>
                  </a:lnTo>
                  <a:lnTo>
                    <a:pt x="147" y="9012"/>
                  </a:lnTo>
                  <a:lnTo>
                    <a:pt x="244" y="9378"/>
                  </a:lnTo>
                  <a:lnTo>
                    <a:pt x="342" y="9743"/>
                  </a:lnTo>
                  <a:lnTo>
                    <a:pt x="464" y="10084"/>
                  </a:lnTo>
                  <a:lnTo>
                    <a:pt x="585" y="10425"/>
                  </a:lnTo>
                  <a:lnTo>
                    <a:pt x="731" y="10766"/>
                  </a:lnTo>
                  <a:lnTo>
                    <a:pt x="902" y="11082"/>
                  </a:lnTo>
                  <a:lnTo>
                    <a:pt x="1097" y="11399"/>
                  </a:lnTo>
                  <a:lnTo>
                    <a:pt x="1292" y="11691"/>
                  </a:lnTo>
                  <a:lnTo>
                    <a:pt x="1486" y="11984"/>
                  </a:lnTo>
                  <a:lnTo>
                    <a:pt x="1706" y="12276"/>
                  </a:lnTo>
                  <a:lnTo>
                    <a:pt x="1949" y="12544"/>
                  </a:lnTo>
                  <a:lnTo>
                    <a:pt x="2193" y="12812"/>
                  </a:lnTo>
                  <a:lnTo>
                    <a:pt x="2461" y="13055"/>
                  </a:lnTo>
                  <a:lnTo>
                    <a:pt x="2729" y="13299"/>
                  </a:lnTo>
                  <a:lnTo>
                    <a:pt x="3021" y="13518"/>
                  </a:lnTo>
                  <a:lnTo>
                    <a:pt x="3313" y="13713"/>
                  </a:lnTo>
                  <a:lnTo>
                    <a:pt x="3605" y="13908"/>
                  </a:lnTo>
                  <a:lnTo>
                    <a:pt x="3922" y="14102"/>
                  </a:lnTo>
                  <a:lnTo>
                    <a:pt x="4239" y="14273"/>
                  </a:lnTo>
                  <a:lnTo>
                    <a:pt x="4580" y="14419"/>
                  </a:lnTo>
                  <a:lnTo>
                    <a:pt x="4921" y="14541"/>
                  </a:lnTo>
                  <a:lnTo>
                    <a:pt x="5261" y="14663"/>
                  </a:lnTo>
                  <a:lnTo>
                    <a:pt x="5627" y="14760"/>
                  </a:lnTo>
                  <a:lnTo>
                    <a:pt x="5992" y="14857"/>
                  </a:lnTo>
                  <a:lnTo>
                    <a:pt x="6357" y="14906"/>
                  </a:lnTo>
                  <a:lnTo>
                    <a:pt x="6747" y="14955"/>
                  </a:lnTo>
                  <a:lnTo>
                    <a:pt x="7112" y="15004"/>
                  </a:lnTo>
                  <a:lnTo>
                    <a:pt x="7502" y="15004"/>
                  </a:lnTo>
                  <a:lnTo>
                    <a:pt x="7502" y="15004"/>
                  </a:lnTo>
                  <a:lnTo>
                    <a:pt x="7892" y="15004"/>
                  </a:lnTo>
                  <a:lnTo>
                    <a:pt x="8257" y="14955"/>
                  </a:lnTo>
                  <a:lnTo>
                    <a:pt x="8647" y="14906"/>
                  </a:lnTo>
                  <a:lnTo>
                    <a:pt x="9012" y="14857"/>
                  </a:lnTo>
                  <a:lnTo>
                    <a:pt x="9377" y="14760"/>
                  </a:lnTo>
                  <a:lnTo>
                    <a:pt x="9743" y="14663"/>
                  </a:lnTo>
                  <a:lnTo>
                    <a:pt x="10084" y="14541"/>
                  </a:lnTo>
                  <a:lnTo>
                    <a:pt x="10425" y="14419"/>
                  </a:lnTo>
                  <a:lnTo>
                    <a:pt x="10766" y="14273"/>
                  </a:lnTo>
                  <a:lnTo>
                    <a:pt x="11082" y="14102"/>
                  </a:lnTo>
                  <a:lnTo>
                    <a:pt x="11399" y="13908"/>
                  </a:lnTo>
                  <a:lnTo>
                    <a:pt x="11691" y="13713"/>
                  </a:lnTo>
                  <a:lnTo>
                    <a:pt x="11983" y="13518"/>
                  </a:lnTo>
                  <a:lnTo>
                    <a:pt x="12276" y="13299"/>
                  </a:lnTo>
                  <a:lnTo>
                    <a:pt x="12544" y="13055"/>
                  </a:lnTo>
                  <a:lnTo>
                    <a:pt x="12812" y="12812"/>
                  </a:lnTo>
                  <a:lnTo>
                    <a:pt x="13055" y="12544"/>
                  </a:lnTo>
                  <a:lnTo>
                    <a:pt x="13299" y="12276"/>
                  </a:lnTo>
                  <a:lnTo>
                    <a:pt x="13518" y="11984"/>
                  </a:lnTo>
                  <a:lnTo>
                    <a:pt x="13713" y="11691"/>
                  </a:lnTo>
                  <a:lnTo>
                    <a:pt x="13907" y="11399"/>
                  </a:lnTo>
                  <a:lnTo>
                    <a:pt x="14102" y="11082"/>
                  </a:lnTo>
                  <a:lnTo>
                    <a:pt x="14273" y="10766"/>
                  </a:lnTo>
                  <a:lnTo>
                    <a:pt x="14419" y="10425"/>
                  </a:lnTo>
                  <a:lnTo>
                    <a:pt x="14541" y="10084"/>
                  </a:lnTo>
                  <a:lnTo>
                    <a:pt x="14662" y="9743"/>
                  </a:lnTo>
                  <a:lnTo>
                    <a:pt x="14760" y="9378"/>
                  </a:lnTo>
                  <a:lnTo>
                    <a:pt x="14857" y="9012"/>
                  </a:lnTo>
                  <a:lnTo>
                    <a:pt x="14906" y="8647"/>
                  </a:lnTo>
                  <a:lnTo>
                    <a:pt x="14955" y="8257"/>
                  </a:lnTo>
                  <a:lnTo>
                    <a:pt x="15003" y="7892"/>
                  </a:lnTo>
                  <a:lnTo>
                    <a:pt x="15003" y="7502"/>
                  </a:lnTo>
                  <a:lnTo>
                    <a:pt x="7502" y="7502"/>
                  </a:lnTo>
                  <a:lnTo>
                    <a:pt x="7502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" name="Google Shape;474;p38"/>
            <p:cNvSpPr/>
            <p:nvPr/>
          </p:nvSpPr>
          <p:spPr>
            <a:xfrm>
              <a:off x="3504325" y="3664250"/>
              <a:ext cx="131525" cy="153450"/>
            </a:xfrm>
            <a:custGeom>
              <a:rect b="b" l="l" r="r" t="t"/>
              <a:pathLst>
                <a:path extrusionOk="0" fill="none" h="6138" w="5261">
                  <a:moveTo>
                    <a:pt x="0" y="0"/>
                  </a:moveTo>
                  <a:lnTo>
                    <a:pt x="0" y="0"/>
                  </a:lnTo>
                  <a:lnTo>
                    <a:pt x="390" y="25"/>
                  </a:lnTo>
                  <a:lnTo>
                    <a:pt x="780" y="98"/>
                  </a:lnTo>
                  <a:lnTo>
                    <a:pt x="1169" y="171"/>
                  </a:lnTo>
                  <a:lnTo>
                    <a:pt x="1559" y="268"/>
                  </a:lnTo>
                  <a:lnTo>
                    <a:pt x="1924" y="414"/>
                  </a:lnTo>
                  <a:lnTo>
                    <a:pt x="2314" y="560"/>
                  </a:lnTo>
                  <a:lnTo>
                    <a:pt x="2655" y="731"/>
                  </a:lnTo>
                  <a:lnTo>
                    <a:pt x="3020" y="901"/>
                  </a:lnTo>
                  <a:lnTo>
                    <a:pt x="3020" y="901"/>
                  </a:lnTo>
                  <a:lnTo>
                    <a:pt x="3337" y="1121"/>
                  </a:lnTo>
                  <a:lnTo>
                    <a:pt x="3654" y="1340"/>
                  </a:lnTo>
                  <a:lnTo>
                    <a:pt x="3946" y="1559"/>
                  </a:lnTo>
                  <a:lnTo>
                    <a:pt x="4238" y="1803"/>
                  </a:lnTo>
                  <a:lnTo>
                    <a:pt x="4530" y="2070"/>
                  </a:lnTo>
                  <a:lnTo>
                    <a:pt x="4774" y="2363"/>
                  </a:lnTo>
                  <a:lnTo>
                    <a:pt x="5017" y="2655"/>
                  </a:lnTo>
                  <a:lnTo>
                    <a:pt x="5261" y="2972"/>
                  </a:lnTo>
                  <a:lnTo>
                    <a:pt x="0" y="6138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" name="Google Shape;475;p38"/>
            <p:cNvSpPr/>
            <p:nvPr/>
          </p:nvSpPr>
          <p:spPr>
            <a:xfrm>
              <a:off x="3501875" y="3749500"/>
              <a:ext cx="187575" cy="96825"/>
            </a:xfrm>
            <a:custGeom>
              <a:rect b="b" l="l" r="r" t="t"/>
              <a:pathLst>
                <a:path extrusionOk="0" fill="none" h="3873" w="7503">
                  <a:moveTo>
                    <a:pt x="6431" y="0"/>
                  </a:moveTo>
                  <a:lnTo>
                    <a:pt x="1" y="3872"/>
                  </a:lnTo>
                  <a:lnTo>
                    <a:pt x="7502" y="3872"/>
                  </a:lnTo>
                  <a:lnTo>
                    <a:pt x="7502" y="3872"/>
                  </a:lnTo>
                  <a:lnTo>
                    <a:pt x="7478" y="3337"/>
                  </a:lnTo>
                  <a:lnTo>
                    <a:pt x="7429" y="2825"/>
                  </a:lnTo>
                  <a:lnTo>
                    <a:pt x="7332" y="2314"/>
                  </a:lnTo>
                  <a:lnTo>
                    <a:pt x="7210" y="1827"/>
                  </a:lnTo>
                  <a:lnTo>
                    <a:pt x="7064" y="1340"/>
                  </a:lnTo>
                  <a:lnTo>
                    <a:pt x="6893" y="877"/>
                  </a:lnTo>
                  <a:lnTo>
                    <a:pt x="6674" y="438"/>
                  </a:lnTo>
                  <a:lnTo>
                    <a:pt x="6431" y="0"/>
                  </a:lnTo>
                  <a:lnTo>
                    <a:pt x="6431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76" name="Google Shape;476;p38"/>
          <p:cNvGrpSpPr/>
          <p:nvPr/>
        </p:nvGrpSpPr>
        <p:grpSpPr>
          <a:xfrm>
            <a:off x="3157782" y="3250038"/>
            <a:ext cx="369526" cy="268183"/>
            <a:chOff x="3932350" y="3714775"/>
            <a:chExt cx="439650" cy="319075"/>
          </a:xfrm>
        </p:grpSpPr>
        <p:sp>
          <p:nvSpPr>
            <p:cNvPr id="477" name="Google Shape;477;p38"/>
            <p:cNvSpPr/>
            <p:nvPr/>
          </p:nvSpPr>
          <p:spPr>
            <a:xfrm>
              <a:off x="3932350" y="3714775"/>
              <a:ext cx="439650" cy="319075"/>
            </a:xfrm>
            <a:custGeom>
              <a:rect b="b" l="l" r="r" t="t"/>
              <a:pathLst>
                <a:path extrusionOk="0" fill="none" h="12763" w="17586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3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" name="Google Shape;478;p38"/>
            <p:cNvSpPr/>
            <p:nvPr/>
          </p:nvSpPr>
          <p:spPr>
            <a:xfrm>
              <a:off x="3970100" y="3862750"/>
              <a:ext cx="77350" cy="132750"/>
            </a:xfrm>
            <a:custGeom>
              <a:rect b="b" l="l" r="r" t="t"/>
              <a:pathLst>
                <a:path extrusionOk="0" fill="none" h="5310" w="3094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" name="Google Shape;479;p38"/>
            <p:cNvSpPr/>
            <p:nvPr/>
          </p:nvSpPr>
          <p:spPr>
            <a:xfrm>
              <a:off x="4278800" y="3862750"/>
              <a:ext cx="77350" cy="132750"/>
            </a:xfrm>
            <a:custGeom>
              <a:rect b="b" l="l" r="r" t="t"/>
              <a:pathLst>
                <a:path extrusionOk="0" fill="none" h="5310" w="3094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" name="Google Shape;480;p38"/>
            <p:cNvSpPr/>
            <p:nvPr/>
          </p:nvSpPr>
          <p:spPr>
            <a:xfrm>
              <a:off x="4073000" y="3716600"/>
              <a:ext cx="77350" cy="278900"/>
            </a:xfrm>
            <a:custGeom>
              <a:rect b="b" l="l" r="r" t="t"/>
              <a:pathLst>
                <a:path extrusionOk="0" fill="none" h="11156" w="3094">
                  <a:moveTo>
                    <a:pt x="3094" y="11155"/>
                  </a:moveTo>
                  <a:lnTo>
                    <a:pt x="3094" y="488"/>
                  </a:lnTo>
                  <a:lnTo>
                    <a:pt x="3094" y="488"/>
                  </a:lnTo>
                  <a:lnTo>
                    <a:pt x="3094" y="391"/>
                  </a:lnTo>
                  <a:lnTo>
                    <a:pt x="3070" y="293"/>
                  </a:lnTo>
                  <a:lnTo>
                    <a:pt x="3021" y="220"/>
                  </a:lnTo>
                  <a:lnTo>
                    <a:pt x="2948" y="147"/>
                  </a:lnTo>
                  <a:lnTo>
                    <a:pt x="2899" y="98"/>
                  </a:lnTo>
                  <a:lnTo>
                    <a:pt x="2802" y="50"/>
                  </a:lnTo>
                  <a:lnTo>
                    <a:pt x="2704" y="25"/>
                  </a:lnTo>
                  <a:lnTo>
                    <a:pt x="2607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1" y="25"/>
                  </a:lnTo>
                  <a:lnTo>
                    <a:pt x="293" y="50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11155"/>
                  </a:lnTo>
                  <a:lnTo>
                    <a:pt x="3094" y="11155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" name="Google Shape;481;p38"/>
            <p:cNvSpPr/>
            <p:nvPr/>
          </p:nvSpPr>
          <p:spPr>
            <a:xfrm>
              <a:off x="4175900" y="3787250"/>
              <a:ext cx="77350" cy="208250"/>
            </a:xfrm>
            <a:custGeom>
              <a:rect b="b" l="l" r="r" t="t"/>
              <a:pathLst>
                <a:path extrusionOk="0" fill="none" h="8330" w="3094">
                  <a:moveTo>
                    <a:pt x="3094" y="832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8329"/>
                  </a:lnTo>
                  <a:lnTo>
                    <a:pt x="3094" y="8329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82" name="Google Shape;482;p38"/>
          <p:cNvGrpSpPr/>
          <p:nvPr/>
        </p:nvGrpSpPr>
        <p:grpSpPr>
          <a:xfrm>
            <a:off x="3722766" y="3250038"/>
            <a:ext cx="369505" cy="268183"/>
            <a:chOff x="4604550" y="3714775"/>
            <a:chExt cx="439625" cy="319075"/>
          </a:xfrm>
        </p:grpSpPr>
        <p:sp>
          <p:nvSpPr>
            <p:cNvPr id="483" name="Google Shape;483;p38"/>
            <p:cNvSpPr/>
            <p:nvPr/>
          </p:nvSpPr>
          <p:spPr>
            <a:xfrm>
              <a:off x="4604550" y="3714775"/>
              <a:ext cx="439625" cy="319075"/>
            </a:xfrm>
            <a:custGeom>
              <a:rect b="b" l="l" r="r" t="t"/>
              <a:pathLst>
                <a:path extrusionOk="0" fill="none" h="12763" w="17585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2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" name="Google Shape;484;p38"/>
            <p:cNvSpPr/>
            <p:nvPr/>
          </p:nvSpPr>
          <p:spPr>
            <a:xfrm>
              <a:off x="4647175" y="3761675"/>
              <a:ext cx="354400" cy="213725"/>
            </a:xfrm>
            <a:custGeom>
              <a:rect b="b" l="l" r="r" t="t"/>
              <a:pathLst>
                <a:path extrusionOk="0" fill="none" h="8549" w="14176">
                  <a:moveTo>
                    <a:pt x="1" y="8549"/>
                  </a:moveTo>
                  <a:lnTo>
                    <a:pt x="3654" y="4408"/>
                  </a:lnTo>
                  <a:lnTo>
                    <a:pt x="5821" y="5699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10571" y="3337"/>
                  </a:lnTo>
                  <a:lnTo>
                    <a:pt x="14175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85" name="Google Shape;485;p38"/>
          <p:cNvGrpSpPr/>
          <p:nvPr/>
        </p:nvGrpSpPr>
        <p:grpSpPr>
          <a:xfrm>
            <a:off x="4301051" y="3222406"/>
            <a:ext cx="353136" cy="313738"/>
            <a:chOff x="5292575" y="3681900"/>
            <a:chExt cx="420150" cy="373275"/>
          </a:xfrm>
        </p:grpSpPr>
        <p:sp>
          <p:nvSpPr>
            <p:cNvPr id="486" name="Google Shape;486;p38"/>
            <p:cNvSpPr/>
            <p:nvPr/>
          </p:nvSpPr>
          <p:spPr>
            <a:xfrm>
              <a:off x="5292575" y="3706875"/>
              <a:ext cx="420150" cy="266700"/>
            </a:xfrm>
            <a:custGeom>
              <a:rect b="b" l="l" r="r" t="t"/>
              <a:pathLst>
                <a:path extrusionOk="0" fill="none" h="10668" w="16806">
                  <a:moveTo>
                    <a:pt x="16319" y="0"/>
                  </a:move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196" y="73"/>
                  </a:lnTo>
                  <a:lnTo>
                    <a:pt x="123" y="146"/>
                  </a:lnTo>
                  <a:lnTo>
                    <a:pt x="74" y="219"/>
                  </a:lnTo>
                  <a:lnTo>
                    <a:pt x="25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10181"/>
                  </a:lnTo>
                  <a:lnTo>
                    <a:pt x="1" y="10181"/>
                  </a:lnTo>
                  <a:lnTo>
                    <a:pt x="1" y="10278"/>
                  </a:lnTo>
                  <a:lnTo>
                    <a:pt x="25" y="10375"/>
                  </a:lnTo>
                  <a:lnTo>
                    <a:pt x="74" y="10448"/>
                  </a:lnTo>
                  <a:lnTo>
                    <a:pt x="123" y="10522"/>
                  </a:lnTo>
                  <a:lnTo>
                    <a:pt x="196" y="10570"/>
                  </a:lnTo>
                  <a:lnTo>
                    <a:pt x="293" y="10619"/>
                  </a:lnTo>
                  <a:lnTo>
                    <a:pt x="390" y="10643"/>
                  </a:lnTo>
                  <a:lnTo>
                    <a:pt x="488" y="10668"/>
                  </a:lnTo>
                  <a:lnTo>
                    <a:pt x="16319" y="10668"/>
                  </a:lnTo>
                  <a:lnTo>
                    <a:pt x="16319" y="10668"/>
                  </a:lnTo>
                  <a:lnTo>
                    <a:pt x="16416" y="10643"/>
                  </a:lnTo>
                  <a:lnTo>
                    <a:pt x="16513" y="10619"/>
                  </a:lnTo>
                  <a:lnTo>
                    <a:pt x="16611" y="10570"/>
                  </a:lnTo>
                  <a:lnTo>
                    <a:pt x="16684" y="10522"/>
                  </a:lnTo>
                  <a:lnTo>
                    <a:pt x="16733" y="10448"/>
                  </a:lnTo>
                  <a:lnTo>
                    <a:pt x="16781" y="10375"/>
                  </a:lnTo>
                  <a:lnTo>
                    <a:pt x="16806" y="10278"/>
                  </a:lnTo>
                  <a:lnTo>
                    <a:pt x="16806" y="10181"/>
                  </a:lnTo>
                  <a:lnTo>
                    <a:pt x="16806" y="487"/>
                  </a:lnTo>
                  <a:lnTo>
                    <a:pt x="16806" y="487"/>
                  </a:lnTo>
                  <a:lnTo>
                    <a:pt x="16806" y="390"/>
                  </a:lnTo>
                  <a:lnTo>
                    <a:pt x="16781" y="292"/>
                  </a:lnTo>
                  <a:lnTo>
                    <a:pt x="16733" y="219"/>
                  </a:lnTo>
                  <a:lnTo>
                    <a:pt x="16684" y="146"/>
                  </a:lnTo>
                  <a:lnTo>
                    <a:pt x="16611" y="73"/>
                  </a:lnTo>
                  <a:lnTo>
                    <a:pt x="16513" y="25"/>
                  </a:lnTo>
                  <a:lnTo>
                    <a:pt x="16416" y="0"/>
                  </a:lnTo>
                  <a:lnTo>
                    <a:pt x="16319" y="0"/>
                  </a:lnTo>
                  <a:lnTo>
                    <a:pt x="16319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" name="Google Shape;487;p38"/>
            <p:cNvSpPr/>
            <p:nvPr/>
          </p:nvSpPr>
          <p:spPr>
            <a:xfrm>
              <a:off x="5490475" y="3681900"/>
              <a:ext cx="24375" cy="25000"/>
            </a:xfrm>
            <a:custGeom>
              <a:rect b="b" l="l" r="r" t="t"/>
              <a:pathLst>
                <a:path extrusionOk="0" fill="none" h="1000" w="975">
                  <a:moveTo>
                    <a:pt x="974" y="999"/>
                  </a:moveTo>
                  <a:lnTo>
                    <a:pt x="974" y="488"/>
                  </a:lnTo>
                  <a:lnTo>
                    <a:pt x="974" y="488"/>
                  </a:lnTo>
                  <a:lnTo>
                    <a:pt x="974" y="390"/>
                  </a:lnTo>
                  <a:lnTo>
                    <a:pt x="926" y="293"/>
                  </a:lnTo>
                  <a:lnTo>
                    <a:pt x="901" y="220"/>
                  </a:lnTo>
                  <a:lnTo>
                    <a:pt x="828" y="147"/>
                  </a:lnTo>
                  <a:lnTo>
                    <a:pt x="755" y="74"/>
                  </a:lnTo>
                  <a:lnTo>
                    <a:pt x="682" y="49"/>
                  </a:lnTo>
                  <a:lnTo>
                    <a:pt x="585" y="1"/>
                  </a:ln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292" y="49"/>
                  </a:lnTo>
                  <a:lnTo>
                    <a:pt x="219" y="74"/>
                  </a:lnTo>
                  <a:lnTo>
                    <a:pt x="146" y="147"/>
                  </a:lnTo>
                  <a:lnTo>
                    <a:pt x="73" y="220"/>
                  </a:lnTo>
                  <a:lnTo>
                    <a:pt x="49" y="293"/>
                  </a:lnTo>
                  <a:lnTo>
                    <a:pt x="0" y="390"/>
                  </a:lnTo>
                  <a:lnTo>
                    <a:pt x="0" y="488"/>
                  </a:lnTo>
                  <a:lnTo>
                    <a:pt x="0" y="99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" name="Google Shape;488;p38"/>
            <p:cNvSpPr/>
            <p:nvPr/>
          </p:nvSpPr>
          <p:spPr>
            <a:xfrm>
              <a:off x="5358350" y="3973550"/>
              <a:ext cx="60900" cy="81625"/>
            </a:xfrm>
            <a:custGeom>
              <a:rect b="b" l="l" r="r" t="t"/>
              <a:pathLst>
                <a:path extrusionOk="0" fill="none" h="3265" w="2436">
                  <a:moveTo>
                    <a:pt x="1340" y="1"/>
                  </a:moveTo>
                  <a:lnTo>
                    <a:pt x="49" y="2558"/>
                  </a:lnTo>
                  <a:lnTo>
                    <a:pt x="49" y="2558"/>
                  </a:lnTo>
                  <a:lnTo>
                    <a:pt x="24" y="2631"/>
                  </a:lnTo>
                  <a:lnTo>
                    <a:pt x="0" y="2728"/>
                  </a:lnTo>
                  <a:lnTo>
                    <a:pt x="0" y="2826"/>
                  </a:lnTo>
                  <a:lnTo>
                    <a:pt x="24" y="2923"/>
                  </a:lnTo>
                  <a:lnTo>
                    <a:pt x="73" y="2996"/>
                  </a:lnTo>
                  <a:lnTo>
                    <a:pt x="122" y="3094"/>
                  </a:lnTo>
                  <a:lnTo>
                    <a:pt x="195" y="3142"/>
                  </a:lnTo>
                  <a:lnTo>
                    <a:pt x="268" y="3215"/>
                  </a:lnTo>
                  <a:lnTo>
                    <a:pt x="268" y="3215"/>
                  </a:lnTo>
                  <a:lnTo>
                    <a:pt x="390" y="3240"/>
                  </a:lnTo>
                  <a:lnTo>
                    <a:pt x="487" y="3264"/>
                  </a:lnTo>
                  <a:lnTo>
                    <a:pt x="487" y="3264"/>
                  </a:lnTo>
                  <a:lnTo>
                    <a:pt x="633" y="3240"/>
                  </a:lnTo>
                  <a:lnTo>
                    <a:pt x="755" y="3191"/>
                  </a:lnTo>
                  <a:lnTo>
                    <a:pt x="853" y="3094"/>
                  </a:lnTo>
                  <a:lnTo>
                    <a:pt x="926" y="2996"/>
                  </a:lnTo>
                  <a:lnTo>
                    <a:pt x="2436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" name="Google Shape;489;p38"/>
            <p:cNvSpPr/>
            <p:nvPr/>
          </p:nvSpPr>
          <p:spPr>
            <a:xfrm>
              <a:off x="5586050" y="3973550"/>
              <a:ext cx="60925" cy="81625"/>
            </a:xfrm>
            <a:custGeom>
              <a:rect b="b" l="l" r="r" t="t"/>
              <a:pathLst>
                <a:path extrusionOk="0" fill="none" h="3265" w="2437">
                  <a:moveTo>
                    <a:pt x="1" y="1"/>
                  </a:moveTo>
                  <a:lnTo>
                    <a:pt x="1511" y="2996"/>
                  </a:lnTo>
                  <a:lnTo>
                    <a:pt x="1511" y="2996"/>
                  </a:lnTo>
                  <a:lnTo>
                    <a:pt x="1584" y="3094"/>
                  </a:lnTo>
                  <a:lnTo>
                    <a:pt x="1681" y="3191"/>
                  </a:lnTo>
                  <a:lnTo>
                    <a:pt x="1803" y="3240"/>
                  </a:lnTo>
                  <a:lnTo>
                    <a:pt x="1949" y="3264"/>
                  </a:lnTo>
                  <a:lnTo>
                    <a:pt x="1949" y="3264"/>
                  </a:lnTo>
                  <a:lnTo>
                    <a:pt x="2047" y="3240"/>
                  </a:lnTo>
                  <a:lnTo>
                    <a:pt x="2168" y="3215"/>
                  </a:lnTo>
                  <a:lnTo>
                    <a:pt x="2168" y="3215"/>
                  </a:lnTo>
                  <a:lnTo>
                    <a:pt x="2241" y="3142"/>
                  </a:lnTo>
                  <a:lnTo>
                    <a:pt x="2315" y="3094"/>
                  </a:lnTo>
                  <a:lnTo>
                    <a:pt x="2363" y="2996"/>
                  </a:lnTo>
                  <a:lnTo>
                    <a:pt x="2412" y="2923"/>
                  </a:lnTo>
                  <a:lnTo>
                    <a:pt x="2436" y="2826"/>
                  </a:lnTo>
                  <a:lnTo>
                    <a:pt x="2436" y="2728"/>
                  </a:lnTo>
                  <a:lnTo>
                    <a:pt x="2412" y="2631"/>
                  </a:lnTo>
                  <a:lnTo>
                    <a:pt x="2388" y="2558"/>
                  </a:lnTo>
                  <a:lnTo>
                    <a:pt x="1097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" name="Google Shape;490;p38"/>
            <p:cNvSpPr/>
            <p:nvPr/>
          </p:nvSpPr>
          <p:spPr>
            <a:xfrm>
              <a:off x="5316925" y="3731225"/>
              <a:ext cx="371450" cy="218000"/>
            </a:xfrm>
            <a:custGeom>
              <a:rect b="b" l="l" r="r" t="t"/>
              <a:pathLst>
                <a:path extrusionOk="0" fill="none" h="8720" w="14858">
                  <a:moveTo>
                    <a:pt x="1" y="0"/>
                  </a:moveTo>
                  <a:lnTo>
                    <a:pt x="1" y="8719"/>
                  </a:lnTo>
                  <a:lnTo>
                    <a:pt x="14857" y="8719"/>
                  </a:lnTo>
                  <a:lnTo>
                    <a:pt x="14857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" name="Google Shape;491;p38"/>
            <p:cNvSpPr/>
            <p:nvPr/>
          </p:nvSpPr>
          <p:spPr>
            <a:xfrm>
              <a:off x="5380250" y="3784800"/>
              <a:ext cx="230200" cy="115725"/>
            </a:xfrm>
            <a:custGeom>
              <a:rect b="b" l="l" r="r" t="t"/>
              <a:pathLst>
                <a:path extrusionOk="0" fill="none" h="4629" w="9208">
                  <a:moveTo>
                    <a:pt x="9207" y="1"/>
                  </a:moveTo>
                  <a:lnTo>
                    <a:pt x="5213" y="3995"/>
                  </a:lnTo>
                  <a:lnTo>
                    <a:pt x="5213" y="3995"/>
                  </a:lnTo>
                  <a:lnTo>
                    <a:pt x="5140" y="4044"/>
                  </a:lnTo>
                  <a:lnTo>
                    <a:pt x="5067" y="4092"/>
                  </a:lnTo>
                  <a:lnTo>
                    <a:pt x="4969" y="4117"/>
                  </a:lnTo>
                  <a:lnTo>
                    <a:pt x="4872" y="4141"/>
                  </a:lnTo>
                  <a:lnTo>
                    <a:pt x="4774" y="4117"/>
                  </a:lnTo>
                  <a:lnTo>
                    <a:pt x="4677" y="4092"/>
                  </a:lnTo>
                  <a:lnTo>
                    <a:pt x="4604" y="4044"/>
                  </a:lnTo>
                  <a:lnTo>
                    <a:pt x="4531" y="3995"/>
                  </a:lnTo>
                  <a:lnTo>
                    <a:pt x="2582" y="2046"/>
                  </a:lnTo>
                  <a:lnTo>
                    <a:pt x="1" y="4628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" name="Google Shape;492;p38"/>
            <p:cNvSpPr/>
            <p:nvPr/>
          </p:nvSpPr>
          <p:spPr>
            <a:xfrm>
              <a:off x="5547700" y="3779925"/>
              <a:ext cx="68825" cy="68825"/>
            </a:xfrm>
            <a:custGeom>
              <a:rect b="b" l="l" r="r" t="t"/>
              <a:pathLst>
                <a:path extrusionOk="0" fill="none" h="2753" w="2753">
                  <a:moveTo>
                    <a:pt x="0" y="1"/>
                  </a:moveTo>
                  <a:lnTo>
                    <a:pt x="2265" y="1"/>
                  </a:lnTo>
                  <a:lnTo>
                    <a:pt x="2265" y="1"/>
                  </a:lnTo>
                  <a:lnTo>
                    <a:pt x="2363" y="1"/>
                  </a:lnTo>
                  <a:lnTo>
                    <a:pt x="2460" y="25"/>
                  </a:lnTo>
                  <a:lnTo>
                    <a:pt x="2533" y="74"/>
                  </a:lnTo>
                  <a:lnTo>
                    <a:pt x="2606" y="147"/>
                  </a:lnTo>
                  <a:lnTo>
                    <a:pt x="2680" y="220"/>
                  </a:lnTo>
                  <a:lnTo>
                    <a:pt x="2728" y="293"/>
                  </a:lnTo>
                  <a:lnTo>
                    <a:pt x="2753" y="390"/>
                  </a:lnTo>
                  <a:lnTo>
                    <a:pt x="2753" y="488"/>
                  </a:lnTo>
                  <a:lnTo>
                    <a:pt x="2753" y="275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93" name="Google Shape;493;p38"/>
          <p:cNvGrpSpPr/>
          <p:nvPr/>
        </p:nvGrpSpPr>
        <p:grpSpPr>
          <a:xfrm>
            <a:off x="4846073" y="3182482"/>
            <a:ext cx="393060" cy="393060"/>
            <a:chOff x="5941025" y="3634400"/>
            <a:chExt cx="467650" cy="467650"/>
          </a:xfrm>
        </p:grpSpPr>
        <p:sp>
          <p:nvSpPr>
            <p:cNvPr id="494" name="Google Shape;494;p38"/>
            <p:cNvSpPr/>
            <p:nvPr/>
          </p:nvSpPr>
          <p:spPr>
            <a:xfrm>
              <a:off x="5941025" y="3634400"/>
              <a:ext cx="467650" cy="467650"/>
            </a:xfrm>
            <a:custGeom>
              <a:rect b="b" l="l" r="r" t="t"/>
              <a:pathLst>
                <a:path extrusionOk="0" fill="none" h="18706" w="18706">
                  <a:moveTo>
                    <a:pt x="9353" y="1"/>
                  </a:moveTo>
                  <a:lnTo>
                    <a:pt x="9353" y="1"/>
                  </a:lnTo>
                  <a:lnTo>
                    <a:pt x="8866" y="25"/>
                  </a:lnTo>
                  <a:lnTo>
                    <a:pt x="8403" y="50"/>
                  </a:lnTo>
                  <a:lnTo>
                    <a:pt x="7940" y="123"/>
                  </a:lnTo>
                  <a:lnTo>
                    <a:pt x="7478" y="196"/>
                  </a:lnTo>
                  <a:lnTo>
                    <a:pt x="7015" y="293"/>
                  </a:lnTo>
                  <a:lnTo>
                    <a:pt x="6577" y="439"/>
                  </a:lnTo>
                  <a:lnTo>
                    <a:pt x="6138" y="585"/>
                  </a:lnTo>
                  <a:lnTo>
                    <a:pt x="5724" y="732"/>
                  </a:lnTo>
                  <a:lnTo>
                    <a:pt x="5310" y="926"/>
                  </a:lnTo>
                  <a:lnTo>
                    <a:pt x="4896" y="1146"/>
                  </a:lnTo>
                  <a:lnTo>
                    <a:pt x="4506" y="1365"/>
                  </a:lnTo>
                  <a:lnTo>
                    <a:pt x="4117" y="1608"/>
                  </a:lnTo>
                  <a:lnTo>
                    <a:pt x="3751" y="1876"/>
                  </a:lnTo>
                  <a:lnTo>
                    <a:pt x="3410" y="2144"/>
                  </a:lnTo>
                  <a:lnTo>
                    <a:pt x="3069" y="2436"/>
                  </a:lnTo>
                  <a:lnTo>
                    <a:pt x="2753" y="2753"/>
                  </a:lnTo>
                  <a:lnTo>
                    <a:pt x="2436" y="3070"/>
                  </a:lnTo>
                  <a:lnTo>
                    <a:pt x="2144" y="3411"/>
                  </a:lnTo>
                  <a:lnTo>
                    <a:pt x="1876" y="3752"/>
                  </a:lnTo>
                  <a:lnTo>
                    <a:pt x="1608" y="4117"/>
                  </a:lnTo>
                  <a:lnTo>
                    <a:pt x="1365" y="4507"/>
                  </a:lnTo>
                  <a:lnTo>
                    <a:pt x="1145" y="4896"/>
                  </a:lnTo>
                  <a:lnTo>
                    <a:pt x="926" y="5310"/>
                  </a:lnTo>
                  <a:lnTo>
                    <a:pt x="731" y="5724"/>
                  </a:lnTo>
                  <a:lnTo>
                    <a:pt x="585" y="6138"/>
                  </a:lnTo>
                  <a:lnTo>
                    <a:pt x="439" y="6577"/>
                  </a:lnTo>
                  <a:lnTo>
                    <a:pt x="293" y="7015"/>
                  </a:lnTo>
                  <a:lnTo>
                    <a:pt x="196" y="7478"/>
                  </a:lnTo>
                  <a:lnTo>
                    <a:pt x="123" y="7941"/>
                  </a:lnTo>
                  <a:lnTo>
                    <a:pt x="49" y="8403"/>
                  </a:lnTo>
                  <a:lnTo>
                    <a:pt x="25" y="8866"/>
                  </a:lnTo>
                  <a:lnTo>
                    <a:pt x="1" y="9353"/>
                  </a:lnTo>
                  <a:lnTo>
                    <a:pt x="1" y="9353"/>
                  </a:lnTo>
                  <a:lnTo>
                    <a:pt x="25" y="9840"/>
                  </a:lnTo>
                  <a:lnTo>
                    <a:pt x="49" y="10303"/>
                  </a:lnTo>
                  <a:lnTo>
                    <a:pt x="123" y="10766"/>
                  </a:lnTo>
                  <a:lnTo>
                    <a:pt x="196" y="11229"/>
                  </a:lnTo>
                  <a:lnTo>
                    <a:pt x="293" y="11691"/>
                  </a:lnTo>
                  <a:lnTo>
                    <a:pt x="439" y="12130"/>
                  </a:lnTo>
                  <a:lnTo>
                    <a:pt x="585" y="12568"/>
                  </a:lnTo>
                  <a:lnTo>
                    <a:pt x="731" y="12982"/>
                  </a:lnTo>
                  <a:lnTo>
                    <a:pt x="926" y="13396"/>
                  </a:lnTo>
                  <a:lnTo>
                    <a:pt x="1145" y="13810"/>
                  </a:lnTo>
                  <a:lnTo>
                    <a:pt x="1365" y="14200"/>
                  </a:lnTo>
                  <a:lnTo>
                    <a:pt x="1608" y="14590"/>
                  </a:lnTo>
                  <a:lnTo>
                    <a:pt x="1876" y="14955"/>
                  </a:lnTo>
                  <a:lnTo>
                    <a:pt x="2144" y="15296"/>
                  </a:lnTo>
                  <a:lnTo>
                    <a:pt x="2436" y="15637"/>
                  </a:lnTo>
                  <a:lnTo>
                    <a:pt x="2753" y="15953"/>
                  </a:lnTo>
                  <a:lnTo>
                    <a:pt x="3069" y="16270"/>
                  </a:lnTo>
                  <a:lnTo>
                    <a:pt x="3410" y="16562"/>
                  </a:lnTo>
                  <a:lnTo>
                    <a:pt x="3751" y="16830"/>
                  </a:lnTo>
                  <a:lnTo>
                    <a:pt x="4117" y="17098"/>
                  </a:lnTo>
                  <a:lnTo>
                    <a:pt x="4506" y="17342"/>
                  </a:lnTo>
                  <a:lnTo>
                    <a:pt x="4896" y="17561"/>
                  </a:lnTo>
                  <a:lnTo>
                    <a:pt x="5310" y="17780"/>
                  </a:lnTo>
                  <a:lnTo>
                    <a:pt x="5724" y="17975"/>
                  </a:lnTo>
                  <a:lnTo>
                    <a:pt x="6138" y="18121"/>
                  </a:lnTo>
                  <a:lnTo>
                    <a:pt x="6577" y="18267"/>
                  </a:lnTo>
                  <a:lnTo>
                    <a:pt x="7015" y="18413"/>
                  </a:lnTo>
                  <a:lnTo>
                    <a:pt x="7478" y="18511"/>
                  </a:lnTo>
                  <a:lnTo>
                    <a:pt x="7940" y="18584"/>
                  </a:lnTo>
                  <a:lnTo>
                    <a:pt x="8403" y="18657"/>
                  </a:lnTo>
                  <a:lnTo>
                    <a:pt x="8866" y="18681"/>
                  </a:lnTo>
                  <a:lnTo>
                    <a:pt x="9353" y="18706"/>
                  </a:lnTo>
                  <a:lnTo>
                    <a:pt x="9353" y="18706"/>
                  </a:lnTo>
                  <a:lnTo>
                    <a:pt x="9840" y="18681"/>
                  </a:lnTo>
                  <a:lnTo>
                    <a:pt x="10303" y="18657"/>
                  </a:lnTo>
                  <a:lnTo>
                    <a:pt x="10766" y="18584"/>
                  </a:lnTo>
                  <a:lnTo>
                    <a:pt x="11228" y="18511"/>
                  </a:lnTo>
                  <a:lnTo>
                    <a:pt x="11691" y="18413"/>
                  </a:lnTo>
                  <a:lnTo>
                    <a:pt x="12130" y="18267"/>
                  </a:lnTo>
                  <a:lnTo>
                    <a:pt x="12568" y="18121"/>
                  </a:lnTo>
                  <a:lnTo>
                    <a:pt x="12982" y="17975"/>
                  </a:lnTo>
                  <a:lnTo>
                    <a:pt x="13396" y="17780"/>
                  </a:lnTo>
                  <a:lnTo>
                    <a:pt x="13810" y="17561"/>
                  </a:lnTo>
                  <a:lnTo>
                    <a:pt x="14200" y="17342"/>
                  </a:lnTo>
                  <a:lnTo>
                    <a:pt x="14589" y="17098"/>
                  </a:lnTo>
                  <a:lnTo>
                    <a:pt x="14955" y="16830"/>
                  </a:lnTo>
                  <a:lnTo>
                    <a:pt x="15296" y="16562"/>
                  </a:lnTo>
                  <a:lnTo>
                    <a:pt x="15637" y="16270"/>
                  </a:lnTo>
                  <a:lnTo>
                    <a:pt x="15953" y="15953"/>
                  </a:lnTo>
                  <a:lnTo>
                    <a:pt x="16270" y="15637"/>
                  </a:lnTo>
                  <a:lnTo>
                    <a:pt x="16562" y="15296"/>
                  </a:lnTo>
                  <a:lnTo>
                    <a:pt x="16830" y="14955"/>
                  </a:lnTo>
                  <a:lnTo>
                    <a:pt x="17098" y="14590"/>
                  </a:lnTo>
                  <a:lnTo>
                    <a:pt x="17341" y="14200"/>
                  </a:lnTo>
                  <a:lnTo>
                    <a:pt x="17561" y="13810"/>
                  </a:lnTo>
                  <a:lnTo>
                    <a:pt x="17780" y="13396"/>
                  </a:lnTo>
                  <a:lnTo>
                    <a:pt x="17975" y="12982"/>
                  </a:lnTo>
                  <a:lnTo>
                    <a:pt x="18121" y="12568"/>
                  </a:lnTo>
                  <a:lnTo>
                    <a:pt x="18267" y="12130"/>
                  </a:lnTo>
                  <a:lnTo>
                    <a:pt x="18413" y="11691"/>
                  </a:lnTo>
                  <a:lnTo>
                    <a:pt x="18511" y="11229"/>
                  </a:lnTo>
                  <a:lnTo>
                    <a:pt x="18584" y="10766"/>
                  </a:lnTo>
                  <a:lnTo>
                    <a:pt x="18657" y="10303"/>
                  </a:lnTo>
                  <a:lnTo>
                    <a:pt x="18681" y="9840"/>
                  </a:lnTo>
                  <a:lnTo>
                    <a:pt x="18705" y="9353"/>
                  </a:lnTo>
                  <a:lnTo>
                    <a:pt x="18705" y="9353"/>
                  </a:lnTo>
                  <a:lnTo>
                    <a:pt x="18681" y="8866"/>
                  </a:lnTo>
                  <a:lnTo>
                    <a:pt x="18657" y="8403"/>
                  </a:lnTo>
                  <a:lnTo>
                    <a:pt x="18584" y="7941"/>
                  </a:lnTo>
                  <a:lnTo>
                    <a:pt x="18511" y="7478"/>
                  </a:lnTo>
                  <a:lnTo>
                    <a:pt x="18413" y="7015"/>
                  </a:lnTo>
                  <a:lnTo>
                    <a:pt x="18267" y="6577"/>
                  </a:lnTo>
                  <a:lnTo>
                    <a:pt x="18121" y="6138"/>
                  </a:lnTo>
                  <a:lnTo>
                    <a:pt x="17975" y="5724"/>
                  </a:lnTo>
                  <a:lnTo>
                    <a:pt x="17780" y="5310"/>
                  </a:lnTo>
                  <a:lnTo>
                    <a:pt x="17561" y="4896"/>
                  </a:lnTo>
                  <a:lnTo>
                    <a:pt x="17341" y="4507"/>
                  </a:lnTo>
                  <a:lnTo>
                    <a:pt x="17098" y="4117"/>
                  </a:lnTo>
                  <a:lnTo>
                    <a:pt x="16830" y="3752"/>
                  </a:lnTo>
                  <a:lnTo>
                    <a:pt x="16562" y="3411"/>
                  </a:lnTo>
                  <a:lnTo>
                    <a:pt x="16270" y="3070"/>
                  </a:lnTo>
                  <a:lnTo>
                    <a:pt x="15953" y="2753"/>
                  </a:lnTo>
                  <a:lnTo>
                    <a:pt x="15637" y="2436"/>
                  </a:lnTo>
                  <a:lnTo>
                    <a:pt x="15296" y="2144"/>
                  </a:lnTo>
                  <a:lnTo>
                    <a:pt x="14955" y="1876"/>
                  </a:lnTo>
                  <a:lnTo>
                    <a:pt x="14589" y="1608"/>
                  </a:lnTo>
                  <a:lnTo>
                    <a:pt x="14200" y="1365"/>
                  </a:lnTo>
                  <a:lnTo>
                    <a:pt x="13810" y="1146"/>
                  </a:lnTo>
                  <a:lnTo>
                    <a:pt x="13396" y="926"/>
                  </a:lnTo>
                  <a:lnTo>
                    <a:pt x="12982" y="732"/>
                  </a:lnTo>
                  <a:lnTo>
                    <a:pt x="12568" y="585"/>
                  </a:lnTo>
                  <a:lnTo>
                    <a:pt x="12130" y="439"/>
                  </a:lnTo>
                  <a:lnTo>
                    <a:pt x="11691" y="293"/>
                  </a:lnTo>
                  <a:lnTo>
                    <a:pt x="11228" y="196"/>
                  </a:lnTo>
                  <a:lnTo>
                    <a:pt x="10766" y="123"/>
                  </a:lnTo>
                  <a:lnTo>
                    <a:pt x="10303" y="50"/>
                  </a:lnTo>
                  <a:lnTo>
                    <a:pt x="9840" y="25"/>
                  </a:lnTo>
                  <a:lnTo>
                    <a:pt x="9353" y="1"/>
                  </a:lnTo>
                  <a:lnTo>
                    <a:pt x="9353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5" name="Google Shape;495;p38"/>
            <p:cNvSpPr/>
            <p:nvPr/>
          </p:nvSpPr>
          <p:spPr>
            <a:xfrm>
              <a:off x="6211975" y="3753150"/>
              <a:ext cx="19525" cy="18900"/>
            </a:xfrm>
            <a:custGeom>
              <a:rect b="b" l="l" r="r" t="t"/>
              <a:pathLst>
                <a:path extrusionOk="0" fill="none" h="756" w="781">
                  <a:moveTo>
                    <a:pt x="585" y="0"/>
                  </a:moveTo>
                  <a:lnTo>
                    <a:pt x="585" y="0"/>
                  </a:lnTo>
                  <a:lnTo>
                    <a:pt x="658" y="24"/>
                  </a:lnTo>
                  <a:lnTo>
                    <a:pt x="707" y="49"/>
                  </a:lnTo>
                  <a:lnTo>
                    <a:pt x="756" y="122"/>
                  </a:lnTo>
                  <a:lnTo>
                    <a:pt x="780" y="195"/>
                  </a:lnTo>
                  <a:lnTo>
                    <a:pt x="780" y="195"/>
                  </a:lnTo>
                  <a:lnTo>
                    <a:pt x="756" y="268"/>
                  </a:lnTo>
                  <a:lnTo>
                    <a:pt x="707" y="390"/>
                  </a:lnTo>
                  <a:lnTo>
                    <a:pt x="658" y="487"/>
                  </a:lnTo>
                  <a:lnTo>
                    <a:pt x="585" y="560"/>
                  </a:lnTo>
                  <a:lnTo>
                    <a:pt x="585" y="560"/>
                  </a:lnTo>
                  <a:lnTo>
                    <a:pt x="488" y="633"/>
                  </a:lnTo>
                  <a:lnTo>
                    <a:pt x="390" y="706"/>
                  </a:lnTo>
                  <a:lnTo>
                    <a:pt x="293" y="755"/>
                  </a:lnTo>
                  <a:lnTo>
                    <a:pt x="196" y="755"/>
                  </a:lnTo>
                  <a:lnTo>
                    <a:pt x="196" y="755"/>
                  </a:lnTo>
                  <a:lnTo>
                    <a:pt x="122" y="755"/>
                  </a:lnTo>
                  <a:lnTo>
                    <a:pt x="74" y="706"/>
                  </a:lnTo>
                  <a:lnTo>
                    <a:pt x="25" y="633"/>
                  </a:lnTo>
                  <a:lnTo>
                    <a:pt x="1" y="560"/>
                  </a:lnTo>
                  <a:lnTo>
                    <a:pt x="1" y="560"/>
                  </a:lnTo>
                  <a:lnTo>
                    <a:pt x="25" y="487"/>
                  </a:lnTo>
                  <a:lnTo>
                    <a:pt x="74" y="390"/>
                  </a:lnTo>
                  <a:lnTo>
                    <a:pt x="122" y="268"/>
                  </a:lnTo>
                  <a:lnTo>
                    <a:pt x="196" y="195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585" y="0"/>
                  </a:lnTo>
                  <a:lnTo>
                    <a:pt x="585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6" name="Google Shape;496;p38"/>
            <p:cNvSpPr/>
            <p:nvPr/>
          </p:nvSpPr>
          <p:spPr>
            <a:xfrm>
              <a:off x="5943475" y="3695900"/>
              <a:ext cx="177800" cy="351350"/>
            </a:xfrm>
            <a:custGeom>
              <a:rect b="b" l="l" r="r" t="t"/>
              <a:pathLst>
                <a:path extrusionOk="0" fill="none" h="14054" w="7112">
                  <a:moveTo>
                    <a:pt x="2582" y="780"/>
                  </a:moveTo>
                  <a:lnTo>
                    <a:pt x="2582" y="780"/>
                  </a:lnTo>
                  <a:lnTo>
                    <a:pt x="2752" y="780"/>
                  </a:lnTo>
                  <a:lnTo>
                    <a:pt x="2752" y="780"/>
                  </a:lnTo>
                  <a:lnTo>
                    <a:pt x="2996" y="780"/>
                  </a:lnTo>
                  <a:lnTo>
                    <a:pt x="3215" y="829"/>
                  </a:lnTo>
                  <a:lnTo>
                    <a:pt x="3386" y="878"/>
                  </a:lnTo>
                  <a:lnTo>
                    <a:pt x="3507" y="951"/>
                  </a:lnTo>
                  <a:lnTo>
                    <a:pt x="3507" y="951"/>
                  </a:lnTo>
                  <a:lnTo>
                    <a:pt x="3605" y="1024"/>
                  </a:lnTo>
                  <a:lnTo>
                    <a:pt x="3702" y="1048"/>
                  </a:lnTo>
                  <a:lnTo>
                    <a:pt x="3800" y="1024"/>
                  </a:lnTo>
                  <a:lnTo>
                    <a:pt x="3897" y="951"/>
                  </a:lnTo>
                  <a:lnTo>
                    <a:pt x="3897" y="951"/>
                  </a:lnTo>
                  <a:lnTo>
                    <a:pt x="3970" y="878"/>
                  </a:lnTo>
                  <a:lnTo>
                    <a:pt x="4092" y="829"/>
                  </a:lnTo>
                  <a:lnTo>
                    <a:pt x="4189" y="780"/>
                  </a:lnTo>
                  <a:lnTo>
                    <a:pt x="4262" y="780"/>
                  </a:lnTo>
                  <a:lnTo>
                    <a:pt x="4262" y="780"/>
                  </a:lnTo>
                  <a:lnTo>
                    <a:pt x="4384" y="731"/>
                  </a:lnTo>
                  <a:lnTo>
                    <a:pt x="4506" y="658"/>
                  </a:lnTo>
                  <a:lnTo>
                    <a:pt x="4676" y="537"/>
                  </a:lnTo>
                  <a:lnTo>
                    <a:pt x="4847" y="390"/>
                  </a:lnTo>
                  <a:lnTo>
                    <a:pt x="4847" y="390"/>
                  </a:lnTo>
                  <a:lnTo>
                    <a:pt x="5042" y="244"/>
                  </a:lnTo>
                  <a:lnTo>
                    <a:pt x="5285" y="123"/>
                  </a:lnTo>
                  <a:lnTo>
                    <a:pt x="5529" y="49"/>
                  </a:lnTo>
                  <a:lnTo>
                    <a:pt x="5797" y="1"/>
                  </a:lnTo>
                  <a:lnTo>
                    <a:pt x="5797" y="1"/>
                  </a:lnTo>
                  <a:lnTo>
                    <a:pt x="5894" y="25"/>
                  </a:lnTo>
                  <a:lnTo>
                    <a:pt x="5992" y="49"/>
                  </a:lnTo>
                  <a:lnTo>
                    <a:pt x="6040" y="74"/>
                  </a:lnTo>
                  <a:lnTo>
                    <a:pt x="6089" y="123"/>
                  </a:lnTo>
                  <a:lnTo>
                    <a:pt x="6089" y="171"/>
                  </a:lnTo>
                  <a:lnTo>
                    <a:pt x="6089" y="244"/>
                  </a:lnTo>
                  <a:lnTo>
                    <a:pt x="6040" y="317"/>
                  </a:lnTo>
                  <a:lnTo>
                    <a:pt x="5992" y="390"/>
                  </a:lnTo>
                  <a:lnTo>
                    <a:pt x="5992" y="390"/>
                  </a:lnTo>
                  <a:lnTo>
                    <a:pt x="5845" y="561"/>
                  </a:lnTo>
                  <a:lnTo>
                    <a:pt x="5772" y="707"/>
                  </a:lnTo>
                  <a:lnTo>
                    <a:pt x="5748" y="853"/>
                  </a:lnTo>
                  <a:lnTo>
                    <a:pt x="5772" y="926"/>
                  </a:lnTo>
                  <a:lnTo>
                    <a:pt x="5797" y="951"/>
                  </a:lnTo>
                  <a:lnTo>
                    <a:pt x="5797" y="951"/>
                  </a:lnTo>
                  <a:lnTo>
                    <a:pt x="5870" y="1048"/>
                  </a:lnTo>
                  <a:lnTo>
                    <a:pt x="5918" y="1145"/>
                  </a:lnTo>
                  <a:lnTo>
                    <a:pt x="5967" y="1243"/>
                  </a:lnTo>
                  <a:lnTo>
                    <a:pt x="5992" y="1340"/>
                  </a:lnTo>
                  <a:lnTo>
                    <a:pt x="5992" y="1340"/>
                  </a:lnTo>
                  <a:lnTo>
                    <a:pt x="5967" y="1438"/>
                  </a:lnTo>
                  <a:lnTo>
                    <a:pt x="5918" y="1535"/>
                  </a:lnTo>
                  <a:lnTo>
                    <a:pt x="5870" y="1633"/>
                  </a:lnTo>
                  <a:lnTo>
                    <a:pt x="5797" y="1730"/>
                  </a:lnTo>
                  <a:lnTo>
                    <a:pt x="5797" y="1730"/>
                  </a:lnTo>
                  <a:lnTo>
                    <a:pt x="5748" y="1754"/>
                  </a:lnTo>
                  <a:lnTo>
                    <a:pt x="5699" y="1754"/>
                  </a:lnTo>
                  <a:lnTo>
                    <a:pt x="5553" y="1754"/>
                  </a:lnTo>
                  <a:lnTo>
                    <a:pt x="5383" y="1657"/>
                  </a:lnTo>
                  <a:lnTo>
                    <a:pt x="5212" y="1535"/>
                  </a:lnTo>
                  <a:lnTo>
                    <a:pt x="5212" y="1535"/>
                  </a:lnTo>
                  <a:lnTo>
                    <a:pt x="5066" y="1389"/>
                  </a:lnTo>
                  <a:lnTo>
                    <a:pt x="4896" y="1316"/>
                  </a:lnTo>
                  <a:lnTo>
                    <a:pt x="4749" y="1292"/>
                  </a:lnTo>
                  <a:lnTo>
                    <a:pt x="4701" y="1316"/>
                  </a:lnTo>
                  <a:lnTo>
                    <a:pt x="4652" y="1340"/>
                  </a:lnTo>
                  <a:lnTo>
                    <a:pt x="4652" y="1340"/>
                  </a:lnTo>
                  <a:lnTo>
                    <a:pt x="4555" y="1413"/>
                  </a:lnTo>
                  <a:lnTo>
                    <a:pt x="4457" y="1486"/>
                  </a:lnTo>
                  <a:lnTo>
                    <a:pt x="4360" y="1511"/>
                  </a:lnTo>
                  <a:lnTo>
                    <a:pt x="4262" y="1535"/>
                  </a:lnTo>
                  <a:lnTo>
                    <a:pt x="4262" y="1535"/>
                  </a:lnTo>
                  <a:lnTo>
                    <a:pt x="4116" y="1559"/>
                  </a:lnTo>
                  <a:lnTo>
                    <a:pt x="4043" y="1584"/>
                  </a:lnTo>
                  <a:lnTo>
                    <a:pt x="3994" y="1633"/>
                  </a:lnTo>
                  <a:lnTo>
                    <a:pt x="3994" y="1633"/>
                  </a:lnTo>
                  <a:lnTo>
                    <a:pt x="3946" y="1657"/>
                  </a:lnTo>
                  <a:lnTo>
                    <a:pt x="3873" y="1681"/>
                  </a:lnTo>
                  <a:lnTo>
                    <a:pt x="3702" y="1730"/>
                  </a:lnTo>
                  <a:lnTo>
                    <a:pt x="3702" y="1730"/>
                  </a:lnTo>
                  <a:lnTo>
                    <a:pt x="3605" y="1730"/>
                  </a:lnTo>
                  <a:lnTo>
                    <a:pt x="3507" y="1779"/>
                  </a:lnTo>
                  <a:lnTo>
                    <a:pt x="3410" y="1827"/>
                  </a:lnTo>
                  <a:lnTo>
                    <a:pt x="3312" y="1900"/>
                  </a:lnTo>
                  <a:lnTo>
                    <a:pt x="3312" y="1900"/>
                  </a:lnTo>
                  <a:lnTo>
                    <a:pt x="3288" y="1949"/>
                  </a:lnTo>
                  <a:lnTo>
                    <a:pt x="3288" y="2022"/>
                  </a:lnTo>
                  <a:lnTo>
                    <a:pt x="3288" y="2144"/>
                  </a:lnTo>
                  <a:lnTo>
                    <a:pt x="3386" y="2314"/>
                  </a:lnTo>
                  <a:lnTo>
                    <a:pt x="3507" y="2485"/>
                  </a:lnTo>
                  <a:lnTo>
                    <a:pt x="3507" y="2485"/>
                  </a:lnTo>
                  <a:lnTo>
                    <a:pt x="3605" y="2558"/>
                  </a:lnTo>
                  <a:lnTo>
                    <a:pt x="3702" y="2582"/>
                  </a:lnTo>
                  <a:lnTo>
                    <a:pt x="3800" y="2607"/>
                  </a:lnTo>
                  <a:lnTo>
                    <a:pt x="3921" y="2607"/>
                  </a:lnTo>
                  <a:lnTo>
                    <a:pt x="4043" y="2582"/>
                  </a:lnTo>
                  <a:lnTo>
                    <a:pt x="4141" y="2534"/>
                  </a:lnTo>
                  <a:lnTo>
                    <a:pt x="4262" y="2461"/>
                  </a:lnTo>
                  <a:lnTo>
                    <a:pt x="4360" y="2388"/>
                  </a:lnTo>
                  <a:lnTo>
                    <a:pt x="4360" y="2388"/>
                  </a:lnTo>
                  <a:lnTo>
                    <a:pt x="4555" y="2193"/>
                  </a:lnTo>
                  <a:lnTo>
                    <a:pt x="4749" y="2047"/>
                  </a:lnTo>
                  <a:lnTo>
                    <a:pt x="4920" y="1949"/>
                  </a:lnTo>
                  <a:lnTo>
                    <a:pt x="5042" y="1900"/>
                  </a:lnTo>
                  <a:lnTo>
                    <a:pt x="5042" y="1900"/>
                  </a:lnTo>
                  <a:lnTo>
                    <a:pt x="5115" y="1925"/>
                  </a:lnTo>
                  <a:lnTo>
                    <a:pt x="5163" y="1974"/>
                  </a:lnTo>
                  <a:lnTo>
                    <a:pt x="5212" y="2022"/>
                  </a:lnTo>
                  <a:lnTo>
                    <a:pt x="5212" y="2095"/>
                  </a:lnTo>
                  <a:lnTo>
                    <a:pt x="5212" y="2095"/>
                  </a:lnTo>
                  <a:lnTo>
                    <a:pt x="5236" y="2168"/>
                  </a:lnTo>
                  <a:lnTo>
                    <a:pt x="5285" y="2241"/>
                  </a:lnTo>
                  <a:lnTo>
                    <a:pt x="5334" y="2266"/>
                  </a:lnTo>
                  <a:lnTo>
                    <a:pt x="5407" y="2290"/>
                  </a:lnTo>
                  <a:lnTo>
                    <a:pt x="5407" y="2290"/>
                  </a:lnTo>
                  <a:lnTo>
                    <a:pt x="5504" y="2314"/>
                  </a:lnTo>
                  <a:lnTo>
                    <a:pt x="5602" y="2339"/>
                  </a:lnTo>
                  <a:lnTo>
                    <a:pt x="5699" y="2412"/>
                  </a:lnTo>
                  <a:lnTo>
                    <a:pt x="5797" y="2485"/>
                  </a:lnTo>
                  <a:lnTo>
                    <a:pt x="5797" y="2485"/>
                  </a:lnTo>
                  <a:lnTo>
                    <a:pt x="5845" y="2558"/>
                  </a:lnTo>
                  <a:lnTo>
                    <a:pt x="5870" y="2680"/>
                  </a:lnTo>
                  <a:lnTo>
                    <a:pt x="5845" y="2777"/>
                  </a:lnTo>
                  <a:lnTo>
                    <a:pt x="5797" y="2850"/>
                  </a:lnTo>
                  <a:lnTo>
                    <a:pt x="5797" y="2850"/>
                  </a:lnTo>
                  <a:lnTo>
                    <a:pt x="5699" y="2923"/>
                  </a:lnTo>
                  <a:lnTo>
                    <a:pt x="5602" y="2996"/>
                  </a:lnTo>
                  <a:lnTo>
                    <a:pt x="5504" y="3045"/>
                  </a:lnTo>
                  <a:lnTo>
                    <a:pt x="5407" y="3045"/>
                  </a:lnTo>
                  <a:lnTo>
                    <a:pt x="5407" y="3045"/>
                  </a:lnTo>
                  <a:lnTo>
                    <a:pt x="5310" y="3069"/>
                  </a:lnTo>
                  <a:lnTo>
                    <a:pt x="5163" y="3167"/>
                  </a:lnTo>
                  <a:lnTo>
                    <a:pt x="4993" y="3289"/>
                  </a:lnTo>
                  <a:lnTo>
                    <a:pt x="4847" y="3435"/>
                  </a:lnTo>
                  <a:lnTo>
                    <a:pt x="4847" y="3435"/>
                  </a:lnTo>
                  <a:lnTo>
                    <a:pt x="4676" y="3581"/>
                  </a:lnTo>
                  <a:lnTo>
                    <a:pt x="4506" y="3703"/>
                  </a:lnTo>
                  <a:lnTo>
                    <a:pt x="4384" y="3776"/>
                  </a:lnTo>
                  <a:lnTo>
                    <a:pt x="4262" y="3800"/>
                  </a:lnTo>
                  <a:lnTo>
                    <a:pt x="4262" y="3800"/>
                  </a:lnTo>
                  <a:lnTo>
                    <a:pt x="4141" y="3849"/>
                  </a:lnTo>
                  <a:lnTo>
                    <a:pt x="3970" y="3971"/>
                  </a:lnTo>
                  <a:lnTo>
                    <a:pt x="3726" y="4165"/>
                  </a:lnTo>
                  <a:lnTo>
                    <a:pt x="3483" y="4409"/>
                  </a:lnTo>
                  <a:lnTo>
                    <a:pt x="3142" y="4750"/>
                  </a:lnTo>
                  <a:lnTo>
                    <a:pt x="3142" y="4750"/>
                  </a:lnTo>
                  <a:lnTo>
                    <a:pt x="3020" y="4847"/>
                  </a:lnTo>
                  <a:lnTo>
                    <a:pt x="2874" y="4969"/>
                  </a:lnTo>
                  <a:lnTo>
                    <a:pt x="2557" y="5164"/>
                  </a:lnTo>
                  <a:lnTo>
                    <a:pt x="2265" y="5286"/>
                  </a:lnTo>
                  <a:lnTo>
                    <a:pt x="2119" y="5310"/>
                  </a:lnTo>
                  <a:lnTo>
                    <a:pt x="1997" y="5335"/>
                  </a:lnTo>
                  <a:lnTo>
                    <a:pt x="1997" y="5335"/>
                  </a:lnTo>
                  <a:lnTo>
                    <a:pt x="1754" y="5335"/>
                  </a:lnTo>
                  <a:lnTo>
                    <a:pt x="1535" y="5383"/>
                  </a:lnTo>
                  <a:lnTo>
                    <a:pt x="1364" y="5456"/>
                  </a:lnTo>
                  <a:lnTo>
                    <a:pt x="1242" y="5529"/>
                  </a:lnTo>
                  <a:lnTo>
                    <a:pt x="1242" y="5529"/>
                  </a:lnTo>
                  <a:lnTo>
                    <a:pt x="1169" y="5602"/>
                  </a:lnTo>
                  <a:lnTo>
                    <a:pt x="1096" y="5700"/>
                  </a:lnTo>
                  <a:lnTo>
                    <a:pt x="1047" y="5797"/>
                  </a:lnTo>
                  <a:lnTo>
                    <a:pt x="1047" y="5895"/>
                  </a:lnTo>
                  <a:lnTo>
                    <a:pt x="1047" y="5895"/>
                  </a:lnTo>
                  <a:lnTo>
                    <a:pt x="1047" y="5992"/>
                  </a:lnTo>
                  <a:lnTo>
                    <a:pt x="1096" y="6090"/>
                  </a:lnTo>
                  <a:lnTo>
                    <a:pt x="1169" y="6187"/>
                  </a:lnTo>
                  <a:lnTo>
                    <a:pt x="1242" y="6284"/>
                  </a:lnTo>
                  <a:lnTo>
                    <a:pt x="1242" y="6284"/>
                  </a:lnTo>
                  <a:lnTo>
                    <a:pt x="1315" y="6357"/>
                  </a:lnTo>
                  <a:lnTo>
                    <a:pt x="1413" y="6406"/>
                  </a:lnTo>
                  <a:lnTo>
                    <a:pt x="1535" y="6455"/>
                  </a:lnTo>
                  <a:lnTo>
                    <a:pt x="1608" y="6455"/>
                  </a:lnTo>
                  <a:lnTo>
                    <a:pt x="1608" y="6455"/>
                  </a:lnTo>
                  <a:lnTo>
                    <a:pt x="1729" y="6504"/>
                  </a:lnTo>
                  <a:lnTo>
                    <a:pt x="1876" y="6601"/>
                  </a:lnTo>
                  <a:lnTo>
                    <a:pt x="2070" y="6747"/>
                  </a:lnTo>
                  <a:lnTo>
                    <a:pt x="2290" y="6942"/>
                  </a:lnTo>
                  <a:lnTo>
                    <a:pt x="2290" y="6942"/>
                  </a:lnTo>
                  <a:lnTo>
                    <a:pt x="2484" y="7137"/>
                  </a:lnTo>
                  <a:lnTo>
                    <a:pt x="2679" y="7283"/>
                  </a:lnTo>
                  <a:lnTo>
                    <a:pt x="2825" y="7380"/>
                  </a:lnTo>
                  <a:lnTo>
                    <a:pt x="2947" y="7405"/>
                  </a:lnTo>
                  <a:lnTo>
                    <a:pt x="2947" y="7405"/>
                  </a:lnTo>
                  <a:lnTo>
                    <a:pt x="3093" y="7380"/>
                  </a:lnTo>
                  <a:lnTo>
                    <a:pt x="3166" y="7356"/>
                  </a:lnTo>
                  <a:lnTo>
                    <a:pt x="3239" y="7332"/>
                  </a:lnTo>
                  <a:lnTo>
                    <a:pt x="3239" y="7332"/>
                  </a:lnTo>
                  <a:lnTo>
                    <a:pt x="3288" y="7283"/>
                  </a:lnTo>
                  <a:lnTo>
                    <a:pt x="3410" y="7259"/>
                  </a:lnTo>
                  <a:lnTo>
                    <a:pt x="3556" y="7234"/>
                  </a:lnTo>
                  <a:lnTo>
                    <a:pt x="3702" y="7234"/>
                  </a:lnTo>
                  <a:lnTo>
                    <a:pt x="3702" y="7234"/>
                  </a:lnTo>
                  <a:lnTo>
                    <a:pt x="3873" y="7234"/>
                  </a:lnTo>
                  <a:lnTo>
                    <a:pt x="4019" y="7283"/>
                  </a:lnTo>
                  <a:lnTo>
                    <a:pt x="4165" y="7332"/>
                  </a:lnTo>
                  <a:lnTo>
                    <a:pt x="4262" y="7429"/>
                  </a:lnTo>
                  <a:lnTo>
                    <a:pt x="4262" y="7429"/>
                  </a:lnTo>
                  <a:lnTo>
                    <a:pt x="4360" y="7502"/>
                  </a:lnTo>
                  <a:lnTo>
                    <a:pt x="4457" y="7551"/>
                  </a:lnTo>
                  <a:lnTo>
                    <a:pt x="4555" y="7600"/>
                  </a:lnTo>
                  <a:lnTo>
                    <a:pt x="4652" y="7600"/>
                  </a:lnTo>
                  <a:lnTo>
                    <a:pt x="4652" y="7600"/>
                  </a:lnTo>
                  <a:lnTo>
                    <a:pt x="4749" y="7648"/>
                  </a:lnTo>
                  <a:lnTo>
                    <a:pt x="4896" y="7721"/>
                  </a:lnTo>
                  <a:lnTo>
                    <a:pt x="5066" y="7843"/>
                  </a:lnTo>
                  <a:lnTo>
                    <a:pt x="5212" y="7989"/>
                  </a:lnTo>
                  <a:lnTo>
                    <a:pt x="5212" y="7989"/>
                  </a:lnTo>
                  <a:lnTo>
                    <a:pt x="5383" y="8135"/>
                  </a:lnTo>
                  <a:lnTo>
                    <a:pt x="5553" y="8257"/>
                  </a:lnTo>
                  <a:lnTo>
                    <a:pt x="5699" y="8330"/>
                  </a:lnTo>
                  <a:lnTo>
                    <a:pt x="5797" y="8355"/>
                  </a:lnTo>
                  <a:lnTo>
                    <a:pt x="5797" y="8355"/>
                  </a:lnTo>
                  <a:lnTo>
                    <a:pt x="5870" y="8379"/>
                  </a:lnTo>
                  <a:lnTo>
                    <a:pt x="5992" y="8428"/>
                  </a:lnTo>
                  <a:lnTo>
                    <a:pt x="6089" y="8476"/>
                  </a:lnTo>
                  <a:lnTo>
                    <a:pt x="6162" y="8549"/>
                  </a:lnTo>
                  <a:lnTo>
                    <a:pt x="6162" y="8549"/>
                  </a:lnTo>
                  <a:lnTo>
                    <a:pt x="6259" y="8622"/>
                  </a:lnTo>
                  <a:lnTo>
                    <a:pt x="6357" y="8695"/>
                  </a:lnTo>
                  <a:lnTo>
                    <a:pt x="6454" y="8720"/>
                  </a:lnTo>
                  <a:lnTo>
                    <a:pt x="6552" y="8744"/>
                  </a:lnTo>
                  <a:lnTo>
                    <a:pt x="6552" y="8744"/>
                  </a:lnTo>
                  <a:lnTo>
                    <a:pt x="6649" y="8769"/>
                  </a:lnTo>
                  <a:lnTo>
                    <a:pt x="6747" y="8793"/>
                  </a:lnTo>
                  <a:lnTo>
                    <a:pt x="6844" y="8866"/>
                  </a:lnTo>
                  <a:lnTo>
                    <a:pt x="6941" y="8939"/>
                  </a:lnTo>
                  <a:lnTo>
                    <a:pt x="6941" y="8939"/>
                  </a:lnTo>
                  <a:lnTo>
                    <a:pt x="7014" y="9036"/>
                  </a:lnTo>
                  <a:lnTo>
                    <a:pt x="7063" y="9134"/>
                  </a:lnTo>
                  <a:lnTo>
                    <a:pt x="7112" y="9231"/>
                  </a:lnTo>
                  <a:lnTo>
                    <a:pt x="7112" y="9304"/>
                  </a:lnTo>
                  <a:lnTo>
                    <a:pt x="7112" y="9304"/>
                  </a:lnTo>
                  <a:lnTo>
                    <a:pt x="7112" y="9402"/>
                  </a:lnTo>
                  <a:lnTo>
                    <a:pt x="7063" y="9499"/>
                  </a:lnTo>
                  <a:lnTo>
                    <a:pt x="7014" y="9597"/>
                  </a:lnTo>
                  <a:lnTo>
                    <a:pt x="6941" y="9694"/>
                  </a:lnTo>
                  <a:lnTo>
                    <a:pt x="6941" y="9694"/>
                  </a:lnTo>
                  <a:lnTo>
                    <a:pt x="6868" y="9791"/>
                  </a:lnTo>
                  <a:lnTo>
                    <a:pt x="6795" y="9889"/>
                  </a:lnTo>
                  <a:lnTo>
                    <a:pt x="6747" y="9986"/>
                  </a:lnTo>
                  <a:lnTo>
                    <a:pt x="6747" y="10084"/>
                  </a:lnTo>
                  <a:lnTo>
                    <a:pt x="6747" y="10084"/>
                  </a:lnTo>
                  <a:lnTo>
                    <a:pt x="6722" y="10181"/>
                  </a:lnTo>
                  <a:lnTo>
                    <a:pt x="6625" y="10327"/>
                  </a:lnTo>
                  <a:lnTo>
                    <a:pt x="6503" y="10473"/>
                  </a:lnTo>
                  <a:lnTo>
                    <a:pt x="6357" y="10644"/>
                  </a:lnTo>
                  <a:lnTo>
                    <a:pt x="6357" y="10644"/>
                  </a:lnTo>
                  <a:lnTo>
                    <a:pt x="6211" y="10814"/>
                  </a:lnTo>
                  <a:lnTo>
                    <a:pt x="6089" y="10961"/>
                  </a:lnTo>
                  <a:lnTo>
                    <a:pt x="6016" y="11107"/>
                  </a:lnTo>
                  <a:lnTo>
                    <a:pt x="5992" y="11204"/>
                  </a:lnTo>
                  <a:lnTo>
                    <a:pt x="5992" y="11204"/>
                  </a:lnTo>
                  <a:lnTo>
                    <a:pt x="5943" y="11326"/>
                  </a:lnTo>
                  <a:lnTo>
                    <a:pt x="5870" y="11472"/>
                  </a:lnTo>
                  <a:lnTo>
                    <a:pt x="5748" y="11618"/>
                  </a:lnTo>
                  <a:lnTo>
                    <a:pt x="5602" y="11789"/>
                  </a:lnTo>
                  <a:lnTo>
                    <a:pt x="5602" y="11789"/>
                  </a:lnTo>
                  <a:lnTo>
                    <a:pt x="5456" y="11935"/>
                  </a:lnTo>
                  <a:lnTo>
                    <a:pt x="5334" y="12105"/>
                  </a:lnTo>
                  <a:lnTo>
                    <a:pt x="5261" y="12251"/>
                  </a:lnTo>
                  <a:lnTo>
                    <a:pt x="5212" y="12349"/>
                  </a:lnTo>
                  <a:lnTo>
                    <a:pt x="5212" y="12349"/>
                  </a:lnTo>
                  <a:lnTo>
                    <a:pt x="5188" y="12446"/>
                  </a:lnTo>
                  <a:lnTo>
                    <a:pt x="5139" y="12568"/>
                  </a:lnTo>
                  <a:lnTo>
                    <a:pt x="5042" y="12714"/>
                  </a:lnTo>
                  <a:lnTo>
                    <a:pt x="4944" y="12836"/>
                  </a:lnTo>
                  <a:lnTo>
                    <a:pt x="4944" y="12836"/>
                  </a:lnTo>
                  <a:lnTo>
                    <a:pt x="4822" y="12958"/>
                  </a:lnTo>
                  <a:lnTo>
                    <a:pt x="4725" y="13079"/>
                  </a:lnTo>
                  <a:lnTo>
                    <a:pt x="4676" y="13201"/>
                  </a:lnTo>
                  <a:lnTo>
                    <a:pt x="4652" y="13299"/>
                  </a:lnTo>
                  <a:lnTo>
                    <a:pt x="4652" y="13299"/>
                  </a:lnTo>
                  <a:lnTo>
                    <a:pt x="4676" y="13469"/>
                  </a:lnTo>
                  <a:lnTo>
                    <a:pt x="4701" y="13542"/>
                  </a:lnTo>
                  <a:lnTo>
                    <a:pt x="4749" y="13591"/>
                  </a:lnTo>
                  <a:lnTo>
                    <a:pt x="4749" y="13591"/>
                  </a:lnTo>
                  <a:lnTo>
                    <a:pt x="4774" y="13640"/>
                  </a:lnTo>
                  <a:lnTo>
                    <a:pt x="4822" y="13713"/>
                  </a:lnTo>
                  <a:lnTo>
                    <a:pt x="4847" y="13883"/>
                  </a:lnTo>
                  <a:lnTo>
                    <a:pt x="4847" y="13883"/>
                  </a:lnTo>
                  <a:lnTo>
                    <a:pt x="4822" y="13956"/>
                  </a:lnTo>
                  <a:lnTo>
                    <a:pt x="4774" y="14005"/>
                  </a:lnTo>
                  <a:lnTo>
                    <a:pt x="4725" y="14054"/>
                  </a:lnTo>
                  <a:lnTo>
                    <a:pt x="4652" y="14054"/>
                  </a:lnTo>
                  <a:lnTo>
                    <a:pt x="4652" y="14054"/>
                  </a:lnTo>
                  <a:lnTo>
                    <a:pt x="4555" y="14054"/>
                  </a:lnTo>
                  <a:lnTo>
                    <a:pt x="4457" y="14005"/>
                  </a:lnTo>
                  <a:lnTo>
                    <a:pt x="4360" y="13956"/>
                  </a:lnTo>
                  <a:lnTo>
                    <a:pt x="4262" y="13883"/>
                  </a:lnTo>
                  <a:lnTo>
                    <a:pt x="4262" y="13883"/>
                  </a:lnTo>
                  <a:lnTo>
                    <a:pt x="4189" y="13761"/>
                  </a:lnTo>
                  <a:lnTo>
                    <a:pt x="4141" y="13615"/>
                  </a:lnTo>
                  <a:lnTo>
                    <a:pt x="4092" y="13469"/>
                  </a:lnTo>
                  <a:lnTo>
                    <a:pt x="4092" y="13299"/>
                  </a:lnTo>
                  <a:lnTo>
                    <a:pt x="4092" y="13299"/>
                  </a:lnTo>
                  <a:lnTo>
                    <a:pt x="4067" y="13152"/>
                  </a:lnTo>
                  <a:lnTo>
                    <a:pt x="4019" y="12982"/>
                  </a:lnTo>
                  <a:lnTo>
                    <a:pt x="3970" y="12836"/>
                  </a:lnTo>
                  <a:lnTo>
                    <a:pt x="3897" y="12738"/>
                  </a:lnTo>
                  <a:lnTo>
                    <a:pt x="3897" y="12738"/>
                  </a:lnTo>
                  <a:lnTo>
                    <a:pt x="3848" y="12690"/>
                  </a:lnTo>
                  <a:lnTo>
                    <a:pt x="3824" y="12592"/>
                  </a:lnTo>
                  <a:lnTo>
                    <a:pt x="3751" y="12349"/>
                  </a:lnTo>
                  <a:lnTo>
                    <a:pt x="3726" y="12056"/>
                  </a:lnTo>
                  <a:lnTo>
                    <a:pt x="3702" y="11716"/>
                  </a:lnTo>
                  <a:lnTo>
                    <a:pt x="3702" y="11472"/>
                  </a:lnTo>
                  <a:lnTo>
                    <a:pt x="3702" y="11472"/>
                  </a:lnTo>
                  <a:lnTo>
                    <a:pt x="3702" y="11301"/>
                  </a:lnTo>
                  <a:lnTo>
                    <a:pt x="3653" y="11107"/>
                  </a:lnTo>
                  <a:lnTo>
                    <a:pt x="3629" y="10936"/>
                  </a:lnTo>
                  <a:lnTo>
                    <a:pt x="3556" y="10741"/>
                  </a:lnTo>
                  <a:lnTo>
                    <a:pt x="3483" y="10571"/>
                  </a:lnTo>
                  <a:lnTo>
                    <a:pt x="3410" y="10425"/>
                  </a:lnTo>
                  <a:lnTo>
                    <a:pt x="3312" y="10279"/>
                  </a:lnTo>
                  <a:lnTo>
                    <a:pt x="3239" y="10181"/>
                  </a:lnTo>
                  <a:lnTo>
                    <a:pt x="3239" y="10181"/>
                  </a:lnTo>
                  <a:lnTo>
                    <a:pt x="3045" y="9962"/>
                  </a:lnTo>
                  <a:lnTo>
                    <a:pt x="2898" y="9767"/>
                  </a:lnTo>
                  <a:lnTo>
                    <a:pt x="2801" y="9621"/>
                  </a:lnTo>
                  <a:lnTo>
                    <a:pt x="2752" y="9499"/>
                  </a:lnTo>
                  <a:lnTo>
                    <a:pt x="2752" y="9499"/>
                  </a:lnTo>
                  <a:lnTo>
                    <a:pt x="2728" y="9353"/>
                  </a:lnTo>
                  <a:lnTo>
                    <a:pt x="2704" y="9280"/>
                  </a:lnTo>
                  <a:lnTo>
                    <a:pt x="2655" y="9231"/>
                  </a:lnTo>
                  <a:lnTo>
                    <a:pt x="2655" y="9231"/>
                  </a:lnTo>
                  <a:lnTo>
                    <a:pt x="2631" y="9158"/>
                  </a:lnTo>
                  <a:lnTo>
                    <a:pt x="2582" y="9036"/>
                  </a:lnTo>
                  <a:lnTo>
                    <a:pt x="2582" y="8890"/>
                  </a:lnTo>
                  <a:lnTo>
                    <a:pt x="2557" y="8744"/>
                  </a:lnTo>
                  <a:lnTo>
                    <a:pt x="2557" y="8744"/>
                  </a:lnTo>
                  <a:lnTo>
                    <a:pt x="2582" y="8598"/>
                  </a:lnTo>
                  <a:lnTo>
                    <a:pt x="2582" y="8452"/>
                  </a:lnTo>
                  <a:lnTo>
                    <a:pt x="2631" y="8330"/>
                  </a:lnTo>
                  <a:lnTo>
                    <a:pt x="2655" y="8281"/>
                  </a:lnTo>
                  <a:lnTo>
                    <a:pt x="2655" y="8281"/>
                  </a:lnTo>
                  <a:lnTo>
                    <a:pt x="2704" y="8208"/>
                  </a:lnTo>
                  <a:lnTo>
                    <a:pt x="2728" y="8160"/>
                  </a:lnTo>
                  <a:lnTo>
                    <a:pt x="2752" y="7989"/>
                  </a:lnTo>
                  <a:lnTo>
                    <a:pt x="2752" y="7989"/>
                  </a:lnTo>
                  <a:lnTo>
                    <a:pt x="2728" y="7819"/>
                  </a:lnTo>
                  <a:lnTo>
                    <a:pt x="2704" y="7746"/>
                  </a:lnTo>
                  <a:lnTo>
                    <a:pt x="2655" y="7697"/>
                  </a:lnTo>
                  <a:lnTo>
                    <a:pt x="2655" y="7697"/>
                  </a:lnTo>
                  <a:lnTo>
                    <a:pt x="2606" y="7673"/>
                  </a:lnTo>
                  <a:lnTo>
                    <a:pt x="2533" y="7624"/>
                  </a:lnTo>
                  <a:lnTo>
                    <a:pt x="2363" y="7600"/>
                  </a:lnTo>
                  <a:lnTo>
                    <a:pt x="2363" y="7600"/>
                  </a:lnTo>
                  <a:lnTo>
                    <a:pt x="2265" y="7575"/>
                  </a:lnTo>
                  <a:lnTo>
                    <a:pt x="2119" y="7502"/>
                  </a:lnTo>
                  <a:lnTo>
                    <a:pt x="1973" y="7380"/>
                  </a:lnTo>
                  <a:lnTo>
                    <a:pt x="1802" y="7234"/>
                  </a:lnTo>
                  <a:lnTo>
                    <a:pt x="1802" y="7234"/>
                  </a:lnTo>
                  <a:lnTo>
                    <a:pt x="1632" y="7088"/>
                  </a:lnTo>
                  <a:lnTo>
                    <a:pt x="1486" y="6966"/>
                  </a:lnTo>
                  <a:lnTo>
                    <a:pt x="1340" y="6869"/>
                  </a:lnTo>
                  <a:lnTo>
                    <a:pt x="1242" y="6845"/>
                  </a:lnTo>
                  <a:lnTo>
                    <a:pt x="1242" y="6845"/>
                  </a:lnTo>
                  <a:lnTo>
                    <a:pt x="1121" y="6796"/>
                  </a:lnTo>
                  <a:lnTo>
                    <a:pt x="926" y="6674"/>
                  </a:lnTo>
                  <a:lnTo>
                    <a:pt x="706" y="6504"/>
                  </a:lnTo>
                  <a:lnTo>
                    <a:pt x="463" y="6284"/>
                  </a:lnTo>
                  <a:lnTo>
                    <a:pt x="463" y="6284"/>
                  </a:lnTo>
                  <a:lnTo>
                    <a:pt x="171" y="5919"/>
                  </a:lnTo>
                  <a:lnTo>
                    <a:pt x="0" y="5700"/>
                  </a:lnTo>
                  <a:lnTo>
                    <a:pt x="0" y="5700"/>
                  </a:lnTo>
                  <a:lnTo>
                    <a:pt x="0" y="572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" name="Google Shape;497;p38"/>
            <p:cNvSpPr/>
            <p:nvPr/>
          </p:nvSpPr>
          <p:spPr>
            <a:xfrm>
              <a:off x="6128575" y="3695900"/>
              <a:ext cx="86475" cy="47525"/>
            </a:xfrm>
            <a:custGeom>
              <a:rect b="b" l="l" r="r" t="t"/>
              <a:pathLst>
                <a:path extrusionOk="0" fill="none" h="1901" w="3459">
                  <a:moveTo>
                    <a:pt x="2022" y="1340"/>
                  </a:moveTo>
                  <a:lnTo>
                    <a:pt x="2022" y="1340"/>
                  </a:lnTo>
                  <a:lnTo>
                    <a:pt x="1924" y="1413"/>
                  </a:lnTo>
                  <a:lnTo>
                    <a:pt x="1827" y="1486"/>
                  </a:lnTo>
                  <a:lnTo>
                    <a:pt x="1729" y="1511"/>
                  </a:lnTo>
                  <a:lnTo>
                    <a:pt x="1632" y="1535"/>
                  </a:lnTo>
                  <a:lnTo>
                    <a:pt x="1632" y="1535"/>
                  </a:lnTo>
                  <a:lnTo>
                    <a:pt x="1559" y="1535"/>
                  </a:lnTo>
                  <a:lnTo>
                    <a:pt x="1461" y="1584"/>
                  </a:lnTo>
                  <a:lnTo>
                    <a:pt x="1340" y="1657"/>
                  </a:lnTo>
                  <a:lnTo>
                    <a:pt x="1267" y="1730"/>
                  </a:lnTo>
                  <a:lnTo>
                    <a:pt x="1267" y="1730"/>
                  </a:lnTo>
                  <a:lnTo>
                    <a:pt x="1169" y="1803"/>
                  </a:lnTo>
                  <a:lnTo>
                    <a:pt x="1072" y="1852"/>
                  </a:lnTo>
                  <a:lnTo>
                    <a:pt x="974" y="1900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79" y="1900"/>
                  </a:lnTo>
                  <a:lnTo>
                    <a:pt x="682" y="1852"/>
                  </a:lnTo>
                  <a:lnTo>
                    <a:pt x="585" y="1803"/>
                  </a:lnTo>
                  <a:lnTo>
                    <a:pt x="512" y="1730"/>
                  </a:lnTo>
                  <a:lnTo>
                    <a:pt x="512" y="1730"/>
                  </a:lnTo>
                  <a:lnTo>
                    <a:pt x="438" y="1633"/>
                  </a:lnTo>
                  <a:lnTo>
                    <a:pt x="414" y="1535"/>
                  </a:lnTo>
                  <a:lnTo>
                    <a:pt x="438" y="1438"/>
                  </a:lnTo>
                  <a:lnTo>
                    <a:pt x="512" y="1340"/>
                  </a:lnTo>
                  <a:lnTo>
                    <a:pt x="512" y="1340"/>
                  </a:lnTo>
                  <a:lnTo>
                    <a:pt x="585" y="1243"/>
                  </a:lnTo>
                  <a:lnTo>
                    <a:pt x="633" y="1145"/>
                  </a:lnTo>
                  <a:lnTo>
                    <a:pt x="682" y="1048"/>
                  </a:lnTo>
                  <a:lnTo>
                    <a:pt x="682" y="951"/>
                  </a:lnTo>
                  <a:lnTo>
                    <a:pt x="682" y="951"/>
                  </a:lnTo>
                  <a:lnTo>
                    <a:pt x="658" y="804"/>
                  </a:lnTo>
                  <a:lnTo>
                    <a:pt x="633" y="731"/>
                  </a:lnTo>
                  <a:lnTo>
                    <a:pt x="585" y="683"/>
                  </a:lnTo>
                  <a:lnTo>
                    <a:pt x="585" y="683"/>
                  </a:lnTo>
                  <a:lnTo>
                    <a:pt x="536" y="634"/>
                  </a:lnTo>
                  <a:lnTo>
                    <a:pt x="463" y="610"/>
                  </a:lnTo>
                  <a:lnTo>
                    <a:pt x="317" y="585"/>
                  </a:lnTo>
                  <a:lnTo>
                    <a:pt x="317" y="585"/>
                  </a:lnTo>
                  <a:lnTo>
                    <a:pt x="146" y="561"/>
                  </a:lnTo>
                  <a:lnTo>
                    <a:pt x="73" y="512"/>
                  </a:lnTo>
                  <a:lnTo>
                    <a:pt x="24" y="488"/>
                  </a:lnTo>
                  <a:lnTo>
                    <a:pt x="24" y="488"/>
                  </a:lnTo>
                  <a:lnTo>
                    <a:pt x="0" y="439"/>
                  </a:lnTo>
                  <a:lnTo>
                    <a:pt x="24" y="366"/>
                  </a:lnTo>
                  <a:lnTo>
                    <a:pt x="49" y="293"/>
                  </a:lnTo>
                  <a:lnTo>
                    <a:pt x="122" y="196"/>
                  </a:lnTo>
                  <a:lnTo>
                    <a:pt x="122" y="196"/>
                  </a:lnTo>
                  <a:lnTo>
                    <a:pt x="171" y="171"/>
                  </a:lnTo>
                  <a:lnTo>
                    <a:pt x="268" y="123"/>
                  </a:lnTo>
                  <a:lnTo>
                    <a:pt x="512" y="74"/>
                  </a:lnTo>
                  <a:lnTo>
                    <a:pt x="804" y="25"/>
                  </a:lnTo>
                  <a:lnTo>
                    <a:pt x="1145" y="1"/>
                  </a:lnTo>
                  <a:lnTo>
                    <a:pt x="2509" y="1"/>
                  </a:lnTo>
                  <a:lnTo>
                    <a:pt x="2509" y="1"/>
                  </a:lnTo>
                  <a:lnTo>
                    <a:pt x="2850" y="25"/>
                  </a:lnTo>
                  <a:lnTo>
                    <a:pt x="3142" y="49"/>
                  </a:lnTo>
                  <a:lnTo>
                    <a:pt x="3337" y="74"/>
                  </a:lnTo>
                  <a:lnTo>
                    <a:pt x="3434" y="98"/>
                  </a:lnTo>
                  <a:lnTo>
                    <a:pt x="3434" y="98"/>
                  </a:lnTo>
                  <a:lnTo>
                    <a:pt x="3458" y="123"/>
                  </a:lnTo>
                  <a:lnTo>
                    <a:pt x="3434" y="171"/>
                  </a:lnTo>
                  <a:lnTo>
                    <a:pt x="3361" y="317"/>
                  </a:lnTo>
                  <a:lnTo>
                    <a:pt x="3239" y="488"/>
                  </a:lnTo>
                  <a:lnTo>
                    <a:pt x="3069" y="683"/>
                  </a:lnTo>
                  <a:lnTo>
                    <a:pt x="3069" y="683"/>
                  </a:lnTo>
                  <a:lnTo>
                    <a:pt x="2874" y="853"/>
                  </a:lnTo>
                  <a:lnTo>
                    <a:pt x="2679" y="999"/>
                  </a:lnTo>
                  <a:lnTo>
                    <a:pt x="2509" y="1121"/>
                  </a:lnTo>
                  <a:lnTo>
                    <a:pt x="2411" y="1145"/>
                  </a:lnTo>
                  <a:lnTo>
                    <a:pt x="2411" y="1145"/>
                  </a:lnTo>
                  <a:lnTo>
                    <a:pt x="2314" y="1170"/>
                  </a:lnTo>
                  <a:lnTo>
                    <a:pt x="2216" y="1194"/>
                  </a:lnTo>
                  <a:lnTo>
                    <a:pt x="2119" y="1267"/>
                  </a:lnTo>
                  <a:lnTo>
                    <a:pt x="2022" y="1340"/>
                  </a:lnTo>
                  <a:lnTo>
                    <a:pt x="2022" y="134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" name="Google Shape;498;p38"/>
            <p:cNvSpPr/>
            <p:nvPr/>
          </p:nvSpPr>
          <p:spPr>
            <a:xfrm>
              <a:off x="6357500" y="3940075"/>
              <a:ext cx="18900" cy="34725"/>
            </a:xfrm>
            <a:custGeom>
              <a:rect b="b" l="l" r="r" t="t"/>
              <a:pathLst>
                <a:path extrusionOk="0" fill="none" h="1389" w="756">
                  <a:moveTo>
                    <a:pt x="585" y="682"/>
                  </a:moveTo>
                  <a:lnTo>
                    <a:pt x="585" y="682"/>
                  </a:lnTo>
                  <a:lnTo>
                    <a:pt x="512" y="779"/>
                  </a:lnTo>
                  <a:lnTo>
                    <a:pt x="439" y="877"/>
                  </a:lnTo>
                  <a:lnTo>
                    <a:pt x="390" y="974"/>
                  </a:lnTo>
                  <a:lnTo>
                    <a:pt x="390" y="1072"/>
                  </a:lnTo>
                  <a:lnTo>
                    <a:pt x="390" y="1072"/>
                  </a:lnTo>
                  <a:lnTo>
                    <a:pt x="366" y="1218"/>
                  </a:lnTo>
                  <a:lnTo>
                    <a:pt x="317" y="1291"/>
                  </a:lnTo>
                  <a:lnTo>
                    <a:pt x="293" y="1364"/>
                  </a:lnTo>
                  <a:lnTo>
                    <a:pt x="293" y="1364"/>
                  </a:lnTo>
                  <a:lnTo>
                    <a:pt x="244" y="1388"/>
                  </a:lnTo>
                  <a:lnTo>
                    <a:pt x="195" y="1388"/>
                  </a:lnTo>
                  <a:lnTo>
                    <a:pt x="147" y="1388"/>
                  </a:lnTo>
                  <a:lnTo>
                    <a:pt x="98" y="1364"/>
                  </a:lnTo>
                  <a:lnTo>
                    <a:pt x="98" y="1364"/>
                  </a:lnTo>
                  <a:lnTo>
                    <a:pt x="74" y="1291"/>
                  </a:lnTo>
                  <a:lnTo>
                    <a:pt x="25" y="1169"/>
                  </a:lnTo>
                  <a:lnTo>
                    <a:pt x="25" y="1023"/>
                  </a:lnTo>
                  <a:lnTo>
                    <a:pt x="1" y="877"/>
                  </a:lnTo>
                  <a:lnTo>
                    <a:pt x="1" y="877"/>
                  </a:lnTo>
                  <a:lnTo>
                    <a:pt x="25" y="706"/>
                  </a:lnTo>
                  <a:lnTo>
                    <a:pt x="98" y="536"/>
                  </a:lnTo>
                  <a:lnTo>
                    <a:pt x="171" y="365"/>
                  </a:lnTo>
                  <a:lnTo>
                    <a:pt x="293" y="219"/>
                  </a:lnTo>
                  <a:lnTo>
                    <a:pt x="293" y="219"/>
                  </a:lnTo>
                  <a:lnTo>
                    <a:pt x="415" y="122"/>
                  </a:lnTo>
                  <a:lnTo>
                    <a:pt x="512" y="49"/>
                  </a:lnTo>
                  <a:lnTo>
                    <a:pt x="609" y="0"/>
                  </a:lnTo>
                  <a:lnTo>
                    <a:pt x="682" y="24"/>
                  </a:lnTo>
                  <a:lnTo>
                    <a:pt x="682" y="24"/>
                  </a:lnTo>
                  <a:lnTo>
                    <a:pt x="707" y="73"/>
                  </a:lnTo>
                  <a:lnTo>
                    <a:pt x="731" y="146"/>
                  </a:lnTo>
                  <a:lnTo>
                    <a:pt x="756" y="317"/>
                  </a:lnTo>
                  <a:lnTo>
                    <a:pt x="756" y="317"/>
                  </a:lnTo>
                  <a:lnTo>
                    <a:pt x="756" y="390"/>
                  </a:lnTo>
                  <a:lnTo>
                    <a:pt x="707" y="487"/>
                  </a:lnTo>
                  <a:lnTo>
                    <a:pt x="658" y="609"/>
                  </a:lnTo>
                  <a:lnTo>
                    <a:pt x="585" y="682"/>
                  </a:lnTo>
                  <a:lnTo>
                    <a:pt x="585" y="682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" name="Google Shape;499;p38"/>
            <p:cNvSpPr/>
            <p:nvPr/>
          </p:nvSpPr>
          <p:spPr>
            <a:xfrm>
              <a:off x="6202850" y="3720875"/>
              <a:ext cx="204000" cy="278875"/>
            </a:xfrm>
            <a:custGeom>
              <a:rect b="b" l="l" r="r" t="t"/>
              <a:pathLst>
                <a:path extrusionOk="0" fill="none" h="11155" w="8160">
                  <a:moveTo>
                    <a:pt x="8159" y="4774"/>
                  </a:moveTo>
                  <a:lnTo>
                    <a:pt x="8159" y="4774"/>
                  </a:lnTo>
                  <a:lnTo>
                    <a:pt x="7599" y="4701"/>
                  </a:lnTo>
                  <a:lnTo>
                    <a:pt x="7283" y="4652"/>
                  </a:lnTo>
                  <a:lnTo>
                    <a:pt x="7136" y="4603"/>
                  </a:lnTo>
                  <a:lnTo>
                    <a:pt x="7136" y="4603"/>
                  </a:lnTo>
                  <a:lnTo>
                    <a:pt x="7088" y="4579"/>
                  </a:lnTo>
                  <a:lnTo>
                    <a:pt x="7015" y="4555"/>
                  </a:lnTo>
                  <a:lnTo>
                    <a:pt x="6844" y="4530"/>
                  </a:lnTo>
                  <a:lnTo>
                    <a:pt x="6844" y="4530"/>
                  </a:lnTo>
                  <a:lnTo>
                    <a:pt x="6747" y="4506"/>
                  </a:lnTo>
                  <a:lnTo>
                    <a:pt x="6649" y="4457"/>
                  </a:lnTo>
                  <a:lnTo>
                    <a:pt x="6552" y="4409"/>
                  </a:lnTo>
                  <a:lnTo>
                    <a:pt x="6454" y="4336"/>
                  </a:lnTo>
                  <a:lnTo>
                    <a:pt x="6454" y="4336"/>
                  </a:lnTo>
                  <a:lnTo>
                    <a:pt x="6381" y="4262"/>
                  </a:lnTo>
                  <a:lnTo>
                    <a:pt x="6308" y="4214"/>
                  </a:lnTo>
                  <a:lnTo>
                    <a:pt x="6235" y="4214"/>
                  </a:lnTo>
                  <a:lnTo>
                    <a:pt x="6187" y="4238"/>
                  </a:lnTo>
                  <a:lnTo>
                    <a:pt x="6187" y="4238"/>
                  </a:lnTo>
                  <a:lnTo>
                    <a:pt x="6162" y="4287"/>
                  </a:lnTo>
                  <a:lnTo>
                    <a:pt x="6162" y="4360"/>
                  </a:lnTo>
                  <a:lnTo>
                    <a:pt x="6211" y="4433"/>
                  </a:lnTo>
                  <a:lnTo>
                    <a:pt x="6284" y="4530"/>
                  </a:lnTo>
                  <a:lnTo>
                    <a:pt x="6284" y="4530"/>
                  </a:lnTo>
                  <a:lnTo>
                    <a:pt x="6357" y="4603"/>
                  </a:lnTo>
                  <a:lnTo>
                    <a:pt x="6454" y="4652"/>
                  </a:lnTo>
                  <a:lnTo>
                    <a:pt x="6576" y="4701"/>
                  </a:lnTo>
                  <a:lnTo>
                    <a:pt x="6649" y="4701"/>
                  </a:lnTo>
                  <a:lnTo>
                    <a:pt x="6649" y="4701"/>
                  </a:lnTo>
                  <a:lnTo>
                    <a:pt x="6747" y="4725"/>
                  </a:lnTo>
                  <a:lnTo>
                    <a:pt x="6844" y="4774"/>
                  </a:lnTo>
                  <a:lnTo>
                    <a:pt x="6942" y="4823"/>
                  </a:lnTo>
                  <a:lnTo>
                    <a:pt x="7039" y="4896"/>
                  </a:lnTo>
                  <a:lnTo>
                    <a:pt x="7039" y="4896"/>
                  </a:lnTo>
                  <a:lnTo>
                    <a:pt x="7063" y="4944"/>
                  </a:lnTo>
                  <a:lnTo>
                    <a:pt x="7088" y="4993"/>
                  </a:lnTo>
                  <a:lnTo>
                    <a:pt x="7063" y="5139"/>
                  </a:lnTo>
                  <a:lnTo>
                    <a:pt x="6966" y="5310"/>
                  </a:lnTo>
                  <a:lnTo>
                    <a:pt x="6844" y="5480"/>
                  </a:lnTo>
                  <a:lnTo>
                    <a:pt x="6844" y="5480"/>
                  </a:lnTo>
                  <a:lnTo>
                    <a:pt x="6674" y="5626"/>
                  </a:lnTo>
                  <a:lnTo>
                    <a:pt x="6528" y="5748"/>
                  </a:lnTo>
                  <a:lnTo>
                    <a:pt x="6381" y="5821"/>
                  </a:lnTo>
                  <a:lnTo>
                    <a:pt x="6284" y="5846"/>
                  </a:lnTo>
                  <a:lnTo>
                    <a:pt x="6284" y="5846"/>
                  </a:lnTo>
                  <a:lnTo>
                    <a:pt x="6113" y="5870"/>
                  </a:lnTo>
                  <a:lnTo>
                    <a:pt x="6040" y="5894"/>
                  </a:lnTo>
                  <a:lnTo>
                    <a:pt x="5992" y="5943"/>
                  </a:lnTo>
                  <a:lnTo>
                    <a:pt x="5992" y="5943"/>
                  </a:lnTo>
                  <a:lnTo>
                    <a:pt x="5943" y="5967"/>
                  </a:lnTo>
                  <a:lnTo>
                    <a:pt x="5894" y="5992"/>
                  </a:lnTo>
                  <a:lnTo>
                    <a:pt x="5846" y="5967"/>
                  </a:lnTo>
                  <a:lnTo>
                    <a:pt x="5797" y="5943"/>
                  </a:lnTo>
                  <a:lnTo>
                    <a:pt x="5797" y="5943"/>
                  </a:lnTo>
                  <a:lnTo>
                    <a:pt x="5773" y="5894"/>
                  </a:lnTo>
                  <a:lnTo>
                    <a:pt x="5724" y="5821"/>
                  </a:lnTo>
                  <a:lnTo>
                    <a:pt x="5699" y="5651"/>
                  </a:lnTo>
                  <a:lnTo>
                    <a:pt x="5699" y="5651"/>
                  </a:lnTo>
                  <a:lnTo>
                    <a:pt x="5675" y="5553"/>
                  </a:lnTo>
                  <a:lnTo>
                    <a:pt x="5602" y="5407"/>
                  </a:lnTo>
                  <a:lnTo>
                    <a:pt x="5480" y="5261"/>
                  </a:lnTo>
                  <a:lnTo>
                    <a:pt x="5334" y="5091"/>
                  </a:lnTo>
                  <a:lnTo>
                    <a:pt x="5334" y="5091"/>
                  </a:lnTo>
                  <a:lnTo>
                    <a:pt x="5188" y="4920"/>
                  </a:lnTo>
                  <a:lnTo>
                    <a:pt x="5066" y="4774"/>
                  </a:lnTo>
                  <a:lnTo>
                    <a:pt x="4969" y="4628"/>
                  </a:lnTo>
                  <a:lnTo>
                    <a:pt x="4944" y="4530"/>
                  </a:lnTo>
                  <a:lnTo>
                    <a:pt x="4944" y="4530"/>
                  </a:lnTo>
                  <a:lnTo>
                    <a:pt x="4944" y="4457"/>
                  </a:lnTo>
                  <a:lnTo>
                    <a:pt x="4920" y="4409"/>
                  </a:lnTo>
                  <a:lnTo>
                    <a:pt x="4896" y="4409"/>
                  </a:lnTo>
                  <a:lnTo>
                    <a:pt x="4847" y="4433"/>
                  </a:lnTo>
                  <a:lnTo>
                    <a:pt x="4847" y="4433"/>
                  </a:lnTo>
                  <a:lnTo>
                    <a:pt x="4823" y="4482"/>
                  </a:lnTo>
                  <a:lnTo>
                    <a:pt x="4774" y="4555"/>
                  </a:lnTo>
                  <a:lnTo>
                    <a:pt x="4750" y="4701"/>
                  </a:lnTo>
                  <a:lnTo>
                    <a:pt x="4750" y="4701"/>
                  </a:lnTo>
                  <a:lnTo>
                    <a:pt x="4774" y="4798"/>
                  </a:lnTo>
                  <a:lnTo>
                    <a:pt x="4847" y="4920"/>
                  </a:lnTo>
                  <a:lnTo>
                    <a:pt x="4920" y="5066"/>
                  </a:lnTo>
                  <a:lnTo>
                    <a:pt x="5042" y="5188"/>
                  </a:lnTo>
                  <a:lnTo>
                    <a:pt x="5042" y="5188"/>
                  </a:lnTo>
                  <a:lnTo>
                    <a:pt x="5139" y="5310"/>
                  </a:lnTo>
                  <a:lnTo>
                    <a:pt x="5237" y="5431"/>
                  </a:lnTo>
                  <a:lnTo>
                    <a:pt x="5310" y="5553"/>
                  </a:lnTo>
                  <a:lnTo>
                    <a:pt x="5334" y="5651"/>
                  </a:lnTo>
                  <a:lnTo>
                    <a:pt x="5334" y="5651"/>
                  </a:lnTo>
                  <a:lnTo>
                    <a:pt x="5334" y="5748"/>
                  </a:lnTo>
                  <a:lnTo>
                    <a:pt x="5383" y="5846"/>
                  </a:lnTo>
                  <a:lnTo>
                    <a:pt x="5432" y="5943"/>
                  </a:lnTo>
                  <a:lnTo>
                    <a:pt x="5505" y="6040"/>
                  </a:lnTo>
                  <a:lnTo>
                    <a:pt x="5505" y="6040"/>
                  </a:lnTo>
                  <a:lnTo>
                    <a:pt x="5626" y="6113"/>
                  </a:lnTo>
                  <a:lnTo>
                    <a:pt x="5773" y="6162"/>
                  </a:lnTo>
                  <a:lnTo>
                    <a:pt x="5919" y="6211"/>
                  </a:lnTo>
                  <a:lnTo>
                    <a:pt x="6089" y="6235"/>
                  </a:lnTo>
                  <a:lnTo>
                    <a:pt x="6089" y="6235"/>
                  </a:lnTo>
                  <a:lnTo>
                    <a:pt x="6235" y="6235"/>
                  </a:lnTo>
                  <a:lnTo>
                    <a:pt x="6357" y="6284"/>
                  </a:lnTo>
                  <a:lnTo>
                    <a:pt x="6430" y="6333"/>
                  </a:lnTo>
                  <a:lnTo>
                    <a:pt x="6454" y="6381"/>
                  </a:lnTo>
                  <a:lnTo>
                    <a:pt x="6454" y="6430"/>
                  </a:lnTo>
                  <a:lnTo>
                    <a:pt x="6454" y="6430"/>
                  </a:lnTo>
                  <a:lnTo>
                    <a:pt x="6430" y="6527"/>
                  </a:lnTo>
                  <a:lnTo>
                    <a:pt x="6308" y="6722"/>
                  </a:lnTo>
                  <a:lnTo>
                    <a:pt x="6113" y="6941"/>
                  </a:lnTo>
                  <a:lnTo>
                    <a:pt x="5894" y="7185"/>
                  </a:lnTo>
                  <a:lnTo>
                    <a:pt x="5894" y="7185"/>
                  </a:lnTo>
                  <a:lnTo>
                    <a:pt x="5675" y="7429"/>
                  </a:lnTo>
                  <a:lnTo>
                    <a:pt x="5505" y="7696"/>
                  </a:lnTo>
                  <a:lnTo>
                    <a:pt x="5358" y="7940"/>
                  </a:lnTo>
                  <a:lnTo>
                    <a:pt x="5334" y="8037"/>
                  </a:lnTo>
                  <a:lnTo>
                    <a:pt x="5334" y="8135"/>
                  </a:lnTo>
                  <a:lnTo>
                    <a:pt x="5334" y="8135"/>
                  </a:lnTo>
                  <a:lnTo>
                    <a:pt x="5334" y="8281"/>
                  </a:lnTo>
                  <a:lnTo>
                    <a:pt x="5358" y="8427"/>
                  </a:lnTo>
                  <a:lnTo>
                    <a:pt x="5383" y="8525"/>
                  </a:lnTo>
                  <a:lnTo>
                    <a:pt x="5432" y="8598"/>
                  </a:lnTo>
                  <a:lnTo>
                    <a:pt x="5432" y="8598"/>
                  </a:lnTo>
                  <a:lnTo>
                    <a:pt x="5456" y="8646"/>
                  </a:lnTo>
                  <a:lnTo>
                    <a:pt x="5480" y="8719"/>
                  </a:lnTo>
                  <a:lnTo>
                    <a:pt x="5505" y="8890"/>
                  </a:lnTo>
                  <a:lnTo>
                    <a:pt x="5505" y="8890"/>
                  </a:lnTo>
                  <a:lnTo>
                    <a:pt x="5480" y="8987"/>
                  </a:lnTo>
                  <a:lnTo>
                    <a:pt x="5383" y="9158"/>
                  </a:lnTo>
                  <a:lnTo>
                    <a:pt x="5237" y="9353"/>
                  </a:lnTo>
                  <a:lnTo>
                    <a:pt x="5042" y="9547"/>
                  </a:lnTo>
                  <a:lnTo>
                    <a:pt x="5042" y="9547"/>
                  </a:lnTo>
                  <a:lnTo>
                    <a:pt x="4847" y="9742"/>
                  </a:lnTo>
                  <a:lnTo>
                    <a:pt x="4701" y="9937"/>
                  </a:lnTo>
                  <a:lnTo>
                    <a:pt x="4603" y="10108"/>
                  </a:lnTo>
                  <a:lnTo>
                    <a:pt x="4555" y="10205"/>
                  </a:lnTo>
                  <a:lnTo>
                    <a:pt x="4555" y="10205"/>
                  </a:lnTo>
                  <a:lnTo>
                    <a:pt x="4530" y="10327"/>
                  </a:lnTo>
                  <a:lnTo>
                    <a:pt x="4457" y="10473"/>
                  </a:lnTo>
                  <a:lnTo>
                    <a:pt x="4336" y="10619"/>
                  </a:lnTo>
                  <a:lnTo>
                    <a:pt x="4189" y="10790"/>
                  </a:lnTo>
                  <a:lnTo>
                    <a:pt x="4189" y="10790"/>
                  </a:lnTo>
                  <a:lnTo>
                    <a:pt x="4019" y="10936"/>
                  </a:lnTo>
                  <a:lnTo>
                    <a:pt x="3873" y="11057"/>
                  </a:lnTo>
                  <a:lnTo>
                    <a:pt x="3727" y="11131"/>
                  </a:lnTo>
                  <a:lnTo>
                    <a:pt x="3605" y="11155"/>
                  </a:lnTo>
                  <a:lnTo>
                    <a:pt x="3605" y="11155"/>
                  </a:lnTo>
                  <a:lnTo>
                    <a:pt x="3532" y="11155"/>
                  </a:lnTo>
                  <a:lnTo>
                    <a:pt x="3434" y="11106"/>
                  </a:lnTo>
                  <a:lnTo>
                    <a:pt x="3337" y="11057"/>
                  </a:lnTo>
                  <a:lnTo>
                    <a:pt x="3240" y="10984"/>
                  </a:lnTo>
                  <a:lnTo>
                    <a:pt x="3240" y="10984"/>
                  </a:lnTo>
                  <a:lnTo>
                    <a:pt x="3167" y="10887"/>
                  </a:lnTo>
                  <a:lnTo>
                    <a:pt x="3093" y="10790"/>
                  </a:lnTo>
                  <a:lnTo>
                    <a:pt x="3069" y="10692"/>
                  </a:lnTo>
                  <a:lnTo>
                    <a:pt x="3045" y="10595"/>
                  </a:lnTo>
                  <a:lnTo>
                    <a:pt x="3045" y="10595"/>
                  </a:lnTo>
                  <a:lnTo>
                    <a:pt x="3020" y="10424"/>
                  </a:lnTo>
                  <a:lnTo>
                    <a:pt x="2996" y="10351"/>
                  </a:lnTo>
                  <a:lnTo>
                    <a:pt x="2947" y="10302"/>
                  </a:lnTo>
                  <a:lnTo>
                    <a:pt x="2947" y="10302"/>
                  </a:lnTo>
                  <a:lnTo>
                    <a:pt x="2923" y="10254"/>
                  </a:lnTo>
                  <a:lnTo>
                    <a:pt x="2874" y="10181"/>
                  </a:lnTo>
                  <a:lnTo>
                    <a:pt x="2850" y="10035"/>
                  </a:lnTo>
                  <a:lnTo>
                    <a:pt x="2850" y="10035"/>
                  </a:lnTo>
                  <a:lnTo>
                    <a:pt x="2826" y="9864"/>
                  </a:lnTo>
                  <a:lnTo>
                    <a:pt x="2801" y="9791"/>
                  </a:lnTo>
                  <a:lnTo>
                    <a:pt x="2752" y="9742"/>
                  </a:lnTo>
                  <a:lnTo>
                    <a:pt x="2752" y="9742"/>
                  </a:lnTo>
                  <a:lnTo>
                    <a:pt x="2728" y="9669"/>
                  </a:lnTo>
                  <a:lnTo>
                    <a:pt x="2704" y="9572"/>
                  </a:lnTo>
                  <a:lnTo>
                    <a:pt x="2679" y="9426"/>
                  </a:lnTo>
                  <a:lnTo>
                    <a:pt x="2655" y="9255"/>
                  </a:lnTo>
                  <a:lnTo>
                    <a:pt x="2655" y="9255"/>
                  </a:lnTo>
                  <a:lnTo>
                    <a:pt x="2679" y="9109"/>
                  </a:lnTo>
                  <a:lnTo>
                    <a:pt x="2704" y="8963"/>
                  </a:lnTo>
                  <a:lnTo>
                    <a:pt x="2728" y="8866"/>
                  </a:lnTo>
                  <a:lnTo>
                    <a:pt x="2752" y="8792"/>
                  </a:lnTo>
                  <a:lnTo>
                    <a:pt x="2752" y="8792"/>
                  </a:lnTo>
                  <a:lnTo>
                    <a:pt x="2801" y="8744"/>
                  </a:lnTo>
                  <a:lnTo>
                    <a:pt x="2826" y="8671"/>
                  </a:lnTo>
                  <a:lnTo>
                    <a:pt x="2850" y="8500"/>
                  </a:lnTo>
                  <a:lnTo>
                    <a:pt x="2850" y="8500"/>
                  </a:lnTo>
                  <a:lnTo>
                    <a:pt x="2826" y="8403"/>
                  </a:lnTo>
                  <a:lnTo>
                    <a:pt x="2777" y="8281"/>
                  </a:lnTo>
                  <a:lnTo>
                    <a:pt x="2679" y="8159"/>
                  </a:lnTo>
                  <a:lnTo>
                    <a:pt x="2582" y="8037"/>
                  </a:lnTo>
                  <a:lnTo>
                    <a:pt x="2582" y="8037"/>
                  </a:lnTo>
                  <a:lnTo>
                    <a:pt x="2460" y="7891"/>
                  </a:lnTo>
                  <a:lnTo>
                    <a:pt x="2363" y="7721"/>
                  </a:lnTo>
                  <a:lnTo>
                    <a:pt x="2314" y="7526"/>
                  </a:lnTo>
                  <a:lnTo>
                    <a:pt x="2290" y="7356"/>
                  </a:lnTo>
                  <a:lnTo>
                    <a:pt x="2290" y="7356"/>
                  </a:lnTo>
                  <a:lnTo>
                    <a:pt x="2290" y="7209"/>
                  </a:lnTo>
                  <a:lnTo>
                    <a:pt x="2265" y="7063"/>
                  </a:lnTo>
                  <a:lnTo>
                    <a:pt x="2217" y="6966"/>
                  </a:lnTo>
                  <a:lnTo>
                    <a:pt x="2192" y="6893"/>
                  </a:lnTo>
                  <a:lnTo>
                    <a:pt x="2192" y="6893"/>
                  </a:lnTo>
                  <a:lnTo>
                    <a:pt x="2144" y="6844"/>
                  </a:lnTo>
                  <a:lnTo>
                    <a:pt x="2071" y="6820"/>
                  </a:lnTo>
                  <a:lnTo>
                    <a:pt x="1900" y="6795"/>
                  </a:lnTo>
                  <a:lnTo>
                    <a:pt x="1900" y="6795"/>
                  </a:lnTo>
                  <a:lnTo>
                    <a:pt x="1754" y="6820"/>
                  </a:lnTo>
                  <a:lnTo>
                    <a:pt x="1681" y="6844"/>
                  </a:lnTo>
                  <a:lnTo>
                    <a:pt x="1632" y="6893"/>
                  </a:lnTo>
                  <a:lnTo>
                    <a:pt x="1632" y="6893"/>
                  </a:lnTo>
                  <a:lnTo>
                    <a:pt x="1559" y="6941"/>
                  </a:lnTo>
                  <a:lnTo>
                    <a:pt x="1437" y="6966"/>
                  </a:lnTo>
                  <a:lnTo>
                    <a:pt x="1291" y="6990"/>
                  </a:lnTo>
                  <a:lnTo>
                    <a:pt x="1145" y="6990"/>
                  </a:lnTo>
                  <a:lnTo>
                    <a:pt x="1145" y="6990"/>
                  </a:lnTo>
                  <a:lnTo>
                    <a:pt x="975" y="6966"/>
                  </a:lnTo>
                  <a:lnTo>
                    <a:pt x="780" y="6868"/>
                  </a:lnTo>
                  <a:lnTo>
                    <a:pt x="561" y="6747"/>
                  </a:lnTo>
                  <a:lnTo>
                    <a:pt x="390" y="6601"/>
                  </a:lnTo>
                  <a:lnTo>
                    <a:pt x="390" y="6601"/>
                  </a:lnTo>
                  <a:lnTo>
                    <a:pt x="317" y="6527"/>
                  </a:lnTo>
                  <a:lnTo>
                    <a:pt x="244" y="6406"/>
                  </a:lnTo>
                  <a:lnTo>
                    <a:pt x="122" y="6113"/>
                  </a:lnTo>
                  <a:lnTo>
                    <a:pt x="49" y="5797"/>
                  </a:lnTo>
                  <a:lnTo>
                    <a:pt x="0" y="5480"/>
                  </a:lnTo>
                  <a:lnTo>
                    <a:pt x="0" y="5480"/>
                  </a:lnTo>
                  <a:lnTo>
                    <a:pt x="25" y="5310"/>
                  </a:lnTo>
                  <a:lnTo>
                    <a:pt x="49" y="5139"/>
                  </a:lnTo>
                  <a:lnTo>
                    <a:pt x="147" y="4798"/>
                  </a:lnTo>
                  <a:lnTo>
                    <a:pt x="220" y="4628"/>
                  </a:lnTo>
                  <a:lnTo>
                    <a:pt x="293" y="4482"/>
                  </a:lnTo>
                  <a:lnTo>
                    <a:pt x="390" y="4336"/>
                  </a:lnTo>
                  <a:lnTo>
                    <a:pt x="487" y="4238"/>
                  </a:lnTo>
                  <a:lnTo>
                    <a:pt x="487" y="4238"/>
                  </a:lnTo>
                  <a:lnTo>
                    <a:pt x="682" y="4043"/>
                  </a:lnTo>
                  <a:lnTo>
                    <a:pt x="877" y="3897"/>
                  </a:lnTo>
                  <a:lnTo>
                    <a:pt x="1048" y="3800"/>
                  </a:lnTo>
                  <a:lnTo>
                    <a:pt x="1145" y="3751"/>
                  </a:lnTo>
                  <a:lnTo>
                    <a:pt x="1145" y="3751"/>
                  </a:lnTo>
                  <a:lnTo>
                    <a:pt x="1316" y="3727"/>
                  </a:lnTo>
                  <a:lnTo>
                    <a:pt x="1389" y="3702"/>
                  </a:lnTo>
                  <a:lnTo>
                    <a:pt x="1437" y="3654"/>
                  </a:lnTo>
                  <a:lnTo>
                    <a:pt x="1437" y="3654"/>
                  </a:lnTo>
                  <a:lnTo>
                    <a:pt x="1510" y="3629"/>
                  </a:lnTo>
                  <a:lnTo>
                    <a:pt x="1608" y="3605"/>
                  </a:lnTo>
                  <a:lnTo>
                    <a:pt x="1754" y="3581"/>
                  </a:lnTo>
                  <a:lnTo>
                    <a:pt x="1900" y="3581"/>
                  </a:lnTo>
                  <a:lnTo>
                    <a:pt x="1900" y="3581"/>
                  </a:lnTo>
                  <a:lnTo>
                    <a:pt x="2071" y="3581"/>
                  </a:lnTo>
                  <a:lnTo>
                    <a:pt x="2241" y="3629"/>
                  </a:lnTo>
                  <a:lnTo>
                    <a:pt x="2363" y="3678"/>
                  </a:lnTo>
                  <a:lnTo>
                    <a:pt x="2485" y="3751"/>
                  </a:lnTo>
                  <a:lnTo>
                    <a:pt x="2485" y="3751"/>
                  </a:lnTo>
                  <a:lnTo>
                    <a:pt x="2558" y="3824"/>
                  </a:lnTo>
                  <a:lnTo>
                    <a:pt x="2655" y="3897"/>
                  </a:lnTo>
                  <a:lnTo>
                    <a:pt x="2777" y="3946"/>
                  </a:lnTo>
                  <a:lnTo>
                    <a:pt x="2850" y="3946"/>
                  </a:lnTo>
                  <a:lnTo>
                    <a:pt x="2850" y="3946"/>
                  </a:lnTo>
                  <a:lnTo>
                    <a:pt x="3020" y="3970"/>
                  </a:lnTo>
                  <a:lnTo>
                    <a:pt x="3093" y="4019"/>
                  </a:lnTo>
                  <a:lnTo>
                    <a:pt x="3142" y="4043"/>
                  </a:lnTo>
                  <a:lnTo>
                    <a:pt x="3142" y="4043"/>
                  </a:lnTo>
                  <a:lnTo>
                    <a:pt x="3191" y="4068"/>
                  </a:lnTo>
                  <a:lnTo>
                    <a:pt x="3240" y="4092"/>
                  </a:lnTo>
                  <a:lnTo>
                    <a:pt x="3288" y="4068"/>
                  </a:lnTo>
                  <a:lnTo>
                    <a:pt x="3337" y="4043"/>
                  </a:lnTo>
                  <a:lnTo>
                    <a:pt x="3337" y="4043"/>
                  </a:lnTo>
                  <a:lnTo>
                    <a:pt x="3386" y="4019"/>
                  </a:lnTo>
                  <a:lnTo>
                    <a:pt x="3459" y="3970"/>
                  </a:lnTo>
                  <a:lnTo>
                    <a:pt x="3605" y="3946"/>
                  </a:lnTo>
                  <a:lnTo>
                    <a:pt x="3605" y="3946"/>
                  </a:lnTo>
                  <a:lnTo>
                    <a:pt x="3775" y="3970"/>
                  </a:lnTo>
                  <a:lnTo>
                    <a:pt x="3848" y="4019"/>
                  </a:lnTo>
                  <a:lnTo>
                    <a:pt x="3897" y="4043"/>
                  </a:lnTo>
                  <a:lnTo>
                    <a:pt x="3897" y="4043"/>
                  </a:lnTo>
                  <a:lnTo>
                    <a:pt x="3970" y="4092"/>
                  </a:lnTo>
                  <a:lnTo>
                    <a:pt x="4068" y="4116"/>
                  </a:lnTo>
                  <a:lnTo>
                    <a:pt x="4214" y="4141"/>
                  </a:lnTo>
                  <a:lnTo>
                    <a:pt x="4384" y="4141"/>
                  </a:lnTo>
                  <a:lnTo>
                    <a:pt x="4384" y="4141"/>
                  </a:lnTo>
                  <a:lnTo>
                    <a:pt x="4530" y="4141"/>
                  </a:lnTo>
                  <a:lnTo>
                    <a:pt x="4677" y="4116"/>
                  </a:lnTo>
                  <a:lnTo>
                    <a:pt x="4774" y="4092"/>
                  </a:lnTo>
                  <a:lnTo>
                    <a:pt x="4847" y="4043"/>
                  </a:lnTo>
                  <a:lnTo>
                    <a:pt x="4847" y="4043"/>
                  </a:lnTo>
                  <a:lnTo>
                    <a:pt x="4896" y="3995"/>
                  </a:lnTo>
                  <a:lnTo>
                    <a:pt x="4920" y="3921"/>
                  </a:lnTo>
                  <a:lnTo>
                    <a:pt x="4944" y="3751"/>
                  </a:lnTo>
                  <a:lnTo>
                    <a:pt x="4944" y="3751"/>
                  </a:lnTo>
                  <a:lnTo>
                    <a:pt x="4944" y="3727"/>
                  </a:lnTo>
                  <a:lnTo>
                    <a:pt x="4920" y="3678"/>
                  </a:lnTo>
                  <a:lnTo>
                    <a:pt x="4823" y="3629"/>
                  </a:lnTo>
                  <a:lnTo>
                    <a:pt x="4701" y="3581"/>
                  </a:lnTo>
                  <a:lnTo>
                    <a:pt x="4555" y="3581"/>
                  </a:lnTo>
                  <a:lnTo>
                    <a:pt x="4555" y="3581"/>
                  </a:lnTo>
                  <a:lnTo>
                    <a:pt x="4409" y="3556"/>
                  </a:lnTo>
                  <a:lnTo>
                    <a:pt x="4238" y="3507"/>
                  </a:lnTo>
                  <a:lnTo>
                    <a:pt x="4092" y="3459"/>
                  </a:lnTo>
                  <a:lnTo>
                    <a:pt x="3995" y="3386"/>
                  </a:lnTo>
                  <a:lnTo>
                    <a:pt x="3995" y="3386"/>
                  </a:lnTo>
                  <a:lnTo>
                    <a:pt x="3897" y="3313"/>
                  </a:lnTo>
                  <a:lnTo>
                    <a:pt x="3800" y="3240"/>
                  </a:lnTo>
                  <a:lnTo>
                    <a:pt x="3702" y="3215"/>
                  </a:lnTo>
                  <a:lnTo>
                    <a:pt x="3605" y="3191"/>
                  </a:lnTo>
                  <a:lnTo>
                    <a:pt x="3605" y="3191"/>
                  </a:lnTo>
                  <a:lnTo>
                    <a:pt x="3532" y="3166"/>
                  </a:lnTo>
                  <a:lnTo>
                    <a:pt x="3434" y="3142"/>
                  </a:lnTo>
                  <a:lnTo>
                    <a:pt x="3337" y="3069"/>
                  </a:lnTo>
                  <a:lnTo>
                    <a:pt x="3240" y="2996"/>
                  </a:lnTo>
                  <a:lnTo>
                    <a:pt x="3240" y="2996"/>
                  </a:lnTo>
                  <a:lnTo>
                    <a:pt x="3167" y="2923"/>
                  </a:lnTo>
                  <a:lnTo>
                    <a:pt x="3069" y="2899"/>
                  </a:lnTo>
                  <a:lnTo>
                    <a:pt x="2996" y="2874"/>
                  </a:lnTo>
                  <a:lnTo>
                    <a:pt x="2947" y="2899"/>
                  </a:lnTo>
                  <a:lnTo>
                    <a:pt x="2947" y="2899"/>
                  </a:lnTo>
                  <a:lnTo>
                    <a:pt x="2899" y="2923"/>
                  </a:lnTo>
                  <a:lnTo>
                    <a:pt x="2826" y="2923"/>
                  </a:lnTo>
                  <a:lnTo>
                    <a:pt x="2752" y="2874"/>
                  </a:lnTo>
                  <a:lnTo>
                    <a:pt x="2655" y="2801"/>
                  </a:lnTo>
                  <a:lnTo>
                    <a:pt x="2655" y="2801"/>
                  </a:lnTo>
                  <a:lnTo>
                    <a:pt x="2582" y="2752"/>
                  </a:lnTo>
                  <a:lnTo>
                    <a:pt x="2509" y="2704"/>
                  </a:lnTo>
                  <a:lnTo>
                    <a:pt x="2436" y="2704"/>
                  </a:lnTo>
                  <a:lnTo>
                    <a:pt x="2387" y="2704"/>
                  </a:lnTo>
                  <a:lnTo>
                    <a:pt x="2387" y="2704"/>
                  </a:lnTo>
                  <a:lnTo>
                    <a:pt x="2338" y="2752"/>
                  </a:lnTo>
                  <a:lnTo>
                    <a:pt x="2265" y="2777"/>
                  </a:lnTo>
                  <a:lnTo>
                    <a:pt x="2095" y="2801"/>
                  </a:lnTo>
                  <a:lnTo>
                    <a:pt x="2095" y="2801"/>
                  </a:lnTo>
                  <a:lnTo>
                    <a:pt x="1997" y="2850"/>
                  </a:lnTo>
                  <a:lnTo>
                    <a:pt x="1851" y="2923"/>
                  </a:lnTo>
                  <a:lnTo>
                    <a:pt x="1681" y="3045"/>
                  </a:lnTo>
                  <a:lnTo>
                    <a:pt x="1535" y="3191"/>
                  </a:lnTo>
                  <a:lnTo>
                    <a:pt x="1535" y="3191"/>
                  </a:lnTo>
                  <a:lnTo>
                    <a:pt x="1364" y="3337"/>
                  </a:lnTo>
                  <a:lnTo>
                    <a:pt x="1194" y="3459"/>
                  </a:lnTo>
                  <a:lnTo>
                    <a:pt x="1072" y="3532"/>
                  </a:lnTo>
                  <a:lnTo>
                    <a:pt x="950" y="3581"/>
                  </a:lnTo>
                  <a:lnTo>
                    <a:pt x="950" y="3581"/>
                  </a:lnTo>
                  <a:lnTo>
                    <a:pt x="804" y="3532"/>
                  </a:lnTo>
                  <a:lnTo>
                    <a:pt x="731" y="3507"/>
                  </a:lnTo>
                  <a:lnTo>
                    <a:pt x="682" y="3483"/>
                  </a:lnTo>
                  <a:lnTo>
                    <a:pt x="682" y="3483"/>
                  </a:lnTo>
                  <a:lnTo>
                    <a:pt x="634" y="3434"/>
                  </a:lnTo>
                  <a:lnTo>
                    <a:pt x="609" y="3361"/>
                  </a:lnTo>
                  <a:lnTo>
                    <a:pt x="585" y="3191"/>
                  </a:lnTo>
                  <a:lnTo>
                    <a:pt x="585" y="3191"/>
                  </a:lnTo>
                  <a:lnTo>
                    <a:pt x="609" y="3020"/>
                  </a:lnTo>
                  <a:lnTo>
                    <a:pt x="634" y="2947"/>
                  </a:lnTo>
                  <a:lnTo>
                    <a:pt x="682" y="2899"/>
                  </a:lnTo>
                  <a:lnTo>
                    <a:pt x="682" y="2899"/>
                  </a:lnTo>
                  <a:lnTo>
                    <a:pt x="731" y="2874"/>
                  </a:lnTo>
                  <a:lnTo>
                    <a:pt x="853" y="2850"/>
                  </a:lnTo>
                  <a:lnTo>
                    <a:pt x="999" y="2826"/>
                  </a:lnTo>
                  <a:lnTo>
                    <a:pt x="1145" y="2801"/>
                  </a:lnTo>
                  <a:lnTo>
                    <a:pt x="1145" y="2801"/>
                  </a:lnTo>
                  <a:lnTo>
                    <a:pt x="1291" y="2801"/>
                  </a:lnTo>
                  <a:lnTo>
                    <a:pt x="1413" y="2752"/>
                  </a:lnTo>
                  <a:lnTo>
                    <a:pt x="1486" y="2704"/>
                  </a:lnTo>
                  <a:lnTo>
                    <a:pt x="1510" y="2655"/>
                  </a:lnTo>
                  <a:lnTo>
                    <a:pt x="1535" y="2631"/>
                  </a:lnTo>
                  <a:lnTo>
                    <a:pt x="1535" y="2631"/>
                  </a:lnTo>
                  <a:lnTo>
                    <a:pt x="1486" y="2460"/>
                  </a:lnTo>
                  <a:lnTo>
                    <a:pt x="1462" y="2387"/>
                  </a:lnTo>
                  <a:lnTo>
                    <a:pt x="1437" y="2338"/>
                  </a:lnTo>
                  <a:lnTo>
                    <a:pt x="1437" y="2338"/>
                  </a:lnTo>
                  <a:lnTo>
                    <a:pt x="1389" y="2290"/>
                  </a:lnTo>
                  <a:lnTo>
                    <a:pt x="1389" y="2241"/>
                  </a:lnTo>
                  <a:lnTo>
                    <a:pt x="1389" y="2192"/>
                  </a:lnTo>
                  <a:lnTo>
                    <a:pt x="1437" y="2144"/>
                  </a:lnTo>
                  <a:lnTo>
                    <a:pt x="1437" y="2144"/>
                  </a:lnTo>
                  <a:lnTo>
                    <a:pt x="1486" y="2119"/>
                  </a:lnTo>
                  <a:lnTo>
                    <a:pt x="1559" y="2070"/>
                  </a:lnTo>
                  <a:lnTo>
                    <a:pt x="1705" y="2046"/>
                  </a:lnTo>
                  <a:lnTo>
                    <a:pt x="1705" y="2046"/>
                  </a:lnTo>
                  <a:lnTo>
                    <a:pt x="1803" y="2046"/>
                  </a:lnTo>
                  <a:lnTo>
                    <a:pt x="1900" y="1997"/>
                  </a:lnTo>
                  <a:lnTo>
                    <a:pt x="1997" y="1924"/>
                  </a:lnTo>
                  <a:lnTo>
                    <a:pt x="2095" y="1851"/>
                  </a:lnTo>
                  <a:lnTo>
                    <a:pt x="2095" y="1851"/>
                  </a:lnTo>
                  <a:lnTo>
                    <a:pt x="2168" y="1778"/>
                  </a:lnTo>
                  <a:lnTo>
                    <a:pt x="2241" y="1681"/>
                  </a:lnTo>
                  <a:lnTo>
                    <a:pt x="2265" y="1559"/>
                  </a:lnTo>
                  <a:lnTo>
                    <a:pt x="2290" y="1486"/>
                  </a:lnTo>
                  <a:lnTo>
                    <a:pt x="2290" y="1486"/>
                  </a:lnTo>
                  <a:lnTo>
                    <a:pt x="2265" y="1315"/>
                  </a:lnTo>
                  <a:lnTo>
                    <a:pt x="2217" y="1242"/>
                  </a:lnTo>
                  <a:lnTo>
                    <a:pt x="2192" y="1194"/>
                  </a:lnTo>
                  <a:lnTo>
                    <a:pt x="2192" y="1194"/>
                  </a:lnTo>
                  <a:lnTo>
                    <a:pt x="2192" y="1169"/>
                  </a:lnTo>
                  <a:lnTo>
                    <a:pt x="2192" y="1121"/>
                  </a:lnTo>
                  <a:lnTo>
                    <a:pt x="2265" y="999"/>
                  </a:lnTo>
                  <a:lnTo>
                    <a:pt x="2387" y="828"/>
                  </a:lnTo>
                  <a:lnTo>
                    <a:pt x="2582" y="634"/>
                  </a:lnTo>
                  <a:lnTo>
                    <a:pt x="2582" y="634"/>
                  </a:lnTo>
                  <a:lnTo>
                    <a:pt x="2679" y="536"/>
                  </a:lnTo>
                  <a:lnTo>
                    <a:pt x="2826" y="439"/>
                  </a:lnTo>
                  <a:lnTo>
                    <a:pt x="2972" y="366"/>
                  </a:lnTo>
                  <a:lnTo>
                    <a:pt x="3142" y="293"/>
                  </a:lnTo>
                  <a:lnTo>
                    <a:pt x="3483" y="195"/>
                  </a:lnTo>
                  <a:lnTo>
                    <a:pt x="3654" y="171"/>
                  </a:lnTo>
                  <a:lnTo>
                    <a:pt x="3800" y="146"/>
                  </a:lnTo>
                  <a:lnTo>
                    <a:pt x="3800" y="146"/>
                  </a:lnTo>
                  <a:lnTo>
                    <a:pt x="4116" y="171"/>
                  </a:lnTo>
                  <a:lnTo>
                    <a:pt x="4360" y="171"/>
                  </a:lnTo>
                  <a:lnTo>
                    <a:pt x="4555" y="220"/>
                  </a:lnTo>
                  <a:lnTo>
                    <a:pt x="4652" y="244"/>
                  </a:lnTo>
                  <a:lnTo>
                    <a:pt x="4652" y="244"/>
                  </a:lnTo>
                  <a:lnTo>
                    <a:pt x="4701" y="268"/>
                  </a:lnTo>
                  <a:lnTo>
                    <a:pt x="4750" y="293"/>
                  </a:lnTo>
                  <a:lnTo>
                    <a:pt x="4798" y="268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5018" y="195"/>
                  </a:lnTo>
                  <a:lnTo>
                    <a:pt x="5407" y="122"/>
                  </a:lnTo>
                  <a:lnTo>
                    <a:pt x="5821" y="25"/>
                  </a:lnTo>
                  <a:lnTo>
                    <a:pt x="6138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00" name="Google Shape;500;p38"/>
          <p:cNvGrpSpPr/>
          <p:nvPr/>
        </p:nvGrpSpPr>
        <p:grpSpPr>
          <a:xfrm>
            <a:off x="5436146" y="3207571"/>
            <a:ext cx="342882" cy="342903"/>
            <a:chOff x="6643075" y="3664250"/>
            <a:chExt cx="407950" cy="407975"/>
          </a:xfrm>
        </p:grpSpPr>
        <p:sp>
          <p:nvSpPr>
            <p:cNvPr id="501" name="Google Shape;501;p38"/>
            <p:cNvSpPr/>
            <p:nvPr/>
          </p:nvSpPr>
          <p:spPr>
            <a:xfrm>
              <a:off x="6794075" y="3815250"/>
              <a:ext cx="211300" cy="211300"/>
            </a:xfrm>
            <a:custGeom>
              <a:rect b="b" l="l" r="r" t="t"/>
              <a:pathLst>
                <a:path extrusionOk="0" fill="none" h="8452" w="8452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2" name="Google Shape;502;p38"/>
            <p:cNvSpPr/>
            <p:nvPr/>
          </p:nvSpPr>
          <p:spPr>
            <a:xfrm>
              <a:off x="6643075" y="3664250"/>
              <a:ext cx="407950" cy="407975"/>
            </a:xfrm>
            <a:custGeom>
              <a:rect b="b" l="l" r="r" t="t"/>
              <a:pathLst>
                <a:path extrusionOk="0" fill="none" h="16319" w="16318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03" name="Google Shape;503;p38"/>
          <p:cNvGrpSpPr/>
          <p:nvPr/>
        </p:nvGrpSpPr>
        <p:grpSpPr>
          <a:xfrm>
            <a:off x="336980" y="3758225"/>
            <a:ext cx="371564" cy="371543"/>
            <a:chOff x="576250" y="4319400"/>
            <a:chExt cx="442075" cy="442050"/>
          </a:xfrm>
        </p:grpSpPr>
        <p:sp>
          <p:nvSpPr>
            <p:cNvPr id="504" name="Google Shape;504;p38"/>
            <p:cNvSpPr/>
            <p:nvPr/>
          </p:nvSpPr>
          <p:spPr>
            <a:xfrm>
              <a:off x="576250" y="4319400"/>
              <a:ext cx="442075" cy="442050"/>
            </a:xfrm>
            <a:custGeom>
              <a:rect b="b" l="l" r="r" t="t"/>
              <a:pathLst>
                <a:path extrusionOk="0" fill="none" h="17682" w="17683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5" name="Google Shape;505;p38"/>
            <p:cNvSpPr/>
            <p:nvPr/>
          </p:nvSpPr>
          <p:spPr>
            <a:xfrm>
              <a:off x="595725" y="4668875"/>
              <a:ext cx="73100" cy="73100"/>
            </a:xfrm>
            <a:custGeom>
              <a:rect b="b" l="l" r="r" t="t"/>
              <a:pathLst>
                <a:path extrusionOk="0" fill="none" h="2924" w="2924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6" name="Google Shape;506;p38"/>
            <p:cNvSpPr/>
            <p:nvPr/>
          </p:nvSpPr>
          <p:spPr>
            <a:xfrm>
              <a:off x="652350" y="4711500"/>
              <a:ext cx="46925" cy="46925"/>
            </a:xfrm>
            <a:custGeom>
              <a:rect b="b" l="l" r="r" t="t"/>
              <a:pathLst>
                <a:path extrusionOk="0" fill="none" h="1877" w="1877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7" name="Google Shape;507;p38"/>
            <p:cNvSpPr/>
            <p:nvPr/>
          </p:nvSpPr>
          <p:spPr>
            <a:xfrm>
              <a:off x="579300" y="4638450"/>
              <a:ext cx="46900" cy="46900"/>
            </a:xfrm>
            <a:custGeom>
              <a:rect b="b" l="l" r="r" t="t"/>
              <a:pathLst>
                <a:path extrusionOk="0" fill="none" h="1876" w="1876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08" name="Google Shape;508;p38"/>
          <p:cNvSpPr/>
          <p:nvPr/>
        </p:nvSpPr>
        <p:spPr>
          <a:xfrm>
            <a:off x="886643" y="3830523"/>
            <a:ext cx="402263" cy="227229"/>
          </a:xfrm>
          <a:custGeom>
            <a:rect b="b" l="l" r="r" t="t"/>
            <a:pathLst>
              <a:path extrusionOk="0" fill="none" h="10814" w="19144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9" name="Google Shape;509;p38"/>
          <p:cNvSpPr/>
          <p:nvPr/>
        </p:nvSpPr>
        <p:spPr>
          <a:xfrm>
            <a:off x="3177366" y="3773703"/>
            <a:ext cx="340844" cy="340865"/>
          </a:xfrm>
          <a:custGeom>
            <a:rect b="b" l="l" r="r" t="t"/>
            <a:pathLst>
              <a:path extrusionOk="0" fill="none" h="16222" w="16221">
                <a:moveTo>
                  <a:pt x="0" y="8111"/>
                </a:moveTo>
                <a:lnTo>
                  <a:pt x="0" y="8111"/>
                </a:lnTo>
                <a:lnTo>
                  <a:pt x="0" y="7697"/>
                </a:lnTo>
                <a:lnTo>
                  <a:pt x="49" y="7283"/>
                </a:lnTo>
                <a:lnTo>
                  <a:pt x="98" y="6869"/>
                </a:lnTo>
                <a:lnTo>
                  <a:pt x="171" y="6479"/>
                </a:lnTo>
                <a:lnTo>
                  <a:pt x="244" y="6090"/>
                </a:lnTo>
                <a:lnTo>
                  <a:pt x="366" y="5700"/>
                </a:lnTo>
                <a:lnTo>
                  <a:pt x="487" y="5335"/>
                </a:lnTo>
                <a:lnTo>
                  <a:pt x="634" y="4945"/>
                </a:lnTo>
                <a:lnTo>
                  <a:pt x="804" y="4604"/>
                </a:lnTo>
                <a:lnTo>
                  <a:pt x="975" y="4239"/>
                </a:lnTo>
                <a:lnTo>
                  <a:pt x="1169" y="3898"/>
                </a:lnTo>
                <a:lnTo>
                  <a:pt x="1389" y="3581"/>
                </a:lnTo>
                <a:lnTo>
                  <a:pt x="1608" y="3264"/>
                </a:lnTo>
                <a:lnTo>
                  <a:pt x="1851" y="2948"/>
                </a:lnTo>
                <a:lnTo>
                  <a:pt x="2119" y="2656"/>
                </a:lnTo>
                <a:lnTo>
                  <a:pt x="2387" y="2388"/>
                </a:lnTo>
                <a:lnTo>
                  <a:pt x="2655" y="2120"/>
                </a:lnTo>
                <a:lnTo>
                  <a:pt x="2947" y="1852"/>
                </a:lnTo>
                <a:lnTo>
                  <a:pt x="3264" y="1608"/>
                </a:lnTo>
                <a:lnTo>
                  <a:pt x="3581" y="1389"/>
                </a:lnTo>
                <a:lnTo>
                  <a:pt x="3897" y="1170"/>
                </a:lnTo>
                <a:lnTo>
                  <a:pt x="4238" y="975"/>
                </a:lnTo>
                <a:lnTo>
                  <a:pt x="4603" y="805"/>
                </a:lnTo>
                <a:lnTo>
                  <a:pt x="4944" y="634"/>
                </a:lnTo>
                <a:lnTo>
                  <a:pt x="5334" y="488"/>
                </a:lnTo>
                <a:lnTo>
                  <a:pt x="5699" y="366"/>
                </a:lnTo>
                <a:lnTo>
                  <a:pt x="6089" y="244"/>
                </a:lnTo>
                <a:lnTo>
                  <a:pt x="6479" y="171"/>
                </a:lnTo>
                <a:lnTo>
                  <a:pt x="6868" y="98"/>
                </a:lnTo>
                <a:lnTo>
                  <a:pt x="7282" y="50"/>
                </a:lnTo>
                <a:lnTo>
                  <a:pt x="7696" y="1"/>
                </a:lnTo>
                <a:lnTo>
                  <a:pt x="8111" y="1"/>
                </a:lnTo>
                <a:lnTo>
                  <a:pt x="8111" y="1"/>
                </a:lnTo>
                <a:lnTo>
                  <a:pt x="8525" y="1"/>
                </a:lnTo>
                <a:lnTo>
                  <a:pt x="8939" y="50"/>
                </a:lnTo>
                <a:lnTo>
                  <a:pt x="9353" y="98"/>
                </a:lnTo>
                <a:lnTo>
                  <a:pt x="9742" y="171"/>
                </a:lnTo>
                <a:lnTo>
                  <a:pt x="10132" y="244"/>
                </a:lnTo>
                <a:lnTo>
                  <a:pt x="10522" y="366"/>
                </a:lnTo>
                <a:lnTo>
                  <a:pt x="10911" y="488"/>
                </a:lnTo>
                <a:lnTo>
                  <a:pt x="11277" y="634"/>
                </a:lnTo>
                <a:lnTo>
                  <a:pt x="11618" y="805"/>
                </a:lnTo>
                <a:lnTo>
                  <a:pt x="11983" y="975"/>
                </a:lnTo>
                <a:lnTo>
                  <a:pt x="12324" y="1170"/>
                </a:lnTo>
                <a:lnTo>
                  <a:pt x="12641" y="1389"/>
                </a:lnTo>
                <a:lnTo>
                  <a:pt x="12957" y="1608"/>
                </a:lnTo>
                <a:lnTo>
                  <a:pt x="13274" y="1852"/>
                </a:lnTo>
                <a:lnTo>
                  <a:pt x="13566" y="2120"/>
                </a:lnTo>
                <a:lnTo>
                  <a:pt x="13834" y="2388"/>
                </a:lnTo>
                <a:lnTo>
                  <a:pt x="14126" y="2656"/>
                </a:lnTo>
                <a:lnTo>
                  <a:pt x="14370" y="2948"/>
                </a:lnTo>
                <a:lnTo>
                  <a:pt x="14613" y="3264"/>
                </a:lnTo>
                <a:lnTo>
                  <a:pt x="14832" y="3581"/>
                </a:lnTo>
                <a:lnTo>
                  <a:pt x="15052" y="3898"/>
                </a:lnTo>
                <a:lnTo>
                  <a:pt x="15247" y="4239"/>
                </a:lnTo>
                <a:lnTo>
                  <a:pt x="15417" y="4604"/>
                </a:lnTo>
                <a:lnTo>
                  <a:pt x="15587" y="4945"/>
                </a:lnTo>
                <a:lnTo>
                  <a:pt x="15734" y="5335"/>
                </a:lnTo>
                <a:lnTo>
                  <a:pt x="15855" y="5700"/>
                </a:lnTo>
                <a:lnTo>
                  <a:pt x="15977" y="6090"/>
                </a:lnTo>
                <a:lnTo>
                  <a:pt x="16050" y="6479"/>
                </a:lnTo>
                <a:lnTo>
                  <a:pt x="16123" y="6869"/>
                </a:lnTo>
                <a:lnTo>
                  <a:pt x="16172" y="7283"/>
                </a:lnTo>
                <a:lnTo>
                  <a:pt x="16221" y="7697"/>
                </a:lnTo>
                <a:lnTo>
                  <a:pt x="16221" y="8111"/>
                </a:lnTo>
                <a:lnTo>
                  <a:pt x="16221" y="8111"/>
                </a:lnTo>
                <a:lnTo>
                  <a:pt x="16221" y="8525"/>
                </a:lnTo>
                <a:lnTo>
                  <a:pt x="16172" y="8939"/>
                </a:lnTo>
                <a:lnTo>
                  <a:pt x="16123" y="9353"/>
                </a:lnTo>
                <a:lnTo>
                  <a:pt x="16050" y="9743"/>
                </a:lnTo>
                <a:lnTo>
                  <a:pt x="15977" y="10133"/>
                </a:lnTo>
                <a:lnTo>
                  <a:pt x="15855" y="10522"/>
                </a:lnTo>
                <a:lnTo>
                  <a:pt x="15734" y="10888"/>
                </a:lnTo>
                <a:lnTo>
                  <a:pt x="15587" y="11277"/>
                </a:lnTo>
                <a:lnTo>
                  <a:pt x="15417" y="11618"/>
                </a:lnTo>
                <a:lnTo>
                  <a:pt x="15247" y="11984"/>
                </a:lnTo>
                <a:lnTo>
                  <a:pt x="15052" y="12324"/>
                </a:lnTo>
                <a:lnTo>
                  <a:pt x="14832" y="12641"/>
                </a:lnTo>
                <a:lnTo>
                  <a:pt x="14613" y="12958"/>
                </a:lnTo>
                <a:lnTo>
                  <a:pt x="14370" y="13274"/>
                </a:lnTo>
                <a:lnTo>
                  <a:pt x="14126" y="13567"/>
                </a:lnTo>
                <a:lnTo>
                  <a:pt x="13834" y="13835"/>
                </a:lnTo>
                <a:lnTo>
                  <a:pt x="13566" y="14102"/>
                </a:lnTo>
                <a:lnTo>
                  <a:pt x="13274" y="14370"/>
                </a:lnTo>
                <a:lnTo>
                  <a:pt x="12957" y="14614"/>
                </a:lnTo>
                <a:lnTo>
                  <a:pt x="12641" y="14833"/>
                </a:lnTo>
                <a:lnTo>
                  <a:pt x="12324" y="15052"/>
                </a:lnTo>
                <a:lnTo>
                  <a:pt x="11983" y="15247"/>
                </a:lnTo>
                <a:lnTo>
                  <a:pt x="11618" y="15418"/>
                </a:lnTo>
                <a:lnTo>
                  <a:pt x="11277" y="15588"/>
                </a:lnTo>
                <a:lnTo>
                  <a:pt x="10911" y="15734"/>
                </a:lnTo>
                <a:lnTo>
                  <a:pt x="10522" y="15856"/>
                </a:lnTo>
                <a:lnTo>
                  <a:pt x="10132" y="15978"/>
                </a:lnTo>
                <a:lnTo>
                  <a:pt x="9742" y="16051"/>
                </a:lnTo>
                <a:lnTo>
                  <a:pt x="9353" y="16124"/>
                </a:lnTo>
                <a:lnTo>
                  <a:pt x="8939" y="16173"/>
                </a:lnTo>
                <a:lnTo>
                  <a:pt x="8525" y="16221"/>
                </a:lnTo>
                <a:lnTo>
                  <a:pt x="8111" y="16221"/>
                </a:lnTo>
                <a:lnTo>
                  <a:pt x="8111" y="16221"/>
                </a:lnTo>
                <a:lnTo>
                  <a:pt x="7696" y="16221"/>
                </a:lnTo>
                <a:lnTo>
                  <a:pt x="7282" y="16173"/>
                </a:lnTo>
                <a:lnTo>
                  <a:pt x="6868" y="16124"/>
                </a:lnTo>
                <a:lnTo>
                  <a:pt x="6479" y="16051"/>
                </a:lnTo>
                <a:lnTo>
                  <a:pt x="6089" y="15978"/>
                </a:lnTo>
                <a:lnTo>
                  <a:pt x="5699" y="15856"/>
                </a:lnTo>
                <a:lnTo>
                  <a:pt x="5334" y="15734"/>
                </a:lnTo>
                <a:lnTo>
                  <a:pt x="4944" y="15588"/>
                </a:lnTo>
                <a:lnTo>
                  <a:pt x="4603" y="15418"/>
                </a:lnTo>
                <a:lnTo>
                  <a:pt x="4238" y="15247"/>
                </a:lnTo>
                <a:lnTo>
                  <a:pt x="3897" y="15052"/>
                </a:lnTo>
                <a:lnTo>
                  <a:pt x="3581" y="14833"/>
                </a:lnTo>
                <a:lnTo>
                  <a:pt x="3264" y="14614"/>
                </a:lnTo>
                <a:lnTo>
                  <a:pt x="2947" y="14370"/>
                </a:lnTo>
                <a:lnTo>
                  <a:pt x="2655" y="14102"/>
                </a:lnTo>
                <a:lnTo>
                  <a:pt x="2387" y="13835"/>
                </a:lnTo>
                <a:lnTo>
                  <a:pt x="2119" y="13567"/>
                </a:lnTo>
                <a:lnTo>
                  <a:pt x="1851" y="13274"/>
                </a:lnTo>
                <a:lnTo>
                  <a:pt x="1608" y="12958"/>
                </a:lnTo>
                <a:lnTo>
                  <a:pt x="1389" y="12641"/>
                </a:lnTo>
                <a:lnTo>
                  <a:pt x="1169" y="12324"/>
                </a:lnTo>
                <a:lnTo>
                  <a:pt x="975" y="11984"/>
                </a:lnTo>
                <a:lnTo>
                  <a:pt x="804" y="11618"/>
                </a:lnTo>
                <a:lnTo>
                  <a:pt x="634" y="11277"/>
                </a:lnTo>
                <a:lnTo>
                  <a:pt x="487" y="10888"/>
                </a:lnTo>
                <a:lnTo>
                  <a:pt x="366" y="10522"/>
                </a:lnTo>
                <a:lnTo>
                  <a:pt x="244" y="10133"/>
                </a:lnTo>
                <a:lnTo>
                  <a:pt x="171" y="9743"/>
                </a:lnTo>
                <a:lnTo>
                  <a:pt x="98" y="9353"/>
                </a:lnTo>
                <a:lnTo>
                  <a:pt x="49" y="8939"/>
                </a:lnTo>
                <a:lnTo>
                  <a:pt x="0" y="8525"/>
                </a:lnTo>
                <a:lnTo>
                  <a:pt x="0" y="8111"/>
                </a:lnTo>
                <a:lnTo>
                  <a:pt x="0" y="8111"/>
                </a:lnTo>
                <a:close/>
                <a:moveTo>
                  <a:pt x="7234" y="11180"/>
                </a:moveTo>
                <a:lnTo>
                  <a:pt x="7234" y="11180"/>
                </a:lnTo>
                <a:lnTo>
                  <a:pt x="7282" y="11180"/>
                </a:lnTo>
                <a:lnTo>
                  <a:pt x="7282" y="11180"/>
                </a:lnTo>
                <a:lnTo>
                  <a:pt x="7453" y="11155"/>
                </a:lnTo>
                <a:lnTo>
                  <a:pt x="7623" y="11082"/>
                </a:lnTo>
                <a:lnTo>
                  <a:pt x="7794" y="10985"/>
                </a:lnTo>
                <a:lnTo>
                  <a:pt x="7916" y="10863"/>
                </a:lnTo>
                <a:lnTo>
                  <a:pt x="12007" y="6747"/>
                </a:lnTo>
                <a:lnTo>
                  <a:pt x="12007" y="6747"/>
                </a:lnTo>
                <a:lnTo>
                  <a:pt x="12105" y="6625"/>
                </a:lnTo>
                <a:lnTo>
                  <a:pt x="12153" y="6504"/>
                </a:lnTo>
                <a:lnTo>
                  <a:pt x="12202" y="6358"/>
                </a:lnTo>
                <a:lnTo>
                  <a:pt x="12202" y="6211"/>
                </a:lnTo>
                <a:lnTo>
                  <a:pt x="12202" y="6211"/>
                </a:lnTo>
                <a:lnTo>
                  <a:pt x="12178" y="6017"/>
                </a:lnTo>
                <a:lnTo>
                  <a:pt x="12129" y="5822"/>
                </a:lnTo>
                <a:lnTo>
                  <a:pt x="12032" y="5676"/>
                </a:lnTo>
                <a:lnTo>
                  <a:pt x="11886" y="5529"/>
                </a:lnTo>
                <a:lnTo>
                  <a:pt x="11886" y="5529"/>
                </a:lnTo>
                <a:lnTo>
                  <a:pt x="11764" y="5432"/>
                </a:lnTo>
                <a:lnTo>
                  <a:pt x="11618" y="5383"/>
                </a:lnTo>
                <a:lnTo>
                  <a:pt x="11472" y="5335"/>
                </a:lnTo>
                <a:lnTo>
                  <a:pt x="11325" y="5335"/>
                </a:lnTo>
                <a:lnTo>
                  <a:pt x="11325" y="5335"/>
                </a:lnTo>
                <a:lnTo>
                  <a:pt x="11131" y="5359"/>
                </a:lnTo>
                <a:lnTo>
                  <a:pt x="10960" y="5408"/>
                </a:lnTo>
                <a:lnTo>
                  <a:pt x="10790" y="5505"/>
                </a:lnTo>
                <a:lnTo>
                  <a:pt x="10643" y="5651"/>
                </a:lnTo>
                <a:lnTo>
                  <a:pt x="7161" y="8988"/>
                </a:lnTo>
                <a:lnTo>
                  <a:pt x="5797" y="7648"/>
                </a:lnTo>
                <a:lnTo>
                  <a:pt x="5797" y="7648"/>
                </a:lnTo>
                <a:lnTo>
                  <a:pt x="5675" y="7527"/>
                </a:lnTo>
                <a:lnTo>
                  <a:pt x="5505" y="7454"/>
                </a:lnTo>
                <a:lnTo>
                  <a:pt x="5358" y="7405"/>
                </a:lnTo>
                <a:lnTo>
                  <a:pt x="5188" y="7380"/>
                </a:lnTo>
                <a:lnTo>
                  <a:pt x="5188" y="7380"/>
                </a:lnTo>
                <a:lnTo>
                  <a:pt x="5017" y="7405"/>
                </a:lnTo>
                <a:lnTo>
                  <a:pt x="4847" y="7454"/>
                </a:lnTo>
                <a:lnTo>
                  <a:pt x="4701" y="7527"/>
                </a:lnTo>
                <a:lnTo>
                  <a:pt x="4555" y="7648"/>
                </a:lnTo>
                <a:lnTo>
                  <a:pt x="4555" y="7648"/>
                </a:lnTo>
                <a:lnTo>
                  <a:pt x="4457" y="7770"/>
                </a:lnTo>
                <a:lnTo>
                  <a:pt x="4360" y="7916"/>
                </a:lnTo>
                <a:lnTo>
                  <a:pt x="4311" y="8087"/>
                </a:lnTo>
                <a:lnTo>
                  <a:pt x="4311" y="8257"/>
                </a:lnTo>
                <a:lnTo>
                  <a:pt x="4311" y="8257"/>
                </a:lnTo>
                <a:lnTo>
                  <a:pt x="4311" y="8428"/>
                </a:lnTo>
                <a:lnTo>
                  <a:pt x="4360" y="8598"/>
                </a:lnTo>
                <a:lnTo>
                  <a:pt x="4457" y="8744"/>
                </a:lnTo>
                <a:lnTo>
                  <a:pt x="4555" y="8890"/>
                </a:lnTo>
                <a:lnTo>
                  <a:pt x="6601" y="10936"/>
                </a:lnTo>
                <a:lnTo>
                  <a:pt x="6601" y="10936"/>
                </a:lnTo>
                <a:lnTo>
                  <a:pt x="6747" y="11034"/>
                </a:lnTo>
                <a:lnTo>
                  <a:pt x="6893" y="11131"/>
                </a:lnTo>
                <a:lnTo>
                  <a:pt x="7063" y="11180"/>
                </a:lnTo>
                <a:lnTo>
                  <a:pt x="7234" y="11180"/>
                </a:lnTo>
                <a:lnTo>
                  <a:pt x="7234" y="11180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0" name="Google Shape;510;p38"/>
          <p:cNvSpPr/>
          <p:nvPr/>
        </p:nvSpPr>
        <p:spPr>
          <a:xfrm>
            <a:off x="2612361" y="3795199"/>
            <a:ext cx="340844" cy="297873"/>
          </a:xfrm>
          <a:custGeom>
            <a:rect b="b" l="l" r="r" t="t"/>
            <a:pathLst>
              <a:path extrusionOk="0" fill="none" h="14176" w="16221">
                <a:moveTo>
                  <a:pt x="16075" y="12665"/>
                </a:moveTo>
                <a:lnTo>
                  <a:pt x="8987" y="488"/>
                </a:lnTo>
                <a:lnTo>
                  <a:pt x="8987" y="488"/>
                </a:lnTo>
                <a:lnTo>
                  <a:pt x="8914" y="390"/>
                </a:lnTo>
                <a:lnTo>
                  <a:pt x="8817" y="293"/>
                </a:lnTo>
                <a:lnTo>
                  <a:pt x="8720" y="196"/>
                </a:lnTo>
                <a:lnTo>
                  <a:pt x="8622" y="123"/>
                </a:lnTo>
                <a:lnTo>
                  <a:pt x="8500" y="74"/>
                </a:lnTo>
                <a:lnTo>
                  <a:pt x="8379" y="25"/>
                </a:lnTo>
                <a:lnTo>
                  <a:pt x="8232" y="1"/>
                </a:lnTo>
                <a:lnTo>
                  <a:pt x="8111" y="1"/>
                </a:lnTo>
                <a:lnTo>
                  <a:pt x="8111" y="1"/>
                </a:lnTo>
                <a:lnTo>
                  <a:pt x="7965" y="1"/>
                </a:lnTo>
                <a:lnTo>
                  <a:pt x="7843" y="25"/>
                </a:lnTo>
                <a:lnTo>
                  <a:pt x="7721" y="74"/>
                </a:lnTo>
                <a:lnTo>
                  <a:pt x="7599" y="123"/>
                </a:lnTo>
                <a:lnTo>
                  <a:pt x="7502" y="196"/>
                </a:lnTo>
                <a:lnTo>
                  <a:pt x="7404" y="293"/>
                </a:lnTo>
                <a:lnTo>
                  <a:pt x="7307" y="390"/>
                </a:lnTo>
                <a:lnTo>
                  <a:pt x="7234" y="488"/>
                </a:lnTo>
                <a:lnTo>
                  <a:pt x="147" y="12665"/>
                </a:lnTo>
                <a:lnTo>
                  <a:pt x="147" y="12665"/>
                </a:lnTo>
                <a:lnTo>
                  <a:pt x="74" y="12787"/>
                </a:lnTo>
                <a:lnTo>
                  <a:pt x="25" y="12909"/>
                </a:lnTo>
                <a:lnTo>
                  <a:pt x="0" y="13031"/>
                </a:lnTo>
                <a:lnTo>
                  <a:pt x="0" y="13177"/>
                </a:lnTo>
                <a:lnTo>
                  <a:pt x="0" y="13177"/>
                </a:lnTo>
                <a:lnTo>
                  <a:pt x="0" y="13299"/>
                </a:lnTo>
                <a:lnTo>
                  <a:pt x="25" y="13420"/>
                </a:lnTo>
                <a:lnTo>
                  <a:pt x="74" y="13567"/>
                </a:lnTo>
                <a:lnTo>
                  <a:pt x="147" y="13688"/>
                </a:lnTo>
                <a:lnTo>
                  <a:pt x="147" y="13688"/>
                </a:lnTo>
                <a:lnTo>
                  <a:pt x="220" y="13786"/>
                </a:lnTo>
                <a:lnTo>
                  <a:pt x="293" y="13883"/>
                </a:lnTo>
                <a:lnTo>
                  <a:pt x="390" y="13981"/>
                </a:lnTo>
                <a:lnTo>
                  <a:pt x="512" y="14054"/>
                </a:lnTo>
                <a:lnTo>
                  <a:pt x="634" y="14102"/>
                </a:lnTo>
                <a:lnTo>
                  <a:pt x="755" y="14151"/>
                </a:lnTo>
                <a:lnTo>
                  <a:pt x="877" y="14175"/>
                </a:lnTo>
                <a:lnTo>
                  <a:pt x="1023" y="14175"/>
                </a:lnTo>
                <a:lnTo>
                  <a:pt x="15198" y="14175"/>
                </a:lnTo>
                <a:lnTo>
                  <a:pt x="15198" y="14175"/>
                </a:lnTo>
                <a:lnTo>
                  <a:pt x="15344" y="14175"/>
                </a:lnTo>
                <a:lnTo>
                  <a:pt x="15466" y="14151"/>
                </a:lnTo>
                <a:lnTo>
                  <a:pt x="15588" y="14102"/>
                </a:lnTo>
                <a:lnTo>
                  <a:pt x="15709" y="14054"/>
                </a:lnTo>
                <a:lnTo>
                  <a:pt x="15831" y="13981"/>
                </a:lnTo>
                <a:lnTo>
                  <a:pt x="15929" y="13883"/>
                </a:lnTo>
                <a:lnTo>
                  <a:pt x="16002" y="13786"/>
                </a:lnTo>
                <a:lnTo>
                  <a:pt x="16075" y="13688"/>
                </a:lnTo>
                <a:lnTo>
                  <a:pt x="16075" y="13688"/>
                </a:lnTo>
                <a:lnTo>
                  <a:pt x="16148" y="13567"/>
                </a:lnTo>
                <a:lnTo>
                  <a:pt x="16197" y="13420"/>
                </a:lnTo>
                <a:lnTo>
                  <a:pt x="16221" y="13299"/>
                </a:lnTo>
                <a:lnTo>
                  <a:pt x="16221" y="13177"/>
                </a:lnTo>
                <a:lnTo>
                  <a:pt x="16221" y="13177"/>
                </a:lnTo>
                <a:lnTo>
                  <a:pt x="16221" y="13031"/>
                </a:lnTo>
                <a:lnTo>
                  <a:pt x="16197" y="12909"/>
                </a:lnTo>
                <a:lnTo>
                  <a:pt x="16148" y="12787"/>
                </a:lnTo>
                <a:lnTo>
                  <a:pt x="16075" y="12665"/>
                </a:lnTo>
                <a:lnTo>
                  <a:pt x="16075" y="12665"/>
                </a:lnTo>
                <a:close/>
                <a:moveTo>
                  <a:pt x="8111" y="12349"/>
                </a:moveTo>
                <a:lnTo>
                  <a:pt x="8111" y="12349"/>
                </a:lnTo>
                <a:lnTo>
                  <a:pt x="7916" y="12324"/>
                </a:lnTo>
                <a:lnTo>
                  <a:pt x="7721" y="12276"/>
                </a:lnTo>
                <a:lnTo>
                  <a:pt x="7575" y="12178"/>
                </a:lnTo>
                <a:lnTo>
                  <a:pt x="7429" y="12057"/>
                </a:lnTo>
                <a:lnTo>
                  <a:pt x="7307" y="11910"/>
                </a:lnTo>
                <a:lnTo>
                  <a:pt x="7210" y="11764"/>
                </a:lnTo>
                <a:lnTo>
                  <a:pt x="7161" y="11569"/>
                </a:lnTo>
                <a:lnTo>
                  <a:pt x="7136" y="11375"/>
                </a:lnTo>
                <a:lnTo>
                  <a:pt x="7136" y="11375"/>
                </a:lnTo>
                <a:lnTo>
                  <a:pt x="7161" y="11180"/>
                </a:lnTo>
                <a:lnTo>
                  <a:pt x="7210" y="11009"/>
                </a:lnTo>
                <a:lnTo>
                  <a:pt x="7307" y="10839"/>
                </a:lnTo>
                <a:lnTo>
                  <a:pt x="7429" y="10693"/>
                </a:lnTo>
                <a:lnTo>
                  <a:pt x="7575" y="10571"/>
                </a:lnTo>
                <a:lnTo>
                  <a:pt x="7721" y="10473"/>
                </a:lnTo>
                <a:lnTo>
                  <a:pt x="7916" y="10425"/>
                </a:lnTo>
                <a:lnTo>
                  <a:pt x="8111" y="10400"/>
                </a:lnTo>
                <a:lnTo>
                  <a:pt x="8111" y="10400"/>
                </a:lnTo>
                <a:lnTo>
                  <a:pt x="8306" y="10425"/>
                </a:lnTo>
                <a:lnTo>
                  <a:pt x="8476" y="10473"/>
                </a:lnTo>
                <a:lnTo>
                  <a:pt x="8646" y="10571"/>
                </a:lnTo>
                <a:lnTo>
                  <a:pt x="8793" y="10693"/>
                </a:lnTo>
                <a:lnTo>
                  <a:pt x="8914" y="10839"/>
                </a:lnTo>
                <a:lnTo>
                  <a:pt x="9012" y="11009"/>
                </a:lnTo>
                <a:lnTo>
                  <a:pt x="9061" y="11180"/>
                </a:lnTo>
                <a:lnTo>
                  <a:pt x="9085" y="11375"/>
                </a:lnTo>
                <a:lnTo>
                  <a:pt x="9085" y="11375"/>
                </a:lnTo>
                <a:lnTo>
                  <a:pt x="9061" y="11569"/>
                </a:lnTo>
                <a:lnTo>
                  <a:pt x="9012" y="11764"/>
                </a:lnTo>
                <a:lnTo>
                  <a:pt x="8914" y="11910"/>
                </a:lnTo>
                <a:lnTo>
                  <a:pt x="8793" y="12057"/>
                </a:lnTo>
                <a:lnTo>
                  <a:pt x="8646" y="12178"/>
                </a:lnTo>
                <a:lnTo>
                  <a:pt x="8476" y="12276"/>
                </a:lnTo>
                <a:lnTo>
                  <a:pt x="8306" y="12324"/>
                </a:lnTo>
                <a:lnTo>
                  <a:pt x="8111" y="12349"/>
                </a:lnTo>
                <a:lnTo>
                  <a:pt x="8111" y="12349"/>
                </a:lnTo>
                <a:close/>
                <a:moveTo>
                  <a:pt x="9231" y="5091"/>
                </a:moveTo>
                <a:lnTo>
                  <a:pt x="8939" y="8915"/>
                </a:lnTo>
                <a:lnTo>
                  <a:pt x="8939" y="8915"/>
                </a:lnTo>
                <a:lnTo>
                  <a:pt x="8914" y="9061"/>
                </a:lnTo>
                <a:lnTo>
                  <a:pt x="8866" y="9207"/>
                </a:lnTo>
                <a:lnTo>
                  <a:pt x="8793" y="9304"/>
                </a:lnTo>
                <a:lnTo>
                  <a:pt x="8695" y="9426"/>
                </a:lnTo>
                <a:lnTo>
                  <a:pt x="8573" y="9499"/>
                </a:lnTo>
                <a:lnTo>
                  <a:pt x="8452" y="9572"/>
                </a:lnTo>
                <a:lnTo>
                  <a:pt x="8330" y="9621"/>
                </a:lnTo>
                <a:lnTo>
                  <a:pt x="8184" y="9621"/>
                </a:lnTo>
                <a:lnTo>
                  <a:pt x="8038" y="9621"/>
                </a:lnTo>
                <a:lnTo>
                  <a:pt x="8038" y="9621"/>
                </a:lnTo>
                <a:lnTo>
                  <a:pt x="7891" y="9621"/>
                </a:lnTo>
                <a:lnTo>
                  <a:pt x="7770" y="9572"/>
                </a:lnTo>
                <a:lnTo>
                  <a:pt x="7648" y="9499"/>
                </a:lnTo>
                <a:lnTo>
                  <a:pt x="7526" y="9426"/>
                </a:lnTo>
                <a:lnTo>
                  <a:pt x="7429" y="9304"/>
                </a:lnTo>
                <a:lnTo>
                  <a:pt x="7356" y="9207"/>
                </a:lnTo>
                <a:lnTo>
                  <a:pt x="7307" y="9061"/>
                </a:lnTo>
                <a:lnTo>
                  <a:pt x="7283" y="8915"/>
                </a:lnTo>
                <a:lnTo>
                  <a:pt x="6990" y="5091"/>
                </a:lnTo>
                <a:lnTo>
                  <a:pt x="6990" y="5091"/>
                </a:lnTo>
                <a:lnTo>
                  <a:pt x="7015" y="4945"/>
                </a:lnTo>
                <a:lnTo>
                  <a:pt x="7039" y="4823"/>
                </a:lnTo>
                <a:lnTo>
                  <a:pt x="7088" y="4701"/>
                </a:lnTo>
                <a:lnTo>
                  <a:pt x="7161" y="4604"/>
                </a:lnTo>
                <a:lnTo>
                  <a:pt x="7258" y="4506"/>
                </a:lnTo>
                <a:lnTo>
                  <a:pt x="7380" y="4433"/>
                </a:lnTo>
                <a:lnTo>
                  <a:pt x="7526" y="4409"/>
                </a:lnTo>
                <a:lnTo>
                  <a:pt x="7648" y="4385"/>
                </a:lnTo>
                <a:lnTo>
                  <a:pt x="8573" y="4385"/>
                </a:lnTo>
                <a:lnTo>
                  <a:pt x="8573" y="4385"/>
                </a:lnTo>
                <a:lnTo>
                  <a:pt x="8695" y="4409"/>
                </a:lnTo>
                <a:lnTo>
                  <a:pt x="8841" y="4433"/>
                </a:lnTo>
                <a:lnTo>
                  <a:pt x="8963" y="4506"/>
                </a:lnTo>
                <a:lnTo>
                  <a:pt x="9061" y="4604"/>
                </a:lnTo>
                <a:lnTo>
                  <a:pt x="9134" y="4701"/>
                </a:lnTo>
                <a:lnTo>
                  <a:pt x="9182" y="4823"/>
                </a:lnTo>
                <a:lnTo>
                  <a:pt x="9207" y="4945"/>
                </a:lnTo>
                <a:lnTo>
                  <a:pt x="9231" y="5091"/>
                </a:lnTo>
                <a:lnTo>
                  <a:pt x="9231" y="5091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1" name="Google Shape;511;p38"/>
          <p:cNvSpPr/>
          <p:nvPr/>
        </p:nvSpPr>
        <p:spPr>
          <a:xfrm>
            <a:off x="3740838" y="3772169"/>
            <a:ext cx="343912" cy="343933"/>
          </a:xfrm>
          <a:custGeom>
            <a:rect b="b" l="l" r="r" t="t"/>
            <a:pathLst>
              <a:path extrusionOk="0" fill="none" h="16368" w="16367">
                <a:moveTo>
                  <a:pt x="16074" y="4385"/>
                </a:moveTo>
                <a:lnTo>
                  <a:pt x="11983" y="293"/>
                </a:lnTo>
                <a:lnTo>
                  <a:pt x="11983" y="293"/>
                </a:lnTo>
                <a:lnTo>
                  <a:pt x="11812" y="171"/>
                </a:lnTo>
                <a:lnTo>
                  <a:pt x="11642" y="74"/>
                </a:lnTo>
                <a:lnTo>
                  <a:pt x="11447" y="25"/>
                </a:lnTo>
                <a:lnTo>
                  <a:pt x="11252" y="1"/>
                </a:lnTo>
                <a:lnTo>
                  <a:pt x="5115" y="1"/>
                </a:lnTo>
                <a:lnTo>
                  <a:pt x="5115" y="1"/>
                </a:lnTo>
                <a:lnTo>
                  <a:pt x="4920" y="25"/>
                </a:lnTo>
                <a:lnTo>
                  <a:pt x="4725" y="74"/>
                </a:lnTo>
                <a:lnTo>
                  <a:pt x="4554" y="171"/>
                </a:lnTo>
                <a:lnTo>
                  <a:pt x="4384" y="293"/>
                </a:lnTo>
                <a:lnTo>
                  <a:pt x="292" y="4385"/>
                </a:lnTo>
                <a:lnTo>
                  <a:pt x="292" y="4385"/>
                </a:lnTo>
                <a:lnTo>
                  <a:pt x="171" y="4555"/>
                </a:lnTo>
                <a:lnTo>
                  <a:pt x="73" y="4726"/>
                </a:lnTo>
                <a:lnTo>
                  <a:pt x="24" y="4921"/>
                </a:lnTo>
                <a:lnTo>
                  <a:pt x="0" y="5115"/>
                </a:lnTo>
                <a:lnTo>
                  <a:pt x="0" y="11253"/>
                </a:lnTo>
                <a:lnTo>
                  <a:pt x="0" y="11253"/>
                </a:lnTo>
                <a:lnTo>
                  <a:pt x="24" y="11448"/>
                </a:lnTo>
                <a:lnTo>
                  <a:pt x="73" y="11642"/>
                </a:lnTo>
                <a:lnTo>
                  <a:pt x="171" y="11813"/>
                </a:lnTo>
                <a:lnTo>
                  <a:pt x="292" y="11983"/>
                </a:lnTo>
                <a:lnTo>
                  <a:pt x="4384" y="16075"/>
                </a:lnTo>
                <a:lnTo>
                  <a:pt x="4384" y="16075"/>
                </a:lnTo>
                <a:lnTo>
                  <a:pt x="4554" y="16197"/>
                </a:lnTo>
                <a:lnTo>
                  <a:pt x="4725" y="16294"/>
                </a:lnTo>
                <a:lnTo>
                  <a:pt x="4920" y="16343"/>
                </a:lnTo>
                <a:lnTo>
                  <a:pt x="5115" y="16367"/>
                </a:lnTo>
                <a:lnTo>
                  <a:pt x="11252" y="16367"/>
                </a:lnTo>
                <a:lnTo>
                  <a:pt x="11252" y="16367"/>
                </a:lnTo>
                <a:lnTo>
                  <a:pt x="11447" y="16343"/>
                </a:lnTo>
                <a:lnTo>
                  <a:pt x="11642" y="16294"/>
                </a:lnTo>
                <a:lnTo>
                  <a:pt x="11812" y="16197"/>
                </a:lnTo>
                <a:lnTo>
                  <a:pt x="11983" y="16075"/>
                </a:lnTo>
                <a:lnTo>
                  <a:pt x="16074" y="11983"/>
                </a:lnTo>
                <a:lnTo>
                  <a:pt x="16074" y="11983"/>
                </a:lnTo>
                <a:lnTo>
                  <a:pt x="16196" y="11813"/>
                </a:lnTo>
                <a:lnTo>
                  <a:pt x="16294" y="11642"/>
                </a:lnTo>
                <a:lnTo>
                  <a:pt x="16342" y="11448"/>
                </a:lnTo>
                <a:lnTo>
                  <a:pt x="16367" y="11253"/>
                </a:lnTo>
                <a:lnTo>
                  <a:pt x="16367" y="5115"/>
                </a:lnTo>
                <a:lnTo>
                  <a:pt x="16367" y="5115"/>
                </a:lnTo>
                <a:lnTo>
                  <a:pt x="16342" y="4921"/>
                </a:lnTo>
                <a:lnTo>
                  <a:pt x="16294" y="4726"/>
                </a:lnTo>
                <a:lnTo>
                  <a:pt x="16196" y="4555"/>
                </a:lnTo>
                <a:lnTo>
                  <a:pt x="16074" y="4385"/>
                </a:lnTo>
                <a:lnTo>
                  <a:pt x="16074" y="4385"/>
                </a:lnTo>
                <a:close/>
                <a:moveTo>
                  <a:pt x="9864" y="8452"/>
                </a:moveTo>
                <a:lnTo>
                  <a:pt x="11203" y="9792"/>
                </a:lnTo>
                <a:lnTo>
                  <a:pt x="11203" y="9792"/>
                </a:lnTo>
                <a:lnTo>
                  <a:pt x="11252" y="9840"/>
                </a:lnTo>
                <a:lnTo>
                  <a:pt x="11276" y="9913"/>
                </a:lnTo>
                <a:lnTo>
                  <a:pt x="11301" y="10059"/>
                </a:lnTo>
                <a:lnTo>
                  <a:pt x="11276" y="10206"/>
                </a:lnTo>
                <a:lnTo>
                  <a:pt x="11252" y="10279"/>
                </a:lnTo>
                <a:lnTo>
                  <a:pt x="11203" y="10327"/>
                </a:lnTo>
                <a:lnTo>
                  <a:pt x="10327" y="11204"/>
                </a:lnTo>
                <a:lnTo>
                  <a:pt x="10327" y="11204"/>
                </a:lnTo>
                <a:lnTo>
                  <a:pt x="10278" y="11253"/>
                </a:lnTo>
                <a:lnTo>
                  <a:pt x="10205" y="11277"/>
                </a:lnTo>
                <a:lnTo>
                  <a:pt x="10059" y="11302"/>
                </a:lnTo>
                <a:lnTo>
                  <a:pt x="9913" y="11277"/>
                </a:lnTo>
                <a:lnTo>
                  <a:pt x="9840" y="11253"/>
                </a:lnTo>
                <a:lnTo>
                  <a:pt x="9791" y="11204"/>
                </a:lnTo>
                <a:lnTo>
                  <a:pt x="8451" y="9865"/>
                </a:lnTo>
                <a:lnTo>
                  <a:pt x="8451" y="9865"/>
                </a:lnTo>
                <a:lnTo>
                  <a:pt x="8403" y="9816"/>
                </a:lnTo>
                <a:lnTo>
                  <a:pt x="8330" y="9792"/>
                </a:lnTo>
                <a:lnTo>
                  <a:pt x="8183" y="9767"/>
                </a:lnTo>
                <a:lnTo>
                  <a:pt x="8037" y="9792"/>
                </a:lnTo>
                <a:lnTo>
                  <a:pt x="7964" y="9816"/>
                </a:lnTo>
                <a:lnTo>
                  <a:pt x="7915" y="9865"/>
                </a:lnTo>
                <a:lnTo>
                  <a:pt x="6576" y="11204"/>
                </a:lnTo>
                <a:lnTo>
                  <a:pt x="6576" y="11204"/>
                </a:lnTo>
                <a:lnTo>
                  <a:pt x="6527" y="11253"/>
                </a:lnTo>
                <a:lnTo>
                  <a:pt x="6454" y="11277"/>
                </a:lnTo>
                <a:lnTo>
                  <a:pt x="6308" y="11302"/>
                </a:lnTo>
                <a:lnTo>
                  <a:pt x="6162" y="11277"/>
                </a:lnTo>
                <a:lnTo>
                  <a:pt x="6089" y="11253"/>
                </a:lnTo>
                <a:lnTo>
                  <a:pt x="6040" y="11204"/>
                </a:lnTo>
                <a:lnTo>
                  <a:pt x="5163" y="10327"/>
                </a:lnTo>
                <a:lnTo>
                  <a:pt x="5163" y="10327"/>
                </a:lnTo>
                <a:lnTo>
                  <a:pt x="5115" y="10279"/>
                </a:lnTo>
                <a:lnTo>
                  <a:pt x="5090" y="10206"/>
                </a:lnTo>
                <a:lnTo>
                  <a:pt x="5066" y="10059"/>
                </a:lnTo>
                <a:lnTo>
                  <a:pt x="5090" y="9913"/>
                </a:lnTo>
                <a:lnTo>
                  <a:pt x="5115" y="9840"/>
                </a:lnTo>
                <a:lnTo>
                  <a:pt x="5163" y="9792"/>
                </a:lnTo>
                <a:lnTo>
                  <a:pt x="6503" y="8452"/>
                </a:lnTo>
                <a:lnTo>
                  <a:pt x="6503" y="8452"/>
                </a:lnTo>
                <a:lnTo>
                  <a:pt x="6552" y="8403"/>
                </a:lnTo>
                <a:lnTo>
                  <a:pt x="6576" y="8330"/>
                </a:lnTo>
                <a:lnTo>
                  <a:pt x="6600" y="8184"/>
                </a:lnTo>
                <a:lnTo>
                  <a:pt x="6576" y="8038"/>
                </a:lnTo>
                <a:lnTo>
                  <a:pt x="6552" y="7965"/>
                </a:lnTo>
                <a:lnTo>
                  <a:pt x="6503" y="7916"/>
                </a:lnTo>
                <a:lnTo>
                  <a:pt x="5163" y="6577"/>
                </a:lnTo>
                <a:lnTo>
                  <a:pt x="5163" y="6577"/>
                </a:lnTo>
                <a:lnTo>
                  <a:pt x="5115" y="6528"/>
                </a:lnTo>
                <a:lnTo>
                  <a:pt x="5090" y="6455"/>
                </a:lnTo>
                <a:lnTo>
                  <a:pt x="5066" y="6309"/>
                </a:lnTo>
                <a:lnTo>
                  <a:pt x="5090" y="6163"/>
                </a:lnTo>
                <a:lnTo>
                  <a:pt x="5115" y="6090"/>
                </a:lnTo>
                <a:lnTo>
                  <a:pt x="5163" y="6041"/>
                </a:lnTo>
                <a:lnTo>
                  <a:pt x="6040" y="5164"/>
                </a:lnTo>
                <a:lnTo>
                  <a:pt x="6040" y="5164"/>
                </a:lnTo>
                <a:lnTo>
                  <a:pt x="6089" y="5115"/>
                </a:lnTo>
                <a:lnTo>
                  <a:pt x="6162" y="5091"/>
                </a:lnTo>
                <a:lnTo>
                  <a:pt x="6308" y="5067"/>
                </a:lnTo>
                <a:lnTo>
                  <a:pt x="6454" y="5091"/>
                </a:lnTo>
                <a:lnTo>
                  <a:pt x="6527" y="5115"/>
                </a:lnTo>
                <a:lnTo>
                  <a:pt x="6576" y="5164"/>
                </a:lnTo>
                <a:lnTo>
                  <a:pt x="7915" y="6504"/>
                </a:lnTo>
                <a:lnTo>
                  <a:pt x="7915" y="6504"/>
                </a:lnTo>
                <a:lnTo>
                  <a:pt x="7964" y="6552"/>
                </a:lnTo>
                <a:lnTo>
                  <a:pt x="8037" y="6577"/>
                </a:lnTo>
                <a:lnTo>
                  <a:pt x="8183" y="6601"/>
                </a:lnTo>
                <a:lnTo>
                  <a:pt x="8330" y="6577"/>
                </a:lnTo>
                <a:lnTo>
                  <a:pt x="8403" y="6552"/>
                </a:lnTo>
                <a:lnTo>
                  <a:pt x="8451" y="6504"/>
                </a:lnTo>
                <a:lnTo>
                  <a:pt x="9791" y="5164"/>
                </a:lnTo>
                <a:lnTo>
                  <a:pt x="9791" y="5164"/>
                </a:lnTo>
                <a:lnTo>
                  <a:pt x="9840" y="5115"/>
                </a:lnTo>
                <a:lnTo>
                  <a:pt x="9913" y="5091"/>
                </a:lnTo>
                <a:lnTo>
                  <a:pt x="10059" y="5067"/>
                </a:lnTo>
                <a:lnTo>
                  <a:pt x="10205" y="5091"/>
                </a:lnTo>
                <a:lnTo>
                  <a:pt x="10278" y="5115"/>
                </a:lnTo>
                <a:lnTo>
                  <a:pt x="10327" y="5164"/>
                </a:lnTo>
                <a:lnTo>
                  <a:pt x="11203" y="6041"/>
                </a:lnTo>
                <a:lnTo>
                  <a:pt x="11203" y="6041"/>
                </a:lnTo>
                <a:lnTo>
                  <a:pt x="11252" y="6090"/>
                </a:lnTo>
                <a:lnTo>
                  <a:pt x="11276" y="6163"/>
                </a:lnTo>
                <a:lnTo>
                  <a:pt x="11301" y="6309"/>
                </a:lnTo>
                <a:lnTo>
                  <a:pt x="11276" y="6455"/>
                </a:lnTo>
                <a:lnTo>
                  <a:pt x="11252" y="6528"/>
                </a:lnTo>
                <a:lnTo>
                  <a:pt x="11203" y="6577"/>
                </a:lnTo>
                <a:lnTo>
                  <a:pt x="9864" y="7916"/>
                </a:lnTo>
                <a:lnTo>
                  <a:pt x="9864" y="7916"/>
                </a:lnTo>
                <a:lnTo>
                  <a:pt x="9815" y="7965"/>
                </a:lnTo>
                <a:lnTo>
                  <a:pt x="9791" y="8038"/>
                </a:lnTo>
                <a:lnTo>
                  <a:pt x="9766" y="8184"/>
                </a:lnTo>
                <a:lnTo>
                  <a:pt x="9791" y="8330"/>
                </a:lnTo>
                <a:lnTo>
                  <a:pt x="9815" y="8403"/>
                </a:lnTo>
                <a:lnTo>
                  <a:pt x="9864" y="8452"/>
                </a:lnTo>
                <a:lnTo>
                  <a:pt x="9864" y="8452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12" name="Google Shape;512;p38"/>
          <p:cNvGrpSpPr/>
          <p:nvPr/>
        </p:nvGrpSpPr>
        <p:grpSpPr>
          <a:xfrm>
            <a:off x="4280585" y="3777157"/>
            <a:ext cx="394068" cy="325505"/>
            <a:chOff x="5268225" y="4341925"/>
            <a:chExt cx="468850" cy="387275"/>
          </a:xfrm>
        </p:grpSpPr>
        <p:sp>
          <p:nvSpPr>
            <p:cNvPr id="513" name="Google Shape;513;p38"/>
            <p:cNvSpPr/>
            <p:nvPr/>
          </p:nvSpPr>
          <p:spPr>
            <a:xfrm>
              <a:off x="5652425" y="4676800"/>
              <a:ext cx="65775" cy="52400"/>
            </a:xfrm>
            <a:custGeom>
              <a:rect b="b" l="l" r="r" t="t"/>
              <a:pathLst>
                <a:path extrusionOk="0" fill="none" h="2096" w="2631">
                  <a:moveTo>
                    <a:pt x="1" y="1"/>
                  </a:moveTo>
                  <a:lnTo>
                    <a:pt x="1" y="780"/>
                  </a:lnTo>
                  <a:lnTo>
                    <a:pt x="1" y="780"/>
                  </a:lnTo>
                  <a:lnTo>
                    <a:pt x="25" y="1048"/>
                  </a:lnTo>
                  <a:lnTo>
                    <a:pt x="122" y="1291"/>
                  </a:lnTo>
                  <a:lnTo>
                    <a:pt x="244" y="1511"/>
                  </a:lnTo>
                  <a:lnTo>
                    <a:pt x="390" y="1705"/>
                  </a:lnTo>
                  <a:lnTo>
                    <a:pt x="585" y="1852"/>
                  </a:lnTo>
                  <a:lnTo>
                    <a:pt x="804" y="1973"/>
                  </a:lnTo>
                  <a:lnTo>
                    <a:pt x="1048" y="2071"/>
                  </a:lnTo>
                  <a:lnTo>
                    <a:pt x="1316" y="2095"/>
                  </a:lnTo>
                  <a:lnTo>
                    <a:pt x="1316" y="2095"/>
                  </a:lnTo>
                  <a:lnTo>
                    <a:pt x="1584" y="2071"/>
                  </a:lnTo>
                  <a:lnTo>
                    <a:pt x="1827" y="1973"/>
                  </a:lnTo>
                  <a:lnTo>
                    <a:pt x="2046" y="1852"/>
                  </a:lnTo>
                  <a:lnTo>
                    <a:pt x="2241" y="1705"/>
                  </a:lnTo>
                  <a:lnTo>
                    <a:pt x="2412" y="1511"/>
                  </a:lnTo>
                  <a:lnTo>
                    <a:pt x="2533" y="1291"/>
                  </a:lnTo>
                  <a:lnTo>
                    <a:pt x="2607" y="1048"/>
                  </a:lnTo>
                  <a:lnTo>
                    <a:pt x="2631" y="780"/>
                  </a:lnTo>
                  <a:lnTo>
                    <a:pt x="263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4" name="Google Shape;514;p38"/>
            <p:cNvSpPr/>
            <p:nvPr/>
          </p:nvSpPr>
          <p:spPr>
            <a:xfrm>
              <a:off x="5287100" y="4676800"/>
              <a:ext cx="65775" cy="52400"/>
            </a:xfrm>
            <a:custGeom>
              <a:rect b="b" l="l" r="r" t="t"/>
              <a:pathLst>
                <a:path extrusionOk="0" fill="none" h="2096" w="2631">
                  <a:moveTo>
                    <a:pt x="1" y="1"/>
                  </a:moveTo>
                  <a:lnTo>
                    <a:pt x="1" y="780"/>
                  </a:lnTo>
                  <a:lnTo>
                    <a:pt x="1" y="780"/>
                  </a:lnTo>
                  <a:lnTo>
                    <a:pt x="25" y="1048"/>
                  </a:lnTo>
                  <a:lnTo>
                    <a:pt x="98" y="1291"/>
                  </a:lnTo>
                  <a:lnTo>
                    <a:pt x="220" y="1511"/>
                  </a:lnTo>
                  <a:lnTo>
                    <a:pt x="390" y="1705"/>
                  </a:lnTo>
                  <a:lnTo>
                    <a:pt x="585" y="1852"/>
                  </a:lnTo>
                  <a:lnTo>
                    <a:pt x="804" y="1973"/>
                  </a:lnTo>
                  <a:lnTo>
                    <a:pt x="1048" y="2071"/>
                  </a:lnTo>
                  <a:lnTo>
                    <a:pt x="1316" y="2095"/>
                  </a:lnTo>
                  <a:lnTo>
                    <a:pt x="1316" y="2095"/>
                  </a:lnTo>
                  <a:lnTo>
                    <a:pt x="1584" y="2071"/>
                  </a:lnTo>
                  <a:lnTo>
                    <a:pt x="1827" y="1973"/>
                  </a:lnTo>
                  <a:lnTo>
                    <a:pt x="2046" y="1852"/>
                  </a:lnTo>
                  <a:lnTo>
                    <a:pt x="2241" y="1705"/>
                  </a:lnTo>
                  <a:lnTo>
                    <a:pt x="2387" y="1511"/>
                  </a:lnTo>
                  <a:lnTo>
                    <a:pt x="2509" y="1291"/>
                  </a:lnTo>
                  <a:lnTo>
                    <a:pt x="2607" y="1048"/>
                  </a:lnTo>
                  <a:lnTo>
                    <a:pt x="2631" y="780"/>
                  </a:lnTo>
                  <a:lnTo>
                    <a:pt x="263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5" name="Google Shape;515;p38"/>
            <p:cNvSpPr/>
            <p:nvPr/>
          </p:nvSpPr>
          <p:spPr>
            <a:xfrm>
              <a:off x="5268225" y="4341925"/>
              <a:ext cx="468850" cy="333075"/>
            </a:xfrm>
            <a:custGeom>
              <a:rect b="b" l="l" r="r" t="t"/>
              <a:pathLst>
                <a:path extrusionOk="0" fill="none" h="13323" w="18754">
                  <a:moveTo>
                    <a:pt x="18754" y="5553"/>
                  </a:moveTo>
                  <a:lnTo>
                    <a:pt x="18754" y="5553"/>
                  </a:lnTo>
                  <a:lnTo>
                    <a:pt x="18730" y="5334"/>
                  </a:lnTo>
                  <a:lnTo>
                    <a:pt x="18681" y="5091"/>
                  </a:lnTo>
                  <a:lnTo>
                    <a:pt x="18583" y="4847"/>
                  </a:lnTo>
                  <a:lnTo>
                    <a:pt x="18462" y="4628"/>
                  </a:lnTo>
                  <a:lnTo>
                    <a:pt x="18291" y="4433"/>
                  </a:lnTo>
                  <a:lnTo>
                    <a:pt x="18121" y="4287"/>
                  </a:lnTo>
                  <a:lnTo>
                    <a:pt x="18023" y="4214"/>
                  </a:lnTo>
                  <a:lnTo>
                    <a:pt x="17926" y="4165"/>
                  </a:lnTo>
                  <a:lnTo>
                    <a:pt x="17828" y="4141"/>
                  </a:lnTo>
                  <a:lnTo>
                    <a:pt x="17731" y="4141"/>
                  </a:lnTo>
                  <a:lnTo>
                    <a:pt x="16489" y="4141"/>
                  </a:lnTo>
                  <a:lnTo>
                    <a:pt x="15588" y="1803"/>
                  </a:lnTo>
                  <a:lnTo>
                    <a:pt x="15588" y="1803"/>
                  </a:lnTo>
                  <a:lnTo>
                    <a:pt x="15490" y="1583"/>
                  </a:lnTo>
                  <a:lnTo>
                    <a:pt x="15344" y="1364"/>
                  </a:lnTo>
                  <a:lnTo>
                    <a:pt x="15174" y="1169"/>
                  </a:lnTo>
                  <a:lnTo>
                    <a:pt x="15003" y="975"/>
                  </a:lnTo>
                  <a:lnTo>
                    <a:pt x="14784" y="804"/>
                  </a:lnTo>
                  <a:lnTo>
                    <a:pt x="14565" y="658"/>
                  </a:lnTo>
                  <a:lnTo>
                    <a:pt x="14346" y="536"/>
                  </a:lnTo>
                  <a:lnTo>
                    <a:pt x="14102" y="439"/>
                  </a:lnTo>
                  <a:lnTo>
                    <a:pt x="14102" y="439"/>
                  </a:lnTo>
                  <a:lnTo>
                    <a:pt x="13810" y="390"/>
                  </a:lnTo>
                  <a:lnTo>
                    <a:pt x="13444" y="317"/>
                  </a:lnTo>
                  <a:lnTo>
                    <a:pt x="12933" y="220"/>
                  </a:lnTo>
                  <a:lnTo>
                    <a:pt x="12275" y="147"/>
                  </a:lnTo>
                  <a:lnTo>
                    <a:pt x="11472" y="73"/>
                  </a:lnTo>
                  <a:lnTo>
                    <a:pt x="10498" y="25"/>
                  </a:lnTo>
                  <a:lnTo>
                    <a:pt x="9377" y="0"/>
                  </a:lnTo>
                  <a:lnTo>
                    <a:pt x="9377" y="0"/>
                  </a:lnTo>
                  <a:lnTo>
                    <a:pt x="8257" y="25"/>
                  </a:lnTo>
                  <a:lnTo>
                    <a:pt x="7283" y="73"/>
                  </a:lnTo>
                  <a:lnTo>
                    <a:pt x="6479" y="147"/>
                  </a:lnTo>
                  <a:lnTo>
                    <a:pt x="5821" y="220"/>
                  </a:lnTo>
                  <a:lnTo>
                    <a:pt x="5310" y="317"/>
                  </a:lnTo>
                  <a:lnTo>
                    <a:pt x="4945" y="390"/>
                  </a:lnTo>
                  <a:lnTo>
                    <a:pt x="4652" y="439"/>
                  </a:lnTo>
                  <a:lnTo>
                    <a:pt x="4652" y="439"/>
                  </a:lnTo>
                  <a:lnTo>
                    <a:pt x="4409" y="536"/>
                  </a:lnTo>
                  <a:lnTo>
                    <a:pt x="4190" y="658"/>
                  </a:lnTo>
                  <a:lnTo>
                    <a:pt x="3970" y="804"/>
                  </a:lnTo>
                  <a:lnTo>
                    <a:pt x="3751" y="975"/>
                  </a:lnTo>
                  <a:lnTo>
                    <a:pt x="3581" y="1169"/>
                  </a:lnTo>
                  <a:lnTo>
                    <a:pt x="3410" y="1364"/>
                  </a:lnTo>
                  <a:lnTo>
                    <a:pt x="3264" y="1583"/>
                  </a:lnTo>
                  <a:lnTo>
                    <a:pt x="3167" y="1803"/>
                  </a:lnTo>
                  <a:lnTo>
                    <a:pt x="2266" y="4141"/>
                  </a:lnTo>
                  <a:lnTo>
                    <a:pt x="1023" y="4141"/>
                  </a:lnTo>
                  <a:lnTo>
                    <a:pt x="1023" y="4141"/>
                  </a:lnTo>
                  <a:lnTo>
                    <a:pt x="926" y="4141"/>
                  </a:lnTo>
                  <a:lnTo>
                    <a:pt x="829" y="4165"/>
                  </a:lnTo>
                  <a:lnTo>
                    <a:pt x="731" y="4214"/>
                  </a:lnTo>
                  <a:lnTo>
                    <a:pt x="634" y="4287"/>
                  </a:lnTo>
                  <a:lnTo>
                    <a:pt x="463" y="4433"/>
                  </a:lnTo>
                  <a:lnTo>
                    <a:pt x="293" y="4628"/>
                  </a:lnTo>
                  <a:lnTo>
                    <a:pt x="171" y="4847"/>
                  </a:lnTo>
                  <a:lnTo>
                    <a:pt x="74" y="5091"/>
                  </a:lnTo>
                  <a:lnTo>
                    <a:pt x="25" y="5334"/>
                  </a:lnTo>
                  <a:lnTo>
                    <a:pt x="1" y="5553"/>
                  </a:lnTo>
                  <a:lnTo>
                    <a:pt x="1" y="5553"/>
                  </a:lnTo>
                  <a:lnTo>
                    <a:pt x="25" y="5748"/>
                  </a:lnTo>
                  <a:lnTo>
                    <a:pt x="74" y="5894"/>
                  </a:lnTo>
                  <a:lnTo>
                    <a:pt x="171" y="6016"/>
                  </a:lnTo>
                  <a:lnTo>
                    <a:pt x="293" y="6089"/>
                  </a:lnTo>
                  <a:lnTo>
                    <a:pt x="463" y="6138"/>
                  </a:lnTo>
                  <a:lnTo>
                    <a:pt x="634" y="6187"/>
                  </a:lnTo>
                  <a:lnTo>
                    <a:pt x="1023" y="6187"/>
                  </a:lnTo>
                  <a:lnTo>
                    <a:pt x="1462" y="6187"/>
                  </a:lnTo>
                  <a:lnTo>
                    <a:pt x="1145" y="7015"/>
                  </a:lnTo>
                  <a:lnTo>
                    <a:pt x="1145" y="7015"/>
                  </a:lnTo>
                  <a:lnTo>
                    <a:pt x="999" y="7526"/>
                  </a:lnTo>
                  <a:lnTo>
                    <a:pt x="877" y="8086"/>
                  </a:lnTo>
                  <a:lnTo>
                    <a:pt x="780" y="8671"/>
                  </a:lnTo>
                  <a:lnTo>
                    <a:pt x="756" y="9207"/>
                  </a:lnTo>
                  <a:lnTo>
                    <a:pt x="756" y="13323"/>
                  </a:lnTo>
                  <a:lnTo>
                    <a:pt x="17999" y="13323"/>
                  </a:lnTo>
                  <a:lnTo>
                    <a:pt x="17999" y="9207"/>
                  </a:lnTo>
                  <a:lnTo>
                    <a:pt x="17999" y="9207"/>
                  </a:lnTo>
                  <a:lnTo>
                    <a:pt x="17975" y="8671"/>
                  </a:lnTo>
                  <a:lnTo>
                    <a:pt x="17877" y="8086"/>
                  </a:lnTo>
                  <a:lnTo>
                    <a:pt x="17755" y="7526"/>
                  </a:lnTo>
                  <a:lnTo>
                    <a:pt x="17609" y="7015"/>
                  </a:lnTo>
                  <a:lnTo>
                    <a:pt x="17293" y="6187"/>
                  </a:lnTo>
                  <a:lnTo>
                    <a:pt x="17731" y="6187"/>
                  </a:lnTo>
                  <a:lnTo>
                    <a:pt x="17731" y="6187"/>
                  </a:lnTo>
                  <a:lnTo>
                    <a:pt x="18121" y="6187"/>
                  </a:lnTo>
                  <a:lnTo>
                    <a:pt x="18291" y="6138"/>
                  </a:lnTo>
                  <a:lnTo>
                    <a:pt x="18462" y="6089"/>
                  </a:lnTo>
                  <a:lnTo>
                    <a:pt x="18583" y="6016"/>
                  </a:lnTo>
                  <a:lnTo>
                    <a:pt x="18681" y="5894"/>
                  </a:lnTo>
                  <a:lnTo>
                    <a:pt x="18730" y="5748"/>
                  </a:lnTo>
                  <a:lnTo>
                    <a:pt x="18754" y="5553"/>
                  </a:lnTo>
                  <a:lnTo>
                    <a:pt x="18754" y="555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6" name="Google Shape;516;p38"/>
            <p:cNvSpPr/>
            <p:nvPr/>
          </p:nvSpPr>
          <p:spPr>
            <a:xfrm>
              <a:off x="5351025" y="4375400"/>
              <a:ext cx="303250" cy="149825"/>
            </a:xfrm>
            <a:custGeom>
              <a:rect b="b" l="l" r="r" t="t"/>
              <a:pathLst>
                <a:path extrusionOk="0" fill="none" h="5993" w="12130">
                  <a:moveTo>
                    <a:pt x="1" y="4628"/>
                  </a:moveTo>
                  <a:lnTo>
                    <a:pt x="1" y="4628"/>
                  </a:lnTo>
                  <a:lnTo>
                    <a:pt x="171" y="4019"/>
                  </a:lnTo>
                  <a:lnTo>
                    <a:pt x="585" y="2656"/>
                  </a:lnTo>
                  <a:lnTo>
                    <a:pt x="805" y="1925"/>
                  </a:lnTo>
                  <a:lnTo>
                    <a:pt x="1024" y="1292"/>
                  </a:lnTo>
                  <a:lnTo>
                    <a:pt x="1194" y="829"/>
                  </a:lnTo>
                  <a:lnTo>
                    <a:pt x="1267" y="707"/>
                  </a:lnTo>
                  <a:lnTo>
                    <a:pt x="1316" y="658"/>
                  </a:lnTo>
                  <a:lnTo>
                    <a:pt x="1316" y="658"/>
                  </a:lnTo>
                  <a:lnTo>
                    <a:pt x="1535" y="561"/>
                  </a:lnTo>
                  <a:lnTo>
                    <a:pt x="1852" y="464"/>
                  </a:lnTo>
                  <a:lnTo>
                    <a:pt x="2315" y="342"/>
                  </a:lnTo>
                  <a:lnTo>
                    <a:pt x="2948" y="220"/>
                  </a:lnTo>
                  <a:lnTo>
                    <a:pt x="3776" y="98"/>
                  </a:lnTo>
                  <a:lnTo>
                    <a:pt x="4799" y="25"/>
                  </a:lnTo>
                  <a:lnTo>
                    <a:pt x="5408" y="1"/>
                  </a:lnTo>
                  <a:lnTo>
                    <a:pt x="6065" y="1"/>
                  </a:lnTo>
                  <a:lnTo>
                    <a:pt x="6065" y="1"/>
                  </a:lnTo>
                  <a:lnTo>
                    <a:pt x="6723" y="1"/>
                  </a:lnTo>
                  <a:lnTo>
                    <a:pt x="7332" y="25"/>
                  </a:lnTo>
                  <a:lnTo>
                    <a:pt x="8355" y="98"/>
                  </a:lnTo>
                  <a:lnTo>
                    <a:pt x="9183" y="220"/>
                  </a:lnTo>
                  <a:lnTo>
                    <a:pt x="9816" y="342"/>
                  </a:lnTo>
                  <a:lnTo>
                    <a:pt x="10279" y="464"/>
                  </a:lnTo>
                  <a:lnTo>
                    <a:pt x="10595" y="561"/>
                  </a:lnTo>
                  <a:lnTo>
                    <a:pt x="10814" y="658"/>
                  </a:lnTo>
                  <a:lnTo>
                    <a:pt x="10814" y="658"/>
                  </a:lnTo>
                  <a:lnTo>
                    <a:pt x="10863" y="707"/>
                  </a:lnTo>
                  <a:lnTo>
                    <a:pt x="10936" y="829"/>
                  </a:lnTo>
                  <a:lnTo>
                    <a:pt x="11107" y="1292"/>
                  </a:lnTo>
                  <a:lnTo>
                    <a:pt x="11326" y="1925"/>
                  </a:lnTo>
                  <a:lnTo>
                    <a:pt x="11545" y="2656"/>
                  </a:lnTo>
                  <a:lnTo>
                    <a:pt x="11959" y="4019"/>
                  </a:lnTo>
                  <a:lnTo>
                    <a:pt x="12130" y="4628"/>
                  </a:lnTo>
                  <a:lnTo>
                    <a:pt x="12130" y="4628"/>
                  </a:lnTo>
                  <a:lnTo>
                    <a:pt x="12105" y="4677"/>
                  </a:lnTo>
                  <a:lnTo>
                    <a:pt x="12057" y="4750"/>
                  </a:lnTo>
                  <a:lnTo>
                    <a:pt x="11959" y="4823"/>
                  </a:lnTo>
                  <a:lnTo>
                    <a:pt x="11813" y="4921"/>
                  </a:lnTo>
                  <a:lnTo>
                    <a:pt x="11618" y="5042"/>
                  </a:lnTo>
                  <a:lnTo>
                    <a:pt x="11375" y="5164"/>
                  </a:lnTo>
                  <a:lnTo>
                    <a:pt x="11058" y="5262"/>
                  </a:lnTo>
                  <a:lnTo>
                    <a:pt x="10717" y="5383"/>
                  </a:lnTo>
                  <a:lnTo>
                    <a:pt x="10327" y="5505"/>
                  </a:lnTo>
                  <a:lnTo>
                    <a:pt x="9865" y="5627"/>
                  </a:lnTo>
                  <a:lnTo>
                    <a:pt x="9377" y="5724"/>
                  </a:lnTo>
                  <a:lnTo>
                    <a:pt x="8817" y="5822"/>
                  </a:lnTo>
                  <a:lnTo>
                    <a:pt x="8208" y="5895"/>
                  </a:lnTo>
                  <a:lnTo>
                    <a:pt x="7551" y="5944"/>
                  </a:lnTo>
                  <a:lnTo>
                    <a:pt x="6845" y="5992"/>
                  </a:lnTo>
                  <a:lnTo>
                    <a:pt x="6065" y="5992"/>
                  </a:lnTo>
                  <a:lnTo>
                    <a:pt x="6065" y="5992"/>
                  </a:lnTo>
                  <a:lnTo>
                    <a:pt x="5286" y="5992"/>
                  </a:lnTo>
                  <a:lnTo>
                    <a:pt x="4580" y="5944"/>
                  </a:lnTo>
                  <a:lnTo>
                    <a:pt x="3922" y="5895"/>
                  </a:lnTo>
                  <a:lnTo>
                    <a:pt x="3313" y="5822"/>
                  </a:lnTo>
                  <a:lnTo>
                    <a:pt x="2753" y="5724"/>
                  </a:lnTo>
                  <a:lnTo>
                    <a:pt x="2266" y="5627"/>
                  </a:lnTo>
                  <a:lnTo>
                    <a:pt x="1803" y="5505"/>
                  </a:lnTo>
                  <a:lnTo>
                    <a:pt x="1413" y="5383"/>
                  </a:lnTo>
                  <a:lnTo>
                    <a:pt x="1072" y="5262"/>
                  </a:lnTo>
                  <a:lnTo>
                    <a:pt x="756" y="5164"/>
                  </a:lnTo>
                  <a:lnTo>
                    <a:pt x="512" y="5042"/>
                  </a:lnTo>
                  <a:lnTo>
                    <a:pt x="317" y="4921"/>
                  </a:lnTo>
                  <a:lnTo>
                    <a:pt x="171" y="4823"/>
                  </a:lnTo>
                  <a:lnTo>
                    <a:pt x="74" y="4750"/>
                  </a:lnTo>
                  <a:lnTo>
                    <a:pt x="25" y="4677"/>
                  </a:lnTo>
                  <a:lnTo>
                    <a:pt x="1" y="4628"/>
                  </a:lnTo>
                  <a:lnTo>
                    <a:pt x="1" y="4628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7" name="Google Shape;517;p38"/>
            <p:cNvSpPr/>
            <p:nvPr/>
          </p:nvSpPr>
          <p:spPr>
            <a:xfrm>
              <a:off x="5326675" y="4569025"/>
              <a:ext cx="81000" cy="65175"/>
            </a:xfrm>
            <a:custGeom>
              <a:rect b="b" l="l" r="r" t="t"/>
              <a:pathLst>
                <a:path extrusionOk="0" fill="none" h="2607" w="3240">
                  <a:moveTo>
                    <a:pt x="1632" y="2607"/>
                  </a:moveTo>
                  <a:lnTo>
                    <a:pt x="1632" y="2607"/>
                  </a:lnTo>
                  <a:lnTo>
                    <a:pt x="1291" y="2582"/>
                  </a:lnTo>
                  <a:lnTo>
                    <a:pt x="999" y="2509"/>
                  </a:lnTo>
                  <a:lnTo>
                    <a:pt x="731" y="2388"/>
                  </a:lnTo>
                  <a:lnTo>
                    <a:pt x="488" y="2217"/>
                  </a:lnTo>
                  <a:lnTo>
                    <a:pt x="293" y="2047"/>
                  </a:lnTo>
                  <a:lnTo>
                    <a:pt x="122" y="1803"/>
                  </a:lnTo>
                  <a:lnTo>
                    <a:pt x="74" y="1706"/>
                  </a:lnTo>
                  <a:lnTo>
                    <a:pt x="49" y="1559"/>
                  </a:lnTo>
                  <a:lnTo>
                    <a:pt x="25" y="1438"/>
                  </a:lnTo>
                  <a:lnTo>
                    <a:pt x="1" y="1316"/>
                  </a:lnTo>
                  <a:lnTo>
                    <a:pt x="1" y="1316"/>
                  </a:lnTo>
                  <a:lnTo>
                    <a:pt x="25" y="1170"/>
                  </a:lnTo>
                  <a:lnTo>
                    <a:pt x="49" y="1048"/>
                  </a:lnTo>
                  <a:lnTo>
                    <a:pt x="74" y="926"/>
                  </a:lnTo>
                  <a:lnTo>
                    <a:pt x="122" y="804"/>
                  </a:lnTo>
                  <a:lnTo>
                    <a:pt x="293" y="585"/>
                  </a:lnTo>
                  <a:lnTo>
                    <a:pt x="488" y="390"/>
                  </a:lnTo>
                  <a:lnTo>
                    <a:pt x="731" y="220"/>
                  </a:lnTo>
                  <a:lnTo>
                    <a:pt x="999" y="98"/>
                  </a:lnTo>
                  <a:lnTo>
                    <a:pt x="1291" y="25"/>
                  </a:lnTo>
                  <a:lnTo>
                    <a:pt x="1632" y="1"/>
                  </a:lnTo>
                  <a:lnTo>
                    <a:pt x="1632" y="1"/>
                  </a:lnTo>
                  <a:lnTo>
                    <a:pt x="1803" y="1"/>
                  </a:lnTo>
                  <a:lnTo>
                    <a:pt x="1949" y="49"/>
                  </a:lnTo>
                  <a:lnTo>
                    <a:pt x="2120" y="98"/>
                  </a:lnTo>
                  <a:lnTo>
                    <a:pt x="2266" y="171"/>
                  </a:lnTo>
                  <a:lnTo>
                    <a:pt x="2412" y="269"/>
                  </a:lnTo>
                  <a:lnTo>
                    <a:pt x="2534" y="390"/>
                  </a:lnTo>
                  <a:lnTo>
                    <a:pt x="2777" y="634"/>
                  </a:lnTo>
                  <a:lnTo>
                    <a:pt x="2972" y="926"/>
                  </a:lnTo>
                  <a:lnTo>
                    <a:pt x="3118" y="1219"/>
                  </a:lnTo>
                  <a:lnTo>
                    <a:pt x="3215" y="1535"/>
                  </a:lnTo>
                  <a:lnTo>
                    <a:pt x="3240" y="1681"/>
                  </a:lnTo>
                  <a:lnTo>
                    <a:pt x="3240" y="1803"/>
                  </a:lnTo>
                  <a:lnTo>
                    <a:pt x="3240" y="1803"/>
                  </a:lnTo>
                  <a:lnTo>
                    <a:pt x="3240" y="1949"/>
                  </a:lnTo>
                  <a:lnTo>
                    <a:pt x="3215" y="2047"/>
                  </a:lnTo>
                  <a:lnTo>
                    <a:pt x="3167" y="2144"/>
                  </a:lnTo>
                  <a:lnTo>
                    <a:pt x="3118" y="2241"/>
                  </a:lnTo>
                  <a:lnTo>
                    <a:pt x="3045" y="2314"/>
                  </a:lnTo>
                  <a:lnTo>
                    <a:pt x="2972" y="2388"/>
                  </a:lnTo>
                  <a:lnTo>
                    <a:pt x="2777" y="2485"/>
                  </a:lnTo>
                  <a:lnTo>
                    <a:pt x="2534" y="2558"/>
                  </a:lnTo>
                  <a:lnTo>
                    <a:pt x="2266" y="2582"/>
                  </a:lnTo>
                  <a:lnTo>
                    <a:pt x="1949" y="2607"/>
                  </a:lnTo>
                  <a:lnTo>
                    <a:pt x="1632" y="2607"/>
                  </a:lnTo>
                  <a:lnTo>
                    <a:pt x="1632" y="2607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8" name="Google Shape;518;p38"/>
            <p:cNvSpPr/>
            <p:nvPr/>
          </p:nvSpPr>
          <p:spPr>
            <a:xfrm>
              <a:off x="5447225" y="4615925"/>
              <a:ext cx="110850" cy="25"/>
            </a:xfrm>
            <a:custGeom>
              <a:rect b="b" l="l" r="r" t="t"/>
              <a:pathLst>
                <a:path extrusionOk="0" fill="none" h="1" w="4434">
                  <a:moveTo>
                    <a:pt x="1" y="0"/>
                  </a:moveTo>
                  <a:lnTo>
                    <a:pt x="4434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9" name="Google Shape;519;p38"/>
            <p:cNvSpPr/>
            <p:nvPr/>
          </p:nvSpPr>
          <p:spPr>
            <a:xfrm>
              <a:off x="5439925" y="4589125"/>
              <a:ext cx="125450" cy="25"/>
            </a:xfrm>
            <a:custGeom>
              <a:rect b="b" l="l" r="r" t="t"/>
              <a:pathLst>
                <a:path extrusionOk="0" fill="none" h="1" w="5018">
                  <a:moveTo>
                    <a:pt x="1" y="0"/>
                  </a:moveTo>
                  <a:lnTo>
                    <a:pt x="5018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0" name="Google Shape;520;p38"/>
            <p:cNvSpPr/>
            <p:nvPr/>
          </p:nvSpPr>
          <p:spPr>
            <a:xfrm>
              <a:off x="5597625" y="4569025"/>
              <a:ext cx="81000" cy="65175"/>
            </a:xfrm>
            <a:custGeom>
              <a:rect b="b" l="l" r="r" t="t"/>
              <a:pathLst>
                <a:path extrusionOk="0" fill="none" h="2607" w="3240">
                  <a:moveTo>
                    <a:pt x="1608" y="2607"/>
                  </a:moveTo>
                  <a:lnTo>
                    <a:pt x="1608" y="2607"/>
                  </a:lnTo>
                  <a:lnTo>
                    <a:pt x="1291" y="2607"/>
                  </a:lnTo>
                  <a:lnTo>
                    <a:pt x="975" y="2582"/>
                  </a:lnTo>
                  <a:lnTo>
                    <a:pt x="707" y="2558"/>
                  </a:lnTo>
                  <a:lnTo>
                    <a:pt x="463" y="2485"/>
                  </a:lnTo>
                  <a:lnTo>
                    <a:pt x="268" y="2388"/>
                  </a:lnTo>
                  <a:lnTo>
                    <a:pt x="195" y="2314"/>
                  </a:lnTo>
                  <a:lnTo>
                    <a:pt x="122" y="2241"/>
                  </a:lnTo>
                  <a:lnTo>
                    <a:pt x="74" y="2144"/>
                  </a:lnTo>
                  <a:lnTo>
                    <a:pt x="25" y="2047"/>
                  </a:lnTo>
                  <a:lnTo>
                    <a:pt x="1" y="1949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681"/>
                  </a:lnTo>
                  <a:lnTo>
                    <a:pt x="25" y="1535"/>
                  </a:lnTo>
                  <a:lnTo>
                    <a:pt x="122" y="1219"/>
                  </a:lnTo>
                  <a:lnTo>
                    <a:pt x="268" y="926"/>
                  </a:lnTo>
                  <a:lnTo>
                    <a:pt x="463" y="634"/>
                  </a:lnTo>
                  <a:lnTo>
                    <a:pt x="707" y="390"/>
                  </a:lnTo>
                  <a:lnTo>
                    <a:pt x="829" y="269"/>
                  </a:lnTo>
                  <a:lnTo>
                    <a:pt x="975" y="171"/>
                  </a:lnTo>
                  <a:lnTo>
                    <a:pt x="1121" y="98"/>
                  </a:lnTo>
                  <a:lnTo>
                    <a:pt x="1291" y="49"/>
                  </a:lnTo>
                  <a:lnTo>
                    <a:pt x="1438" y="1"/>
                  </a:lnTo>
                  <a:lnTo>
                    <a:pt x="1608" y="1"/>
                  </a:lnTo>
                  <a:lnTo>
                    <a:pt x="1608" y="1"/>
                  </a:lnTo>
                  <a:lnTo>
                    <a:pt x="1949" y="25"/>
                  </a:lnTo>
                  <a:lnTo>
                    <a:pt x="2241" y="98"/>
                  </a:lnTo>
                  <a:lnTo>
                    <a:pt x="2509" y="220"/>
                  </a:lnTo>
                  <a:lnTo>
                    <a:pt x="2753" y="390"/>
                  </a:lnTo>
                  <a:lnTo>
                    <a:pt x="2948" y="585"/>
                  </a:lnTo>
                  <a:lnTo>
                    <a:pt x="3118" y="804"/>
                  </a:lnTo>
                  <a:lnTo>
                    <a:pt x="3167" y="926"/>
                  </a:lnTo>
                  <a:lnTo>
                    <a:pt x="3191" y="1048"/>
                  </a:lnTo>
                  <a:lnTo>
                    <a:pt x="3215" y="1170"/>
                  </a:lnTo>
                  <a:lnTo>
                    <a:pt x="3240" y="1316"/>
                  </a:lnTo>
                  <a:lnTo>
                    <a:pt x="3240" y="1316"/>
                  </a:lnTo>
                  <a:lnTo>
                    <a:pt x="3215" y="1438"/>
                  </a:lnTo>
                  <a:lnTo>
                    <a:pt x="3191" y="1559"/>
                  </a:lnTo>
                  <a:lnTo>
                    <a:pt x="3167" y="1706"/>
                  </a:lnTo>
                  <a:lnTo>
                    <a:pt x="3118" y="1803"/>
                  </a:lnTo>
                  <a:lnTo>
                    <a:pt x="2948" y="2047"/>
                  </a:lnTo>
                  <a:lnTo>
                    <a:pt x="2753" y="2217"/>
                  </a:lnTo>
                  <a:lnTo>
                    <a:pt x="2509" y="2388"/>
                  </a:lnTo>
                  <a:lnTo>
                    <a:pt x="2241" y="2509"/>
                  </a:lnTo>
                  <a:lnTo>
                    <a:pt x="1949" y="2582"/>
                  </a:lnTo>
                  <a:lnTo>
                    <a:pt x="1608" y="2607"/>
                  </a:lnTo>
                  <a:lnTo>
                    <a:pt x="1608" y="2607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21" name="Google Shape;521;p38"/>
          <p:cNvGrpSpPr/>
          <p:nvPr/>
        </p:nvGrpSpPr>
        <p:grpSpPr>
          <a:xfrm>
            <a:off x="4865531" y="3766924"/>
            <a:ext cx="354145" cy="354145"/>
            <a:chOff x="5964175" y="4329750"/>
            <a:chExt cx="421350" cy="421350"/>
          </a:xfrm>
        </p:grpSpPr>
        <p:sp>
          <p:nvSpPr>
            <p:cNvPr id="522" name="Google Shape;522;p38"/>
            <p:cNvSpPr/>
            <p:nvPr/>
          </p:nvSpPr>
          <p:spPr>
            <a:xfrm>
              <a:off x="5964175" y="4329750"/>
              <a:ext cx="421350" cy="421350"/>
            </a:xfrm>
            <a:custGeom>
              <a:rect b="b" l="l" r="r" t="t"/>
              <a:pathLst>
                <a:path extrusionOk="0" fill="none" h="16854" w="16854">
                  <a:moveTo>
                    <a:pt x="15636" y="14004"/>
                  </a:moveTo>
                  <a:lnTo>
                    <a:pt x="13517" y="6260"/>
                  </a:lnTo>
                  <a:lnTo>
                    <a:pt x="16196" y="3605"/>
                  </a:lnTo>
                  <a:lnTo>
                    <a:pt x="16196" y="3605"/>
                  </a:lnTo>
                  <a:lnTo>
                    <a:pt x="16318" y="3434"/>
                  </a:lnTo>
                  <a:lnTo>
                    <a:pt x="16440" y="3239"/>
                  </a:lnTo>
                  <a:lnTo>
                    <a:pt x="16537" y="3020"/>
                  </a:lnTo>
                  <a:lnTo>
                    <a:pt x="16610" y="2777"/>
                  </a:lnTo>
                  <a:lnTo>
                    <a:pt x="16732" y="2338"/>
                  </a:lnTo>
                  <a:lnTo>
                    <a:pt x="16805" y="2046"/>
                  </a:lnTo>
                  <a:lnTo>
                    <a:pt x="16805" y="2046"/>
                  </a:lnTo>
                  <a:lnTo>
                    <a:pt x="16830" y="1729"/>
                  </a:lnTo>
                  <a:lnTo>
                    <a:pt x="16854" y="1437"/>
                  </a:lnTo>
                  <a:lnTo>
                    <a:pt x="16854" y="1194"/>
                  </a:lnTo>
                  <a:lnTo>
                    <a:pt x="16854" y="950"/>
                  </a:lnTo>
                  <a:lnTo>
                    <a:pt x="16805" y="755"/>
                  </a:lnTo>
                  <a:lnTo>
                    <a:pt x="16732" y="585"/>
                  </a:lnTo>
                  <a:lnTo>
                    <a:pt x="16659" y="414"/>
                  </a:lnTo>
                  <a:lnTo>
                    <a:pt x="16562" y="293"/>
                  </a:lnTo>
                  <a:lnTo>
                    <a:pt x="16562" y="293"/>
                  </a:lnTo>
                  <a:lnTo>
                    <a:pt x="16440" y="195"/>
                  </a:lnTo>
                  <a:lnTo>
                    <a:pt x="16269" y="122"/>
                  </a:lnTo>
                  <a:lnTo>
                    <a:pt x="16099" y="49"/>
                  </a:lnTo>
                  <a:lnTo>
                    <a:pt x="15904" y="0"/>
                  </a:lnTo>
                  <a:lnTo>
                    <a:pt x="15660" y="0"/>
                  </a:lnTo>
                  <a:lnTo>
                    <a:pt x="15417" y="0"/>
                  </a:lnTo>
                  <a:lnTo>
                    <a:pt x="15125" y="25"/>
                  </a:lnTo>
                  <a:lnTo>
                    <a:pt x="14808" y="49"/>
                  </a:lnTo>
                  <a:lnTo>
                    <a:pt x="14808" y="49"/>
                  </a:lnTo>
                  <a:lnTo>
                    <a:pt x="14516" y="122"/>
                  </a:lnTo>
                  <a:lnTo>
                    <a:pt x="14077" y="244"/>
                  </a:lnTo>
                  <a:lnTo>
                    <a:pt x="13834" y="317"/>
                  </a:lnTo>
                  <a:lnTo>
                    <a:pt x="13615" y="414"/>
                  </a:lnTo>
                  <a:lnTo>
                    <a:pt x="13420" y="536"/>
                  </a:lnTo>
                  <a:lnTo>
                    <a:pt x="13249" y="658"/>
                  </a:lnTo>
                  <a:lnTo>
                    <a:pt x="10595" y="3337"/>
                  </a:lnTo>
                  <a:lnTo>
                    <a:pt x="2850" y="1218"/>
                  </a:lnTo>
                  <a:lnTo>
                    <a:pt x="2850" y="1218"/>
                  </a:lnTo>
                  <a:lnTo>
                    <a:pt x="2704" y="1194"/>
                  </a:lnTo>
                  <a:lnTo>
                    <a:pt x="2582" y="1218"/>
                  </a:lnTo>
                  <a:lnTo>
                    <a:pt x="2460" y="1267"/>
                  </a:lnTo>
                  <a:lnTo>
                    <a:pt x="2338" y="1340"/>
                  </a:lnTo>
                  <a:lnTo>
                    <a:pt x="1608" y="2095"/>
                  </a:lnTo>
                  <a:lnTo>
                    <a:pt x="1608" y="2095"/>
                  </a:lnTo>
                  <a:lnTo>
                    <a:pt x="1535" y="2192"/>
                  </a:lnTo>
                  <a:lnTo>
                    <a:pt x="1486" y="2290"/>
                  </a:lnTo>
                  <a:lnTo>
                    <a:pt x="1462" y="2411"/>
                  </a:lnTo>
                  <a:lnTo>
                    <a:pt x="1462" y="2509"/>
                  </a:lnTo>
                  <a:lnTo>
                    <a:pt x="1462" y="2509"/>
                  </a:lnTo>
                  <a:lnTo>
                    <a:pt x="1486" y="2606"/>
                  </a:lnTo>
                  <a:lnTo>
                    <a:pt x="1510" y="2679"/>
                  </a:lnTo>
                  <a:lnTo>
                    <a:pt x="1608" y="2825"/>
                  </a:lnTo>
                  <a:lnTo>
                    <a:pt x="1608" y="2825"/>
                  </a:lnTo>
                  <a:lnTo>
                    <a:pt x="1705" y="2899"/>
                  </a:lnTo>
                  <a:lnTo>
                    <a:pt x="7404" y="6600"/>
                  </a:lnTo>
                  <a:lnTo>
                    <a:pt x="4165" y="10863"/>
                  </a:lnTo>
                  <a:lnTo>
                    <a:pt x="926" y="10302"/>
                  </a:lnTo>
                  <a:lnTo>
                    <a:pt x="926" y="10302"/>
                  </a:lnTo>
                  <a:lnTo>
                    <a:pt x="828" y="10302"/>
                  </a:lnTo>
                  <a:lnTo>
                    <a:pt x="707" y="10327"/>
                  </a:lnTo>
                  <a:lnTo>
                    <a:pt x="609" y="10375"/>
                  </a:lnTo>
                  <a:lnTo>
                    <a:pt x="512" y="10449"/>
                  </a:lnTo>
                  <a:lnTo>
                    <a:pt x="146" y="10814"/>
                  </a:lnTo>
                  <a:lnTo>
                    <a:pt x="146" y="10814"/>
                  </a:lnTo>
                  <a:lnTo>
                    <a:pt x="73" y="10911"/>
                  </a:lnTo>
                  <a:lnTo>
                    <a:pt x="25" y="11033"/>
                  </a:lnTo>
                  <a:lnTo>
                    <a:pt x="0" y="11155"/>
                  </a:lnTo>
                  <a:lnTo>
                    <a:pt x="0" y="11277"/>
                  </a:lnTo>
                  <a:lnTo>
                    <a:pt x="0" y="11277"/>
                  </a:lnTo>
                  <a:lnTo>
                    <a:pt x="49" y="11423"/>
                  </a:lnTo>
                  <a:lnTo>
                    <a:pt x="146" y="11569"/>
                  </a:lnTo>
                  <a:lnTo>
                    <a:pt x="146" y="11569"/>
                  </a:lnTo>
                  <a:lnTo>
                    <a:pt x="244" y="11642"/>
                  </a:lnTo>
                  <a:lnTo>
                    <a:pt x="3434" y="13420"/>
                  </a:lnTo>
                  <a:lnTo>
                    <a:pt x="5212" y="16610"/>
                  </a:lnTo>
                  <a:lnTo>
                    <a:pt x="5212" y="16610"/>
                  </a:lnTo>
                  <a:lnTo>
                    <a:pt x="5285" y="16708"/>
                  </a:lnTo>
                  <a:lnTo>
                    <a:pt x="5285" y="16708"/>
                  </a:lnTo>
                  <a:lnTo>
                    <a:pt x="5431" y="16805"/>
                  </a:lnTo>
                  <a:lnTo>
                    <a:pt x="5578" y="16854"/>
                  </a:lnTo>
                  <a:lnTo>
                    <a:pt x="5578" y="16854"/>
                  </a:lnTo>
                  <a:lnTo>
                    <a:pt x="5699" y="16854"/>
                  </a:lnTo>
                  <a:lnTo>
                    <a:pt x="5821" y="16830"/>
                  </a:lnTo>
                  <a:lnTo>
                    <a:pt x="5943" y="16781"/>
                  </a:lnTo>
                  <a:lnTo>
                    <a:pt x="6040" y="16708"/>
                  </a:lnTo>
                  <a:lnTo>
                    <a:pt x="6406" y="16342"/>
                  </a:lnTo>
                  <a:lnTo>
                    <a:pt x="6406" y="16342"/>
                  </a:lnTo>
                  <a:lnTo>
                    <a:pt x="6479" y="16245"/>
                  </a:lnTo>
                  <a:lnTo>
                    <a:pt x="6527" y="16148"/>
                  </a:lnTo>
                  <a:lnTo>
                    <a:pt x="6552" y="16026"/>
                  </a:lnTo>
                  <a:lnTo>
                    <a:pt x="6552" y="15928"/>
                  </a:lnTo>
                  <a:lnTo>
                    <a:pt x="5992" y="12689"/>
                  </a:lnTo>
                  <a:lnTo>
                    <a:pt x="10254" y="9450"/>
                  </a:lnTo>
                  <a:lnTo>
                    <a:pt x="13956" y="15149"/>
                  </a:lnTo>
                  <a:lnTo>
                    <a:pt x="13956" y="15149"/>
                  </a:lnTo>
                  <a:lnTo>
                    <a:pt x="14029" y="15246"/>
                  </a:lnTo>
                  <a:lnTo>
                    <a:pt x="14029" y="15246"/>
                  </a:lnTo>
                  <a:lnTo>
                    <a:pt x="14175" y="15344"/>
                  </a:lnTo>
                  <a:lnTo>
                    <a:pt x="14248" y="15368"/>
                  </a:lnTo>
                  <a:lnTo>
                    <a:pt x="14345" y="15393"/>
                  </a:lnTo>
                  <a:lnTo>
                    <a:pt x="14345" y="15393"/>
                  </a:lnTo>
                  <a:lnTo>
                    <a:pt x="14443" y="15393"/>
                  </a:lnTo>
                  <a:lnTo>
                    <a:pt x="14565" y="15368"/>
                  </a:lnTo>
                  <a:lnTo>
                    <a:pt x="14662" y="15320"/>
                  </a:lnTo>
                  <a:lnTo>
                    <a:pt x="14759" y="15246"/>
                  </a:lnTo>
                  <a:lnTo>
                    <a:pt x="15514" y="14516"/>
                  </a:lnTo>
                  <a:lnTo>
                    <a:pt x="15514" y="14516"/>
                  </a:lnTo>
                  <a:lnTo>
                    <a:pt x="15587" y="14394"/>
                  </a:lnTo>
                  <a:lnTo>
                    <a:pt x="15636" y="14272"/>
                  </a:lnTo>
                  <a:lnTo>
                    <a:pt x="15660" y="14151"/>
                  </a:lnTo>
                  <a:lnTo>
                    <a:pt x="15636" y="14004"/>
                  </a:lnTo>
                  <a:lnTo>
                    <a:pt x="15636" y="1400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3" name="Google Shape;523;p38"/>
            <p:cNvSpPr/>
            <p:nvPr/>
          </p:nvSpPr>
          <p:spPr>
            <a:xfrm>
              <a:off x="6322800" y="4360800"/>
              <a:ext cx="31675" cy="30475"/>
            </a:xfrm>
            <a:custGeom>
              <a:rect b="b" l="l" r="r" t="t"/>
              <a:pathLst>
                <a:path extrusionOk="0" fill="none" h="1219" w="1267">
                  <a:moveTo>
                    <a:pt x="1267" y="1218"/>
                  </a:moveTo>
                  <a:lnTo>
                    <a:pt x="1267" y="1218"/>
                  </a:lnTo>
                  <a:lnTo>
                    <a:pt x="1242" y="999"/>
                  </a:lnTo>
                  <a:lnTo>
                    <a:pt x="1169" y="755"/>
                  </a:lnTo>
                  <a:lnTo>
                    <a:pt x="1048" y="561"/>
                  </a:lnTo>
                  <a:lnTo>
                    <a:pt x="901" y="366"/>
                  </a:lnTo>
                  <a:lnTo>
                    <a:pt x="901" y="366"/>
                  </a:lnTo>
                  <a:lnTo>
                    <a:pt x="707" y="220"/>
                  </a:lnTo>
                  <a:lnTo>
                    <a:pt x="487" y="98"/>
                  </a:lnTo>
                  <a:lnTo>
                    <a:pt x="244" y="25"/>
                  </a:ln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24" name="Google Shape;524;p38"/>
          <p:cNvGrpSpPr/>
          <p:nvPr/>
        </p:nvGrpSpPr>
        <p:grpSpPr>
          <a:xfrm>
            <a:off x="901439" y="4331908"/>
            <a:ext cx="372594" cy="360301"/>
            <a:chOff x="1247825" y="5001950"/>
            <a:chExt cx="443300" cy="428675"/>
          </a:xfrm>
        </p:grpSpPr>
        <p:sp>
          <p:nvSpPr>
            <p:cNvPr id="525" name="Google Shape;525;p38"/>
            <p:cNvSpPr/>
            <p:nvPr/>
          </p:nvSpPr>
          <p:spPr>
            <a:xfrm>
              <a:off x="1247825" y="5168175"/>
              <a:ext cx="373875" cy="221650"/>
            </a:xfrm>
            <a:custGeom>
              <a:rect b="b" l="l" r="r" t="t"/>
              <a:pathLst>
                <a:path extrusionOk="0" fill="none" h="8866" w="14955">
                  <a:moveTo>
                    <a:pt x="12178" y="8865"/>
                  </a:moveTo>
                  <a:lnTo>
                    <a:pt x="12178" y="8865"/>
                  </a:lnTo>
                  <a:lnTo>
                    <a:pt x="12325" y="8841"/>
                  </a:lnTo>
                  <a:lnTo>
                    <a:pt x="12471" y="8792"/>
                  </a:lnTo>
                  <a:lnTo>
                    <a:pt x="12592" y="8695"/>
                  </a:lnTo>
                  <a:lnTo>
                    <a:pt x="12666" y="8573"/>
                  </a:lnTo>
                  <a:lnTo>
                    <a:pt x="12666" y="8573"/>
                  </a:lnTo>
                  <a:lnTo>
                    <a:pt x="12958" y="8037"/>
                  </a:lnTo>
                  <a:lnTo>
                    <a:pt x="13323" y="7331"/>
                  </a:lnTo>
                  <a:lnTo>
                    <a:pt x="13688" y="6454"/>
                  </a:lnTo>
                  <a:lnTo>
                    <a:pt x="13883" y="5991"/>
                  </a:lnTo>
                  <a:lnTo>
                    <a:pt x="14078" y="5480"/>
                  </a:lnTo>
                  <a:lnTo>
                    <a:pt x="14249" y="4944"/>
                  </a:lnTo>
                  <a:lnTo>
                    <a:pt x="14419" y="4360"/>
                  </a:lnTo>
                  <a:lnTo>
                    <a:pt x="14565" y="3775"/>
                  </a:lnTo>
                  <a:lnTo>
                    <a:pt x="14711" y="3166"/>
                  </a:lnTo>
                  <a:lnTo>
                    <a:pt x="14809" y="2533"/>
                  </a:lnTo>
                  <a:lnTo>
                    <a:pt x="14882" y="1875"/>
                  </a:lnTo>
                  <a:lnTo>
                    <a:pt x="14931" y="1218"/>
                  </a:lnTo>
                  <a:lnTo>
                    <a:pt x="14955" y="536"/>
                  </a:lnTo>
                  <a:lnTo>
                    <a:pt x="14955" y="536"/>
                  </a:lnTo>
                  <a:lnTo>
                    <a:pt x="14955" y="438"/>
                  </a:lnTo>
                  <a:lnTo>
                    <a:pt x="14906" y="341"/>
                  </a:lnTo>
                  <a:lnTo>
                    <a:pt x="14857" y="244"/>
                  </a:lnTo>
                  <a:lnTo>
                    <a:pt x="14809" y="146"/>
                  </a:lnTo>
                  <a:lnTo>
                    <a:pt x="14711" y="97"/>
                  </a:lnTo>
                  <a:lnTo>
                    <a:pt x="14614" y="24"/>
                  </a:lnTo>
                  <a:lnTo>
                    <a:pt x="14516" y="0"/>
                  </a:lnTo>
                  <a:lnTo>
                    <a:pt x="14395" y="0"/>
                  </a:lnTo>
                  <a:lnTo>
                    <a:pt x="3338" y="0"/>
                  </a:lnTo>
                  <a:lnTo>
                    <a:pt x="3338" y="0"/>
                  </a:lnTo>
                  <a:lnTo>
                    <a:pt x="3216" y="0"/>
                  </a:lnTo>
                  <a:lnTo>
                    <a:pt x="3118" y="24"/>
                  </a:lnTo>
                  <a:lnTo>
                    <a:pt x="3021" y="97"/>
                  </a:lnTo>
                  <a:lnTo>
                    <a:pt x="2924" y="146"/>
                  </a:lnTo>
                  <a:lnTo>
                    <a:pt x="2875" y="244"/>
                  </a:lnTo>
                  <a:lnTo>
                    <a:pt x="2826" y="341"/>
                  </a:lnTo>
                  <a:lnTo>
                    <a:pt x="2777" y="438"/>
                  </a:lnTo>
                  <a:lnTo>
                    <a:pt x="2777" y="536"/>
                  </a:lnTo>
                  <a:lnTo>
                    <a:pt x="2777" y="536"/>
                  </a:lnTo>
                  <a:lnTo>
                    <a:pt x="2777" y="706"/>
                  </a:lnTo>
                  <a:lnTo>
                    <a:pt x="2777" y="706"/>
                  </a:lnTo>
                  <a:lnTo>
                    <a:pt x="2558" y="633"/>
                  </a:lnTo>
                  <a:lnTo>
                    <a:pt x="2363" y="585"/>
                  </a:lnTo>
                  <a:lnTo>
                    <a:pt x="2144" y="560"/>
                  </a:lnTo>
                  <a:lnTo>
                    <a:pt x="1949" y="536"/>
                  </a:lnTo>
                  <a:lnTo>
                    <a:pt x="1949" y="536"/>
                  </a:lnTo>
                  <a:lnTo>
                    <a:pt x="1755" y="560"/>
                  </a:lnTo>
                  <a:lnTo>
                    <a:pt x="1560" y="585"/>
                  </a:lnTo>
                  <a:lnTo>
                    <a:pt x="1365" y="633"/>
                  </a:lnTo>
                  <a:lnTo>
                    <a:pt x="1194" y="706"/>
                  </a:lnTo>
                  <a:lnTo>
                    <a:pt x="1024" y="779"/>
                  </a:lnTo>
                  <a:lnTo>
                    <a:pt x="853" y="877"/>
                  </a:lnTo>
                  <a:lnTo>
                    <a:pt x="707" y="999"/>
                  </a:lnTo>
                  <a:lnTo>
                    <a:pt x="561" y="1120"/>
                  </a:lnTo>
                  <a:lnTo>
                    <a:pt x="439" y="1242"/>
                  </a:lnTo>
                  <a:lnTo>
                    <a:pt x="342" y="1413"/>
                  </a:lnTo>
                  <a:lnTo>
                    <a:pt x="244" y="1559"/>
                  </a:lnTo>
                  <a:lnTo>
                    <a:pt x="147" y="1729"/>
                  </a:lnTo>
                  <a:lnTo>
                    <a:pt x="98" y="1900"/>
                  </a:lnTo>
                  <a:lnTo>
                    <a:pt x="50" y="2095"/>
                  </a:lnTo>
                  <a:lnTo>
                    <a:pt x="1" y="2289"/>
                  </a:lnTo>
                  <a:lnTo>
                    <a:pt x="1" y="2484"/>
                  </a:lnTo>
                  <a:lnTo>
                    <a:pt x="1" y="2484"/>
                  </a:lnTo>
                  <a:lnTo>
                    <a:pt x="25" y="2850"/>
                  </a:lnTo>
                  <a:lnTo>
                    <a:pt x="98" y="3191"/>
                  </a:lnTo>
                  <a:lnTo>
                    <a:pt x="220" y="3556"/>
                  </a:lnTo>
                  <a:lnTo>
                    <a:pt x="366" y="3872"/>
                  </a:lnTo>
                  <a:lnTo>
                    <a:pt x="561" y="4213"/>
                  </a:lnTo>
                  <a:lnTo>
                    <a:pt x="780" y="4530"/>
                  </a:lnTo>
                  <a:lnTo>
                    <a:pt x="1024" y="4822"/>
                  </a:lnTo>
                  <a:lnTo>
                    <a:pt x="1292" y="5090"/>
                  </a:lnTo>
                  <a:lnTo>
                    <a:pt x="1584" y="5334"/>
                  </a:lnTo>
                  <a:lnTo>
                    <a:pt x="1901" y="5577"/>
                  </a:lnTo>
                  <a:lnTo>
                    <a:pt x="2242" y="5772"/>
                  </a:lnTo>
                  <a:lnTo>
                    <a:pt x="2583" y="5943"/>
                  </a:lnTo>
                  <a:lnTo>
                    <a:pt x="2924" y="6089"/>
                  </a:lnTo>
                  <a:lnTo>
                    <a:pt x="3265" y="6186"/>
                  </a:lnTo>
                  <a:lnTo>
                    <a:pt x="3605" y="6259"/>
                  </a:lnTo>
                  <a:lnTo>
                    <a:pt x="3946" y="6284"/>
                  </a:lnTo>
                  <a:lnTo>
                    <a:pt x="3946" y="6284"/>
                  </a:lnTo>
                  <a:lnTo>
                    <a:pt x="4068" y="6625"/>
                  </a:lnTo>
                  <a:lnTo>
                    <a:pt x="4214" y="6941"/>
                  </a:lnTo>
                  <a:lnTo>
                    <a:pt x="4507" y="7574"/>
                  </a:lnTo>
                  <a:lnTo>
                    <a:pt x="4799" y="8110"/>
                  </a:lnTo>
                  <a:lnTo>
                    <a:pt x="5067" y="8573"/>
                  </a:lnTo>
                  <a:lnTo>
                    <a:pt x="5067" y="8573"/>
                  </a:lnTo>
                  <a:lnTo>
                    <a:pt x="5140" y="8695"/>
                  </a:lnTo>
                  <a:lnTo>
                    <a:pt x="5262" y="8792"/>
                  </a:lnTo>
                  <a:lnTo>
                    <a:pt x="5408" y="8841"/>
                  </a:lnTo>
                  <a:lnTo>
                    <a:pt x="5554" y="8865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6" name="Google Shape;526;p38"/>
            <p:cNvSpPr/>
            <p:nvPr/>
          </p:nvSpPr>
          <p:spPr>
            <a:xfrm>
              <a:off x="1275850" y="5209575"/>
              <a:ext cx="60900" cy="87075"/>
            </a:xfrm>
            <a:custGeom>
              <a:rect b="b" l="l" r="r" t="t"/>
              <a:pathLst>
                <a:path extrusionOk="0" fill="none" h="3483" w="2436">
                  <a:moveTo>
                    <a:pt x="0" y="828"/>
                  </a:moveTo>
                  <a:lnTo>
                    <a:pt x="0" y="828"/>
                  </a:lnTo>
                  <a:lnTo>
                    <a:pt x="0" y="658"/>
                  </a:lnTo>
                  <a:lnTo>
                    <a:pt x="49" y="512"/>
                  </a:lnTo>
                  <a:lnTo>
                    <a:pt x="122" y="366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487" y="73"/>
                  </a:lnTo>
                  <a:lnTo>
                    <a:pt x="658" y="25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50" y="0"/>
                  </a:lnTo>
                  <a:lnTo>
                    <a:pt x="1072" y="25"/>
                  </a:lnTo>
                  <a:lnTo>
                    <a:pt x="1340" y="122"/>
                  </a:lnTo>
                  <a:lnTo>
                    <a:pt x="1559" y="268"/>
                  </a:lnTo>
                  <a:lnTo>
                    <a:pt x="1754" y="414"/>
                  </a:lnTo>
                  <a:lnTo>
                    <a:pt x="1754" y="414"/>
                  </a:lnTo>
                  <a:lnTo>
                    <a:pt x="1803" y="780"/>
                  </a:lnTo>
                  <a:lnTo>
                    <a:pt x="1876" y="1169"/>
                  </a:lnTo>
                  <a:lnTo>
                    <a:pt x="2046" y="1997"/>
                  </a:lnTo>
                  <a:lnTo>
                    <a:pt x="2265" y="2801"/>
                  </a:lnTo>
                  <a:lnTo>
                    <a:pt x="2436" y="3483"/>
                  </a:lnTo>
                  <a:lnTo>
                    <a:pt x="2436" y="3483"/>
                  </a:lnTo>
                  <a:lnTo>
                    <a:pt x="2241" y="3434"/>
                  </a:lnTo>
                  <a:lnTo>
                    <a:pt x="2022" y="3361"/>
                  </a:lnTo>
                  <a:lnTo>
                    <a:pt x="1827" y="3264"/>
                  </a:lnTo>
                  <a:lnTo>
                    <a:pt x="1608" y="3142"/>
                  </a:lnTo>
                  <a:lnTo>
                    <a:pt x="1413" y="3020"/>
                  </a:lnTo>
                  <a:lnTo>
                    <a:pt x="1194" y="2874"/>
                  </a:lnTo>
                  <a:lnTo>
                    <a:pt x="999" y="2704"/>
                  </a:lnTo>
                  <a:lnTo>
                    <a:pt x="804" y="2533"/>
                  </a:lnTo>
                  <a:lnTo>
                    <a:pt x="634" y="2338"/>
                  </a:lnTo>
                  <a:lnTo>
                    <a:pt x="487" y="2143"/>
                  </a:lnTo>
                  <a:lnTo>
                    <a:pt x="341" y="1924"/>
                  </a:lnTo>
                  <a:lnTo>
                    <a:pt x="219" y="1729"/>
                  </a:lnTo>
                  <a:lnTo>
                    <a:pt x="122" y="1510"/>
                  </a:lnTo>
                  <a:lnTo>
                    <a:pt x="49" y="1267"/>
                  </a:lnTo>
                  <a:lnTo>
                    <a:pt x="0" y="1047"/>
                  </a:lnTo>
                  <a:lnTo>
                    <a:pt x="0" y="828"/>
                  </a:lnTo>
                  <a:lnTo>
                    <a:pt x="0" y="828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7" name="Google Shape;527;p38"/>
            <p:cNvSpPr/>
            <p:nvPr/>
          </p:nvSpPr>
          <p:spPr>
            <a:xfrm>
              <a:off x="1247825" y="5391625"/>
              <a:ext cx="443300" cy="39000"/>
            </a:xfrm>
            <a:custGeom>
              <a:rect b="b" l="l" r="r" t="t"/>
              <a:pathLst>
                <a:path extrusionOk="0" fill="none" h="1560" w="17732">
                  <a:moveTo>
                    <a:pt x="16611" y="1559"/>
                  </a:moveTo>
                  <a:lnTo>
                    <a:pt x="1121" y="1559"/>
                  </a:lnTo>
                  <a:lnTo>
                    <a:pt x="1121" y="1559"/>
                  </a:lnTo>
                  <a:lnTo>
                    <a:pt x="1000" y="1535"/>
                  </a:lnTo>
                  <a:lnTo>
                    <a:pt x="878" y="1510"/>
                  </a:lnTo>
                  <a:lnTo>
                    <a:pt x="780" y="1462"/>
                  </a:lnTo>
                  <a:lnTo>
                    <a:pt x="683" y="1389"/>
                  </a:lnTo>
                  <a:lnTo>
                    <a:pt x="488" y="1218"/>
                  </a:lnTo>
                  <a:lnTo>
                    <a:pt x="318" y="999"/>
                  </a:lnTo>
                  <a:lnTo>
                    <a:pt x="196" y="755"/>
                  </a:lnTo>
                  <a:lnTo>
                    <a:pt x="98" y="487"/>
                  </a:lnTo>
                  <a:lnTo>
                    <a:pt x="25" y="244"/>
                  </a:lnTo>
                  <a:lnTo>
                    <a:pt x="1" y="0"/>
                  </a:lnTo>
                  <a:lnTo>
                    <a:pt x="17731" y="0"/>
                  </a:lnTo>
                  <a:lnTo>
                    <a:pt x="17731" y="0"/>
                  </a:lnTo>
                  <a:lnTo>
                    <a:pt x="17707" y="244"/>
                  </a:lnTo>
                  <a:lnTo>
                    <a:pt x="17634" y="487"/>
                  </a:lnTo>
                  <a:lnTo>
                    <a:pt x="17537" y="755"/>
                  </a:lnTo>
                  <a:lnTo>
                    <a:pt x="17415" y="999"/>
                  </a:lnTo>
                  <a:lnTo>
                    <a:pt x="17244" y="1218"/>
                  </a:lnTo>
                  <a:lnTo>
                    <a:pt x="17049" y="1389"/>
                  </a:lnTo>
                  <a:lnTo>
                    <a:pt x="16952" y="1462"/>
                  </a:lnTo>
                  <a:lnTo>
                    <a:pt x="16855" y="1510"/>
                  </a:lnTo>
                  <a:lnTo>
                    <a:pt x="16733" y="1535"/>
                  </a:lnTo>
                  <a:lnTo>
                    <a:pt x="16611" y="1559"/>
                  </a:lnTo>
                  <a:lnTo>
                    <a:pt x="16611" y="1559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8" name="Google Shape;528;p38"/>
            <p:cNvSpPr/>
            <p:nvPr/>
          </p:nvSpPr>
          <p:spPr>
            <a:xfrm>
              <a:off x="1454850" y="5001950"/>
              <a:ext cx="17075" cy="114475"/>
            </a:xfrm>
            <a:custGeom>
              <a:rect b="b" l="l" r="r" t="t"/>
              <a:pathLst>
                <a:path extrusionOk="0" fill="none" h="4579" w="683">
                  <a:moveTo>
                    <a:pt x="683" y="0"/>
                  </a:moveTo>
                  <a:lnTo>
                    <a:pt x="683" y="0"/>
                  </a:lnTo>
                  <a:lnTo>
                    <a:pt x="658" y="171"/>
                  </a:lnTo>
                  <a:lnTo>
                    <a:pt x="610" y="317"/>
                  </a:lnTo>
                  <a:lnTo>
                    <a:pt x="512" y="439"/>
                  </a:lnTo>
                  <a:lnTo>
                    <a:pt x="415" y="585"/>
                  </a:lnTo>
                  <a:lnTo>
                    <a:pt x="415" y="585"/>
                  </a:lnTo>
                  <a:lnTo>
                    <a:pt x="269" y="731"/>
                  </a:lnTo>
                  <a:lnTo>
                    <a:pt x="147" y="950"/>
                  </a:lnTo>
                  <a:lnTo>
                    <a:pt x="74" y="1072"/>
                  </a:lnTo>
                  <a:lnTo>
                    <a:pt x="49" y="1194"/>
                  </a:lnTo>
                  <a:lnTo>
                    <a:pt x="1" y="1364"/>
                  </a:lnTo>
                  <a:lnTo>
                    <a:pt x="1" y="1535"/>
                  </a:lnTo>
                  <a:lnTo>
                    <a:pt x="1" y="1535"/>
                  </a:lnTo>
                  <a:lnTo>
                    <a:pt x="1" y="1705"/>
                  </a:lnTo>
                  <a:lnTo>
                    <a:pt x="49" y="1851"/>
                  </a:lnTo>
                  <a:lnTo>
                    <a:pt x="74" y="1997"/>
                  </a:lnTo>
                  <a:lnTo>
                    <a:pt x="147" y="2095"/>
                  </a:lnTo>
                  <a:lnTo>
                    <a:pt x="269" y="2314"/>
                  </a:lnTo>
                  <a:lnTo>
                    <a:pt x="415" y="2484"/>
                  </a:lnTo>
                  <a:lnTo>
                    <a:pt x="415" y="2484"/>
                  </a:lnTo>
                  <a:lnTo>
                    <a:pt x="512" y="2606"/>
                  </a:lnTo>
                  <a:lnTo>
                    <a:pt x="610" y="2728"/>
                  </a:lnTo>
                  <a:lnTo>
                    <a:pt x="658" y="2874"/>
                  </a:lnTo>
                  <a:lnTo>
                    <a:pt x="683" y="3045"/>
                  </a:lnTo>
                  <a:lnTo>
                    <a:pt x="683" y="3045"/>
                  </a:lnTo>
                  <a:lnTo>
                    <a:pt x="658" y="3239"/>
                  </a:lnTo>
                  <a:lnTo>
                    <a:pt x="610" y="3385"/>
                  </a:lnTo>
                  <a:lnTo>
                    <a:pt x="512" y="3507"/>
                  </a:lnTo>
                  <a:lnTo>
                    <a:pt x="415" y="3629"/>
                  </a:lnTo>
                  <a:lnTo>
                    <a:pt x="415" y="3629"/>
                  </a:lnTo>
                  <a:lnTo>
                    <a:pt x="269" y="3800"/>
                  </a:lnTo>
                  <a:lnTo>
                    <a:pt x="147" y="3994"/>
                  </a:lnTo>
                  <a:lnTo>
                    <a:pt x="74" y="4116"/>
                  </a:lnTo>
                  <a:lnTo>
                    <a:pt x="49" y="4262"/>
                  </a:lnTo>
                  <a:lnTo>
                    <a:pt x="1" y="4408"/>
                  </a:lnTo>
                  <a:lnTo>
                    <a:pt x="1" y="457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9" name="Google Shape;529;p38"/>
            <p:cNvSpPr/>
            <p:nvPr/>
          </p:nvSpPr>
          <p:spPr>
            <a:xfrm>
              <a:off x="1411025" y="5001950"/>
              <a:ext cx="17075" cy="114475"/>
            </a:xfrm>
            <a:custGeom>
              <a:rect b="b" l="l" r="r" t="t"/>
              <a:pathLst>
                <a:path extrusionOk="0" fill="none" h="4579" w="683">
                  <a:moveTo>
                    <a:pt x="682" y="0"/>
                  </a:moveTo>
                  <a:lnTo>
                    <a:pt x="682" y="0"/>
                  </a:lnTo>
                  <a:lnTo>
                    <a:pt x="658" y="171"/>
                  </a:lnTo>
                  <a:lnTo>
                    <a:pt x="609" y="317"/>
                  </a:lnTo>
                  <a:lnTo>
                    <a:pt x="536" y="439"/>
                  </a:lnTo>
                  <a:lnTo>
                    <a:pt x="414" y="585"/>
                  </a:lnTo>
                  <a:lnTo>
                    <a:pt x="414" y="585"/>
                  </a:lnTo>
                  <a:lnTo>
                    <a:pt x="268" y="731"/>
                  </a:lnTo>
                  <a:lnTo>
                    <a:pt x="146" y="950"/>
                  </a:lnTo>
                  <a:lnTo>
                    <a:pt x="97" y="1072"/>
                  </a:lnTo>
                  <a:lnTo>
                    <a:pt x="49" y="1194"/>
                  </a:lnTo>
                  <a:lnTo>
                    <a:pt x="24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24" y="1705"/>
                  </a:lnTo>
                  <a:lnTo>
                    <a:pt x="49" y="1851"/>
                  </a:lnTo>
                  <a:lnTo>
                    <a:pt x="97" y="1997"/>
                  </a:lnTo>
                  <a:lnTo>
                    <a:pt x="146" y="2095"/>
                  </a:lnTo>
                  <a:lnTo>
                    <a:pt x="268" y="2314"/>
                  </a:lnTo>
                  <a:lnTo>
                    <a:pt x="414" y="2484"/>
                  </a:lnTo>
                  <a:lnTo>
                    <a:pt x="414" y="2484"/>
                  </a:lnTo>
                  <a:lnTo>
                    <a:pt x="536" y="2606"/>
                  </a:lnTo>
                  <a:lnTo>
                    <a:pt x="609" y="2728"/>
                  </a:lnTo>
                  <a:lnTo>
                    <a:pt x="658" y="2874"/>
                  </a:lnTo>
                  <a:lnTo>
                    <a:pt x="682" y="3045"/>
                  </a:lnTo>
                  <a:lnTo>
                    <a:pt x="682" y="3045"/>
                  </a:lnTo>
                  <a:lnTo>
                    <a:pt x="658" y="3239"/>
                  </a:lnTo>
                  <a:lnTo>
                    <a:pt x="609" y="3385"/>
                  </a:lnTo>
                  <a:lnTo>
                    <a:pt x="536" y="3507"/>
                  </a:lnTo>
                  <a:lnTo>
                    <a:pt x="414" y="3629"/>
                  </a:lnTo>
                  <a:lnTo>
                    <a:pt x="414" y="3629"/>
                  </a:lnTo>
                  <a:lnTo>
                    <a:pt x="268" y="3800"/>
                  </a:lnTo>
                  <a:lnTo>
                    <a:pt x="146" y="3994"/>
                  </a:lnTo>
                  <a:lnTo>
                    <a:pt x="97" y="4116"/>
                  </a:lnTo>
                  <a:lnTo>
                    <a:pt x="49" y="4262"/>
                  </a:lnTo>
                  <a:lnTo>
                    <a:pt x="24" y="4408"/>
                  </a:lnTo>
                  <a:lnTo>
                    <a:pt x="0" y="457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0" name="Google Shape;530;p38"/>
            <p:cNvSpPr/>
            <p:nvPr/>
          </p:nvSpPr>
          <p:spPr>
            <a:xfrm>
              <a:off x="1498700" y="5001950"/>
              <a:ext cx="16450" cy="114475"/>
            </a:xfrm>
            <a:custGeom>
              <a:rect b="b" l="l" r="r" t="t"/>
              <a:pathLst>
                <a:path extrusionOk="0" fill="none" h="4579" w="658">
                  <a:moveTo>
                    <a:pt x="658" y="0"/>
                  </a:moveTo>
                  <a:lnTo>
                    <a:pt x="658" y="0"/>
                  </a:lnTo>
                  <a:lnTo>
                    <a:pt x="658" y="171"/>
                  </a:lnTo>
                  <a:lnTo>
                    <a:pt x="585" y="317"/>
                  </a:lnTo>
                  <a:lnTo>
                    <a:pt x="512" y="439"/>
                  </a:lnTo>
                  <a:lnTo>
                    <a:pt x="390" y="585"/>
                  </a:lnTo>
                  <a:lnTo>
                    <a:pt x="390" y="585"/>
                  </a:lnTo>
                  <a:lnTo>
                    <a:pt x="268" y="731"/>
                  </a:lnTo>
                  <a:lnTo>
                    <a:pt x="122" y="950"/>
                  </a:lnTo>
                  <a:lnTo>
                    <a:pt x="73" y="1072"/>
                  </a:lnTo>
                  <a:lnTo>
                    <a:pt x="25" y="1194"/>
                  </a:lnTo>
                  <a:lnTo>
                    <a:pt x="0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0" y="1705"/>
                  </a:lnTo>
                  <a:lnTo>
                    <a:pt x="25" y="1851"/>
                  </a:lnTo>
                  <a:lnTo>
                    <a:pt x="73" y="1997"/>
                  </a:lnTo>
                  <a:lnTo>
                    <a:pt x="122" y="2095"/>
                  </a:lnTo>
                  <a:lnTo>
                    <a:pt x="268" y="2314"/>
                  </a:lnTo>
                  <a:lnTo>
                    <a:pt x="390" y="2484"/>
                  </a:lnTo>
                  <a:lnTo>
                    <a:pt x="390" y="2484"/>
                  </a:lnTo>
                  <a:lnTo>
                    <a:pt x="512" y="2606"/>
                  </a:lnTo>
                  <a:lnTo>
                    <a:pt x="585" y="2728"/>
                  </a:lnTo>
                  <a:lnTo>
                    <a:pt x="658" y="2874"/>
                  </a:lnTo>
                  <a:lnTo>
                    <a:pt x="658" y="3045"/>
                  </a:lnTo>
                  <a:lnTo>
                    <a:pt x="658" y="3045"/>
                  </a:lnTo>
                  <a:lnTo>
                    <a:pt x="658" y="3239"/>
                  </a:lnTo>
                  <a:lnTo>
                    <a:pt x="585" y="3385"/>
                  </a:lnTo>
                  <a:lnTo>
                    <a:pt x="512" y="3507"/>
                  </a:lnTo>
                  <a:lnTo>
                    <a:pt x="390" y="3629"/>
                  </a:lnTo>
                  <a:lnTo>
                    <a:pt x="390" y="3629"/>
                  </a:lnTo>
                  <a:lnTo>
                    <a:pt x="268" y="3800"/>
                  </a:lnTo>
                  <a:lnTo>
                    <a:pt x="122" y="3994"/>
                  </a:lnTo>
                  <a:lnTo>
                    <a:pt x="73" y="4116"/>
                  </a:lnTo>
                  <a:lnTo>
                    <a:pt x="25" y="4262"/>
                  </a:lnTo>
                  <a:lnTo>
                    <a:pt x="0" y="4408"/>
                  </a:lnTo>
                  <a:lnTo>
                    <a:pt x="0" y="457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31" name="Google Shape;531;p38"/>
          <p:cNvGrpSpPr/>
          <p:nvPr/>
        </p:nvGrpSpPr>
        <p:grpSpPr>
          <a:xfrm>
            <a:off x="1499685" y="4313985"/>
            <a:ext cx="306068" cy="389992"/>
            <a:chOff x="1959600" y="4980625"/>
            <a:chExt cx="364150" cy="464000"/>
          </a:xfrm>
        </p:grpSpPr>
        <p:sp>
          <p:nvSpPr>
            <p:cNvPr id="532" name="Google Shape;532;p38"/>
            <p:cNvSpPr/>
            <p:nvPr/>
          </p:nvSpPr>
          <p:spPr>
            <a:xfrm>
              <a:off x="1959600" y="4980625"/>
              <a:ext cx="364150" cy="239325"/>
            </a:xfrm>
            <a:custGeom>
              <a:rect b="b" l="l" r="r" t="t"/>
              <a:pathLst>
                <a:path extrusionOk="0" fill="none" h="9573" w="14566">
                  <a:moveTo>
                    <a:pt x="8769" y="9572"/>
                  </a:moveTo>
                  <a:lnTo>
                    <a:pt x="14565" y="9572"/>
                  </a:lnTo>
                  <a:lnTo>
                    <a:pt x="14565" y="6114"/>
                  </a:lnTo>
                  <a:lnTo>
                    <a:pt x="14565" y="6114"/>
                  </a:lnTo>
                  <a:lnTo>
                    <a:pt x="14541" y="6016"/>
                  </a:lnTo>
                  <a:lnTo>
                    <a:pt x="14516" y="5919"/>
                  </a:lnTo>
                  <a:lnTo>
                    <a:pt x="14468" y="5822"/>
                  </a:lnTo>
                  <a:lnTo>
                    <a:pt x="14419" y="5773"/>
                  </a:lnTo>
                  <a:lnTo>
                    <a:pt x="14346" y="5700"/>
                  </a:lnTo>
                  <a:lnTo>
                    <a:pt x="14249" y="5651"/>
                  </a:lnTo>
                  <a:lnTo>
                    <a:pt x="14175" y="5627"/>
                  </a:lnTo>
                  <a:lnTo>
                    <a:pt x="14078" y="5627"/>
                  </a:lnTo>
                  <a:lnTo>
                    <a:pt x="10814" y="5627"/>
                  </a:lnTo>
                  <a:lnTo>
                    <a:pt x="10814" y="5627"/>
                  </a:lnTo>
                  <a:lnTo>
                    <a:pt x="11228" y="5456"/>
                  </a:lnTo>
                  <a:lnTo>
                    <a:pt x="11643" y="5237"/>
                  </a:lnTo>
                  <a:lnTo>
                    <a:pt x="12008" y="4993"/>
                  </a:lnTo>
                  <a:lnTo>
                    <a:pt x="12178" y="4872"/>
                  </a:lnTo>
                  <a:lnTo>
                    <a:pt x="12349" y="4726"/>
                  </a:lnTo>
                  <a:lnTo>
                    <a:pt x="12349" y="4726"/>
                  </a:lnTo>
                  <a:lnTo>
                    <a:pt x="12617" y="4433"/>
                  </a:lnTo>
                  <a:lnTo>
                    <a:pt x="12836" y="4141"/>
                  </a:lnTo>
                  <a:lnTo>
                    <a:pt x="13031" y="3849"/>
                  </a:lnTo>
                  <a:lnTo>
                    <a:pt x="13177" y="3557"/>
                  </a:lnTo>
                  <a:lnTo>
                    <a:pt x="13274" y="3289"/>
                  </a:lnTo>
                  <a:lnTo>
                    <a:pt x="13372" y="3021"/>
                  </a:lnTo>
                  <a:lnTo>
                    <a:pt x="13396" y="2753"/>
                  </a:lnTo>
                  <a:lnTo>
                    <a:pt x="13420" y="2485"/>
                  </a:lnTo>
                  <a:lnTo>
                    <a:pt x="13396" y="2241"/>
                  </a:lnTo>
                  <a:lnTo>
                    <a:pt x="13347" y="1998"/>
                  </a:lnTo>
                  <a:lnTo>
                    <a:pt x="13274" y="1754"/>
                  </a:lnTo>
                  <a:lnTo>
                    <a:pt x="13201" y="1535"/>
                  </a:lnTo>
                  <a:lnTo>
                    <a:pt x="13079" y="1340"/>
                  </a:lnTo>
                  <a:lnTo>
                    <a:pt x="12958" y="1121"/>
                  </a:lnTo>
                  <a:lnTo>
                    <a:pt x="12812" y="951"/>
                  </a:lnTo>
                  <a:lnTo>
                    <a:pt x="12641" y="780"/>
                  </a:lnTo>
                  <a:lnTo>
                    <a:pt x="12641" y="780"/>
                  </a:lnTo>
                  <a:lnTo>
                    <a:pt x="12471" y="610"/>
                  </a:lnTo>
                  <a:lnTo>
                    <a:pt x="12300" y="463"/>
                  </a:lnTo>
                  <a:lnTo>
                    <a:pt x="12105" y="342"/>
                  </a:lnTo>
                  <a:lnTo>
                    <a:pt x="11886" y="220"/>
                  </a:lnTo>
                  <a:lnTo>
                    <a:pt x="11667" y="147"/>
                  </a:lnTo>
                  <a:lnTo>
                    <a:pt x="11423" y="74"/>
                  </a:lnTo>
                  <a:lnTo>
                    <a:pt x="11180" y="25"/>
                  </a:lnTo>
                  <a:lnTo>
                    <a:pt x="10936" y="1"/>
                  </a:lnTo>
                  <a:lnTo>
                    <a:pt x="10668" y="25"/>
                  </a:lnTo>
                  <a:lnTo>
                    <a:pt x="10400" y="49"/>
                  </a:lnTo>
                  <a:lnTo>
                    <a:pt x="10133" y="147"/>
                  </a:lnTo>
                  <a:lnTo>
                    <a:pt x="9865" y="244"/>
                  </a:lnTo>
                  <a:lnTo>
                    <a:pt x="9572" y="390"/>
                  </a:lnTo>
                  <a:lnTo>
                    <a:pt x="9280" y="585"/>
                  </a:lnTo>
                  <a:lnTo>
                    <a:pt x="8988" y="804"/>
                  </a:lnTo>
                  <a:lnTo>
                    <a:pt x="8696" y="1072"/>
                  </a:lnTo>
                  <a:lnTo>
                    <a:pt x="8696" y="1072"/>
                  </a:lnTo>
                  <a:lnTo>
                    <a:pt x="8452" y="1365"/>
                  </a:lnTo>
                  <a:lnTo>
                    <a:pt x="8257" y="1657"/>
                  </a:lnTo>
                  <a:lnTo>
                    <a:pt x="8062" y="1973"/>
                  </a:lnTo>
                  <a:lnTo>
                    <a:pt x="7892" y="2314"/>
                  </a:lnTo>
                  <a:lnTo>
                    <a:pt x="7770" y="2680"/>
                  </a:lnTo>
                  <a:lnTo>
                    <a:pt x="7648" y="3045"/>
                  </a:lnTo>
                  <a:lnTo>
                    <a:pt x="7551" y="3386"/>
                  </a:lnTo>
                  <a:lnTo>
                    <a:pt x="7478" y="3727"/>
                  </a:lnTo>
                  <a:lnTo>
                    <a:pt x="7380" y="4385"/>
                  </a:lnTo>
                  <a:lnTo>
                    <a:pt x="7307" y="489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59" y="4896"/>
                  </a:lnTo>
                  <a:lnTo>
                    <a:pt x="7186" y="4385"/>
                  </a:lnTo>
                  <a:lnTo>
                    <a:pt x="7088" y="3727"/>
                  </a:lnTo>
                  <a:lnTo>
                    <a:pt x="7015" y="3386"/>
                  </a:lnTo>
                  <a:lnTo>
                    <a:pt x="6918" y="3045"/>
                  </a:lnTo>
                  <a:lnTo>
                    <a:pt x="6796" y="2680"/>
                  </a:lnTo>
                  <a:lnTo>
                    <a:pt x="6674" y="2314"/>
                  </a:lnTo>
                  <a:lnTo>
                    <a:pt x="6504" y="1973"/>
                  </a:lnTo>
                  <a:lnTo>
                    <a:pt x="6309" y="1657"/>
                  </a:lnTo>
                  <a:lnTo>
                    <a:pt x="6114" y="1365"/>
                  </a:lnTo>
                  <a:lnTo>
                    <a:pt x="5870" y="1072"/>
                  </a:lnTo>
                  <a:lnTo>
                    <a:pt x="5870" y="1072"/>
                  </a:lnTo>
                  <a:lnTo>
                    <a:pt x="5578" y="804"/>
                  </a:lnTo>
                  <a:lnTo>
                    <a:pt x="5286" y="585"/>
                  </a:lnTo>
                  <a:lnTo>
                    <a:pt x="4994" y="390"/>
                  </a:lnTo>
                  <a:lnTo>
                    <a:pt x="4701" y="244"/>
                  </a:lnTo>
                  <a:lnTo>
                    <a:pt x="4433" y="147"/>
                  </a:lnTo>
                  <a:lnTo>
                    <a:pt x="4166" y="49"/>
                  </a:lnTo>
                  <a:lnTo>
                    <a:pt x="3898" y="25"/>
                  </a:lnTo>
                  <a:lnTo>
                    <a:pt x="3630" y="1"/>
                  </a:lnTo>
                  <a:lnTo>
                    <a:pt x="3386" y="25"/>
                  </a:lnTo>
                  <a:lnTo>
                    <a:pt x="3143" y="74"/>
                  </a:lnTo>
                  <a:lnTo>
                    <a:pt x="2899" y="147"/>
                  </a:lnTo>
                  <a:lnTo>
                    <a:pt x="2680" y="220"/>
                  </a:lnTo>
                  <a:lnTo>
                    <a:pt x="2461" y="342"/>
                  </a:lnTo>
                  <a:lnTo>
                    <a:pt x="2266" y="463"/>
                  </a:lnTo>
                  <a:lnTo>
                    <a:pt x="2095" y="610"/>
                  </a:lnTo>
                  <a:lnTo>
                    <a:pt x="1925" y="780"/>
                  </a:lnTo>
                  <a:lnTo>
                    <a:pt x="1925" y="780"/>
                  </a:lnTo>
                  <a:lnTo>
                    <a:pt x="1754" y="951"/>
                  </a:lnTo>
                  <a:lnTo>
                    <a:pt x="1608" y="1121"/>
                  </a:lnTo>
                  <a:lnTo>
                    <a:pt x="1487" y="1340"/>
                  </a:lnTo>
                  <a:lnTo>
                    <a:pt x="1365" y="1535"/>
                  </a:lnTo>
                  <a:lnTo>
                    <a:pt x="1292" y="1754"/>
                  </a:lnTo>
                  <a:lnTo>
                    <a:pt x="1219" y="1998"/>
                  </a:lnTo>
                  <a:lnTo>
                    <a:pt x="1170" y="2241"/>
                  </a:lnTo>
                  <a:lnTo>
                    <a:pt x="1146" y="2485"/>
                  </a:lnTo>
                  <a:lnTo>
                    <a:pt x="1170" y="2753"/>
                  </a:lnTo>
                  <a:lnTo>
                    <a:pt x="1194" y="3021"/>
                  </a:lnTo>
                  <a:lnTo>
                    <a:pt x="1292" y="3289"/>
                  </a:lnTo>
                  <a:lnTo>
                    <a:pt x="1389" y="3557"/>
                  </a:lnTo>
                  <a:lnTo>
                    <a:pt x="1535" y="3849"/>
                  </a:lnTo>
                  <a:lnTo>
                    <a:pt x="1730" y="4141"/>
                  </a:lnTo>
                  <a:lnTo>
                    <a:pt x="1949" y="4433"/>
                  </a:lnTo>
                  <a:lnTo>
                    <a:pt x="2217" y="4726"/>
                  </a:lnTo>
                  <a:lnTo>
                    <a:pt x="2217" y="4726"/>
                  </a:lnTo>
                  <a:lnTo>
                    <a:pt x="2388" y="4872"/>
                  </a:lnTo>
                  <a:lnTo>
                    <a:pt x="2558" y="4993"/>
                  </a:lnTo>
                  <a:lnTo>
                    <a:pt x="2923" y="5237"/>
                  </a:lnTo>
                  <a:lnTo>
                    <a:pt x="3337" y="5456"/>
                  </a:lnTo>
                  <a:lnTo>
                    <a:pt x="3752" y="5627"/>
                  </a:lnTo>
                  <a:lnTo>
                    <a:pt x="488" y="5627"/>
                  </a:lnTo>
                  <a:lnTo>
                    <a:pt x="488" y="5627"/>
                  </a:lnTo>
                  <a:lnTo>
                    <a:pt x="391" y="5627"/>
                  </a:lnTo>
                  <a:lnTo>
                    <a:pt x="317" y="5651"/>
                  </a:lnTo>
                  <a:lnTo>
                    <a:pt x="220" y="5700"/>
                  </a:lnTo>
                  <a:lnTo>
                    <a:pt x="147" y="5773"/>
                  </a:lnTo>
                  <a:lnTo>
                    <a:pt x="98" y="5822"/>
                  </a:lnTo>
                  <a:lnTo>
                    <a:pt x="50" y="5919"/>
                  </a:lnTo>
                  <a:lnTo>
                    <a:pt x="25" y="6016"/>
                  </a:lnTo>
                  <a:lnTo>
                    <a:pt x="1" y="6114"/>
                  </a:lnTo>
                  <a:lnTo>
                    <a:pt x="1" y="9572"/>
                  </a:lnTo>
                  <a:lnTo>
                    <a:pt x="5797" y="9572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3" name="Google Shape;533;p38"/>
            <p:cNvSpPr/>
            <p:nvPr/>
          </p:nvSpPr>
          <p:spPr>
            <a:xfrm>
              <a:off x="2053375" y="5121275"/>
              <a:ext cx="176600" cy="25"/>
            </a:xfrm>
            <a:custGeom>
              <a:rect b="b" l="l" r="r" t="t"/>
              <a:pathLst>
                <a:path extrusionOk="0" fill="none" h="1" w="7064">
                  <a:moveTo>
                    <a:pt x="1" y="1"/>
                  </a:moveTo>
                  <a:lnTo>
                    <a:pt x="7063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4" name="Google Shape;534;p38"/>
            <p:cNvSpPr/>
            <p:nvPr/>
          </p:nvSpPr>
          <p:spPr>
            <a:xfrm>
              <a:off x="2104525" y="5121275"/>
              <a:ext cx="74300" cy="323350"/>
            </a:xfrm>
            <a:custGeom>
              <a:rect b="b" l="l" r="r" t="t"/>
              <a:pathLst>
                <a:path extrusionOk="0" fill="none" h="12934" w="2972">
                  <a:moveTo>
                    <a:pt x="0" y="1"/>
                  </a:moveTo>
                  <a:lnTo>
                    <a:pt x="0" y="12933"/>
                  </a:lnTo>
                  <a:lnTo>
                    <a:pt x="2972" y="12933"/>
                  </a:lnTo>
                  <a:lnTo>
                    <a:pt x="2972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5" name="Google Shape;535;p38"/>
            <p:cNvSpPr/>
            <p:nvPr/>
          </p:nvSpPr>
          <p:spPr>
            <a:xfrm>
              <a:off x="2166625" y="5023850"/>
              <a:ext cx="85275" cy="85275"/>
            </a:xfrm>
            <a:custGeom>
              <a:rect b="b" l="l" r="r" t="t"/>
              <a:pathLst>
                <a:path extrusionOk="0" fill="none" h="3411" w="3411">
                  <a:moveTo>
                    <a:pt x="902" y="659"/>
                  </a:moveTo>
                  <a:lnTo>
                    <a:pt x="902" y="659"/>
                  </a:lnTo>
                  <a:lnTo>
                    <a:pt x="1194" y="391"/>
                  </a:lnTo>
                  <a:lnTo>
                    <a:pt x="1486" y="196"/>
                  </a:lnTo>
                  <a:lnTo>
                    <a:pt x="1754" y="74"/>
                  </a:lnTo>
                  <a:lnTo>
                    <a:pt x="1900" y="50"/>
                  </a:lnTo>
                  <a:lnTo>
                    <a:pt x="2022" y="25"/>
                  </a:lnTo>
                  <a:lnTo>
                    <a:pt x="2144" y="1"/>
                  </a:lnTo>
                  <a:lnTo>
                    <a:pt x="2290" y="25"/>
                  </a:lnTo>
                  <a:lnTo>
                    <a:pt x="2412" y="50"/>
                  </a:lnTo>
                  <a:lnTo>
                    <a:pt x="2533" y="74"/>
                  </a:lnTo>
                  <a:lnTo>
                    <a:pt x="2655" y="123"/>
                  </a:lnTo>
                  <a:lnTo>
                    <a:pt x="2777" y="196"/>
                  </a:lnTo>
                  <a:lnTo>
                    <a:pt x="3021" y="391"/>
                  </a:lnTo>
                  <a:lnTo>
                    <a:pt x="3021" y="391"/>
                  </a:lnTo>
                  <a:lnTo>
                    <a:pt x="3215" y="634"/>
                  </a:lnTo>
                  <a:lnTo>
                    <a:pt x="3288" y="756"/>
                  </a:lnTo>
                  <a:lnTo>
                    <a:pt x="3337" y="878"/>
                  </a:lnTo>
                  <a:lnTo>
                    <a:pt x="3362" y="999"/>
                  </a:lnTo>
                  <a:lnTo>
                    <a:pt x="3386" y="1121"/>
                  </a:lnTo>
                  <a:lnTo>
                    <a:pt x="3410" y="1267"/>
                  </a:lnTo>
                  <a:lnTo>
                    <a:pt x="3386" y="1389"/>
                  </a:lnTo>
                  <a:lnTo>
                    <a:pt x="3362" y="1535"/>
                  </a:lnTo>
                  <a:lnTo>
                    <a:pt x="3337" y="1657"/>
                  </a:lnTo>
                  <a:lnTo>
                    <a:pt x="3215" y="1925"/>
                  </a:lnTo>
                  <a:lnTo>
                    <a:pt x="3021" y="2217"/>
                  </a:lnTo>
                  <a:lnTo>
                    <a:pt x="2753" y="2509"/>
                  </a:lnTo>
                  <a:lnTo>
                    <a:pt x="2753" y="2509"/>
                  </a:lnTo>
                  <a:lnTo>
                    <a:pt x="2631" y="2607"/>
                  </a:lnTo>
                  <a:lnTo>
                    <a:pt x="2509" y="2704"/>
                  </a:lnTo>
                  <a:lnTo>
                    <a:pt x="2192" y="2899"/>
                  </a:lnTo>
                  <a:lnTo>
                    <a:pt x="1827" y="3045"/>
                  </a:lnTo>
                  <a:lnTo>
                    <a:pt x="1462" y="3167"/>
                  </a:lnTo>
                  <a:lnTo>
                    <a:pt x="1072" y="3264"/>
                  </a:lnTo>
                  <a:lnTo>
                    <a:pt x="682" y="3338"/>
                  </a:lnTo>
                  <a:lnTo>
                    <a:pt x="317" y="3386"/>
                  </a:lnTo>
                  <a:lnTo>
                    <a:pt x="1" y="3411"/>
                  </a:lnTo>
                  <a:lnTo>
                    <a:pt x="1" y="3411"/>
                  </a:lnTo>
                  <a:lnTo>
                    <a:pt x="25" y="3094"/>
                  </a:lnTo>
                  <a:lnTo>
                    <a:pt x="98" y="2729"/>
                  </a:lnTo>
                  <a:lnTo>
                    <a:pt x="147" y="2339"/>
                  </a:lnTo>
                  <a:lnTo>
                    <a:pt x="244" y="1949"/>
                  </a:lnTo>
                  <a:lnTo>
                    <a:pt x="366" y="1584"/>
                  </a:lnTo>
                  <a:lnTo>
                    <a:pt x="512" y="1219"/>
                  </a:lnTo>
                  <a:lnTo>
                    <a:pt x="707" y="902"/>
                  </a:lnTo>
                  <a:lnTo>
                    <a:pt x="804" y="780"/>
                  </a:lnTo>
                  <a:lnTo>
                    <a:pt x="902" y="659"/>
                  </a:lnTo>
                  <a:lnTo>
                    <a:pt x="902" y="65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6" name="Google Shape;536;p38"/>
            <p:cNvSpPr/>
            <p:nvPr/>
          </p:nvSpPr>
          <p:spPr>
            <a:xfrm>
              <a:off x="2031450" y="5023850"/>
              <a:ext cx="85275" cy="85275"/>
            </a:xfrm>
            <a:custGeom>
              <a:rect b="b" l="l" r="r" t="t"/>
              <a:pathLst>
                <a:path extrusionOk="0" fill="none" h="3411" w="3411">
                  <a:moveTo>
                    <a:pt x="390" y="391"/>
                  </a:moveTo>
                  <a:lnTo>
                    <a:pt x="390" y="391"/>
                  </a:lnTo>
                  <a:lnTo>
                    <a:pt x="634" y="196"/>
                  </a:lnTo>
                  <a:lnTo>
                    <a:pt x="756" y="123"/>
                  </a:lnTo>
                  <a:lnTo>
                    <a:pt x="878" y="74"/>
                  </a:lnTo>
                  <a:lnTo>
                    <a:pt x="999" y="50"/>
                  </a:lnTo>
                  <a:lnTo>
                    <a:pt x="1121" y="25"/>
                  </a:lnTo>
                  <a:lnTo>
                    <a:pt x="1267" y="1"/>
                  </a:lnTo>
                  <a:lnTo>
                    <a:pt x="1389" y="25"/>
                  </a:lnTo>
                  <a:lnTo>
                    <a:pt x="1511" y="50"/>
                  </a:lnTo>
                  <a:lnTo>
                    <a:pt x="1657" y="74"/>
                  </a:lnTo>
                  <a:lnTo>
                    <a:pt x="1925" y="196"/>
                  </a:lnTo>
                  <a:lnTo>
                    <a:pt x="2217" y="391"/>
                  </a:lnTo>
                  <a:lnTo>
                    <a:pt x="2509" y="659"/>
                  </a:lnTo>
                  <a:lnTo>
                    <a:pt x="2509" y="659"/>
                  </a:lnTo>
                  <a:lnTo>
                    <a:pt x="2607" y="780"/>
                  </a:lnTo>
                  <a:lnTo>
                    <a:pt x="2704" y="902"/>
                  </a:lnTo>
                  <a:lnTo>
                    <a:pt x="2899" y="1219"/>
                  </a:lnTo>
                  <a:lnTo>
                    <a:pt x="3045" y="1584"/>
                  </a:lnTo>
                  <a:lnTo>
                    <a:pt x="3167" y="1949"/>
                  </a:lnTo>
                  <a:lnTo>
                    <a:pt x="3264" y="2339"/>
                  </a:lnTo>
                  <a:lnTo>
                    <a:pt x="3313" y="2729"/>
                  </a:lnTo>
                  <a:lnTo>
                    <a:pt x="3386" y="3094"/>
                  </a:lnTo>
                  <a:lnTo>
                    <a:pt x="3410" y="3411"/>
                  </a:lnTo>
                  <a:lnTo>
                    <a:pt x="3410" y="3411"/>
                  </a:lnTo>
                  <a:lnTo>
                    <a:pt x="3094" y="3386"/>
                  </a:lnTo>
                  <a:lnTo>
                    <a:pt x="2729" y="3338"/>
                  </a:lnTo>
                  <a:lnTo>
                    <a:pt x="2339" y="3264"/>
                  </a:lnTo>
                  <a:lnTo>
                    <a:pt x="1949" y="3167"/>
                  </a:lnTo>
                  <a:lnTo>
                    <a:pt x="1584" y="3045"/>
                  </a:lnTo>
                  <a:lnTo>
                    <a:pt x="1218" y="2899"/>
                  </a:lnTo>
                  <a:lnTo>
                    <a:pt x="902" y="2704"/>
                  </a:lnTo>
                  <a:lnTo>
                    <a:pt x="780" y="2607"/>
                  </a:lnTo>
                  <a:lnTo>
                    <a:pt x="658" y="2509"/>
                  </a:lnTo>
                  <a:lnTo>
                    <a:pt x="658" y="2509"/>
                  </a:lnTo>
                  <a:lnTo>
                    <a:pt x="390" y="2217"/>
                  </a:lnTo>
                  <a:lnTo>
                    <a:pt x="196" y="1925"/>
                  </a:lnTo>
                  <a:lnTo>
                    <a:pt x="74" y="1657"/>
                  </a:lnTo>
                  <a:lnTo>
                    <a:pt x="49" y="1535"/>
                  </a:lnTo>
                  <a:lnTo>
                    <a:pt x="25" y="1389"/>
                  </a:lnTo>
                  <a:lnTo>
                    <a:pt x="1" y="1267"/>
                  </a:lnTo>
                  <a:lnTo>
                    <a:pt x="25" y="1121"/>
                  </a:lnTo>
                  <a:lnTo>
                    <a:pt x="49" y="999"/>
                  </a:lnTo>
                  <a:lnTo>
                    <a:pt x="74" y="878"/>
                  </a:lnTo>
                  <a:lnTo>
                    <a:pt x="123" y="756"/>
                  </a:lnTo>
                  <a:lnTo>
                    <a:pt x="196" y="634"/>
                  </a:lnTo>
                  <a:lnTo>
                    <a:pt x="390" y="391"/>
                  </a:lnTo>
                  <a:lnTo>
                    <a:pt x="390" y="39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7" name="Google Shape;537;p38"/>
            <p:cNvSpPr/>
            <p:nvPr/>
          </p:nvSpPr>
          <p:spPr>
            <a:xfrm>
              <a:off x="1979100" y="5219925"/>
              <a:ext cx="125450" cy="224700"/>
            </a:xfrm>
            <a:custGeom>
              <a:rect b="b" l="l" r="r" t="t"/>
              <a:pathLst>
                <a:path extrusionOk="0" fill="none" h="8988" w="5018">
                  <a:moveTo>
                    <a:pt x="0" y="0"/>
                  </a:moveTo>
                  <a:lnTo>
                    <a:pt x="0" y="8500"/>
                  </a:lnTo>
                  <a:lnTo>
                    <a:pt x="0" y="8500"/>
                  </a:lnTo>
                  <a:lnTo>
                    <a:pt x="25" y="8598"/>
                  </a:lnTo>
                  <a:lnTo>
                    <a:pt x="49" y="8695"/>
                  </a:lnTo>
                  <a:lnTo>
                    <a:pt x="98" y="8768"/>
                  </a:lnTo>
                  <a:lnTo>
                    <a:pt x="146" y="8841"/>
                  </a:lnTo>
                  <a:lnTo>
                    <a:pt x="219" y="8890"/>
                  </a:lnTo>
                  <a:lnTo>
                    <a:pt x="317" y="8938"/>
                  </a:lnTo>
                  <a:lnTo>
                    <a:pt x="390" y="8963"/>
                  </a:lnTo>
                  <a:lnTo>
                    <a:pt x="487" y="8987"/>
                  </a:lnTo>
                  <a:lnTo>
                    <a:pt x="5017" y="8987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8" name="Google Shape;538;p38"/>
            <p:cNvSpPr/>
            <p:nvPr/>
          </p:nvSpPr>
          <p:spPr>
            <a:xfrm>
              <a:off x="2178800" y="5219925"/>
              <a:ext cx="125450" cy="224700"/>
            </a:xfrm>
            <a:custGeom>
              <a:rect b="b" l="l" r="r" t="t"/>
              <a:pathLst>
                <a:path extrusionOk="0" fill="none" h="8988" w="5018">
                  <a:moveTo>
                    <a:pt x="1" y="8987"/>
                  </a:moveTo>
                  <a:lnTo>
                    <a:pt x="4531" y="8987"/>
                  </a:lnTo>
                  <a:lnTo>
                    <a:pt x="4531" y="8987"/>
                  </a:lnTo>
                  <a:lnTo>
                    <a:pt x="4628" y="8963"/>
                  </a:lnTo>
                  <a:lnTo>
                    <a:pt x="4701" y="8938"/>
                  </a:lnTo>
                  <a:lnTo>
                    <a:pt x="4799" y="8890"/>
                  </a:lnTo>
                  <a:lnTo>
                    <a:pt x="4872" y="8841"/>
                  </a:lnTo>
                  <a:lnTo>
                    <a:pt x="4920" y="8768"/>
                  </a:lnTo>
                  <a:lnTo>
                    <a:pt x="4969" y="8695"/>
                  </a:lnTo>
                  <a:lnTo>
                    <a:pt x="4993" y="8598"/>
                  </a:lnTo>
                  <a:lnTo>
                    <a:pt x="5018" y="8500"/>
                  </a:lnTo>
                  <a:lnTo>
                    <a:pt x="5018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39" name="Google Shape;539;p38"/>
          <p:cNvGrpSpPr/>
          <p:nvPr/>
        </p:nvGrpSpPr>
        <p:grpSpPr>
          <a:xfrm>
            <a:off x="2042165" y="4328840"/>
            <a:ext cx="351077" cy="360806"/>
            <a:chOff x="2605025" y="4998300"/>
            <a:chExt cx="417700" cy="429275"/>
          </a:xfrm>
        </p:grpSpPr>
        <p:sp>
          <p:nvSpPr>
            <p:cNvPr id="540" name="Google Shape;540;p38"/>
            <p:cNvSpPr/>
            <p:nvPr/>
          </p:nvSpPr>
          <p:spPr>
            <a:xfrm>
              <a:off x="2819350" y="5216875"/>
              <a:ext cx="202150" cy="210700"/>
            </a:xfrm>
            <a:custGeom>
              <a:rect b="b" l="l" r="r" t="t"/>
              <a:pathLst>
                <a:path extrusionOk="0" fill="none" h="8428" w="8086">
                  <a:moveTo>
                    <a:pt x="0" y="1851"/>
                  </a:moveTo>
                  <a:lnTo>
                    <a:pt x="5797" y="8135"/>
                  </a:lnTo>
                  <a:lnTo>
                    <a:pt x="5797" y="8135"/>
                  </a:lnTo>
                  <a:lnTo>
                    <a:pt x="5943" y="8257"/>
                  </a:lnTo>
                  <a:lnTo>
                    <a:pt x="6113" y="8354"/>
                  </a:lnTo>
                  <a:lnTo>
                    <a:pt x="6284" y="8403"/>
                  </a:lnTo>
                  <a:lnTo>
                    <a:pt x="6478" y="8427"/>
                  </a:lnTo>
                  <a:lnTo>
                    <a:pt x="6649" y="8403"/>
                  </a:lnTo>
                  <a:lnTo>
                    <a:pt x="6819" y="8354"/>
                  </a:lnTo>
                  <a:lnTo>
                    <a:pt x="6990" y="8257"/>
                  </a:lnTo>
                  <a:lnTo>
                    <a:pt x="7136" y="8135"/>
                  </a:lnTo>
                  <a:lnTo>
                    <a:pt x="7818" y="7453"/>
                  </a:lnTo>
                  <a:lnTo>
                    <a:pt x="7818" y="7453"/>
                  </a:lnTo>
                  <a:lnTo>
                    <a:pt x="7940" y="7307"/>
                  </a:lnTo>
                  <a:lnTo>
                    <a:pt x="8037" y="7136"/>
                  </a:lnTo>
                  <a:lnTo>
                    <a:pt x="8086" y="6966"/>
                  </a:lnTo>
                  <a:lnTo>
                    <a:pt x="8086" y="6795"/>
                  </a:lnTo>
                  <a:lnTo>
                    <a:pt x="8086" y="6601"/>
                  </a:lnTo>
                  <a:lnTo>
                    <a:pt x="8037" y="6430"/>
                  </a:lnTo>
                  <a:lnTo>
                    <a:pt x="7940" y="6260"/>
                  </a:lnTo>
                  <a:lnTo>
                    <a:pt x="7818" y="6114"/>
                  </a:lnTo>
                  <a:lnTo>
                    <a:pt x="1705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1" name="Google Shape;541;p38"/>
            <p:cNvSpPr/>
            <p:nvPr/>
          </p:nvSpPr>
          <p:spPr>
            <a:xfrm>
              <a:off x="2606225" y="4998300"/>
              <a:ext cx="203400" cy="207650"/>
            </a:xfrm>
            <a:custGeom>
              <a:rect b="b" l="l" r="r" t="t"/>
              <a:pathLst>
                <a:path extrusionOk="0" fill="none" h="8306" w="8136">
                  <a:moveTo>
                    <a:pt x="8135" y="6649"/>
                  </a:moveTo>
                  <a:lnTo>
                    <a:pt x="4433" y="2947"/>
                  </a:lnTo>
                  <a:lnTo>
                    <a:pt x="1730" y="244"/>
                  </a:lnTo>
                  <a:lnTo>
                    <a:pt x="1730" y="244"/>
                  </a:lnTo>
                  <a:lnTo>
                    <a:pt x="1584" y="122"/>
                  </a:lnTo>
                  <a:lnTo>
                    <a:pt x="1413" y="49"/>
                  </a:lnTo>
                  <a:lnTo>
                    <a:pt x="1243" y="0"/>
                  </a:lnTo>
                  <a:lnTo>
                    <a:pt x="1048" y="0"/>
                  </a:lnTo>
                  <a:lnTo>
                    <a:pt x="878" y="0"/>
                  </a:lnTo>
                  <a:lnTo>
                    <a:pt x="683" y="49"/>
                  </a:lnTo>
                  <a:lnTo>
                    <a:pt x="512" y="122"/>
                  </a:lnTo>
                  <a:lnTo>
                    <a:pt x="390" y="244"/>
                  </a:lnTo>
                  <a:lnTo>
                    <a:pt x="390" y="244"/>
                  </a:lnTo>
                  <a:lnTo>
                    <a:pt x="269" y="365"/>
                  </a:lnTo>
                  <a:lnTo>
                    <a:pt x="171" y="511"/>
                  </a:lnTo>
                  <a:lnTo>
                    <a:pt x="98" y="682"/>
                  </a:lnTo>
                  <a:lnTo>
                    <a:pt x="50" y="852"/>
                  </a:lnTo>
                  <a:lnTo>
                    <a:pt x="1" y="1023"/>
                  </a:lnTo>
                  <a:lnTo>
                    <a:pt x="1" y="1218"/>
                  </a:lnTo>
                  <a:lnTo>
                    <a:pt x="1" y="1413"/>
                  </a:lnTo>
                  <a:lnTo>
                    <a:pt x="1" y="1607"/>
                  </a:lnTo>
                  <a:lnTo>
                    <a:pt x="74" y="2021"/>
                  </a:lnTo>
                  <a:lnTo>
                    <a:pt x="220" y="2484"/>
                  </a:lnTo>
                  <a:lnTo>
                    <a:pt x="390" y="2923"/>
                  </a:lnTo>
                  <a:lnTo>
                    <a:pt x="610" y="3385"/>
                  </a:lnTo>
                  <a:lnTo>
                    <a:pt x="853" y="3872"/>
                  </a:lnTo>
                  <a:lnTo>
                    <a:pt x="1121" y="4311"/>
                  </a:lnTo>
                  <a:lnTo>
                    <a:pt x="1413" y="4774"/>
                  </a:lnTo>
                  <a:lnTo>
                    <a:pt x="1706" y="5188"/>
                  </a:lnTo>
                  <a:lnTo>
                    <a:pt x="1998" y="5577"/>
                  </a:lnTo>
                  <a:lnTo>
                    <a:pt x="2290" y="5943"/>
                  </a:lnTo>
                  <a:lnTo>
                    <a:pt x="2582" y="6284"/>
                  </a:lnTo>
                  <a:lnTo>
                    <a:pt x="2850" y="6551"/>
                  </a:lnTo>
                  <a:lnTo>
                    <a:pt x="2850" y="6551"/>
                  </a:lnTo>
                  <a:lnTo>
                    <a:pt x="3070" y="6771"/>
                  </a:lnTo>
                  <a:lnTo>
                    <a:pt x="3313" y="6966"/>
                  </a:lnTo>
                  <a:lnTo>
                    <a:pt x="3557" y="7136"/>
                  </a:lnTo>
                  <a:lnTo>
                    <a:pt x="3800" y="7307"/>
                  </a:lnTo>
                  <a:lnTo>
                    <a:pt x="4312" y="7599"/>
                  </a:lnTo>
                  <a:lnTo>
                    <a:pt x="4823" y="7818"/>
                  </a:lnTo>
                  <a:lnTo>
                    <a:pt x="5310" y="8013"/>
                  </a:lnTo>
                  <a:lnTo>
                    <a:pt x="5724" y="8159"/>
                  </a:lnTo>
                  <a:lnTo>
                    <a:pt x="6333" y="8305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2" name="Google Shape;542;p38"/>
            <p:cNvSpPr/>
            <p:nvPr/>
          </p:nvSpPr>
          <p:spPr>
            <a:xfrm>
              <a:off x="2605025" y="5003775"/>
              <a:ext cx="417700" cy="417700"/>
            </a:xfrm>
            <a:custGeom>
              <a:rect b="b" l="l" r="r" t="t"/>
              <a:pathLst>
                <a:path extrusionOk="0" fill="none" h="16708" w="16708">
                  <a:moveTo>
                    <a:pt x="13931" y="6820"/>
                  </a:moveTo>
                  <a:lnTo>
                    <a:pt x="13931" y="6820"/>
                  </a:lnTo>
                  <a:lnTo>
                    <a:pt x="14126" y="6625"/>
                  </a:lnTo>
                  <a:lnTo>
                    <a:pt x="14345" y="6357"/>
                  </a:lnTo>
                  <a:lnTo>
                    <a:pt x="14784" y="5797"/>
                  </a:lnTo>
                  <a:lnTo>
                    <a:pt x="15246" y="5139"/>
                  </a:lnTo>
                  <a:lnTo>
                    <a:pt x="15685" y="4482"/>
                  </a:lnTo>
                  <a:lnTo>
                    <a:pt x="16367" y="3386"/>
                  </a:lnTo>
                  <a:lnTo>
                    <a:pt x="16659" y="2923"/>
                  </a:lnTo>
                  <a:lnTo>
                    <a:pt x="16659" y="2923"/>
                  </a:lnTo>
                  <a:lnTo>
                    <a:pt x="16708" y="2825"/>
                  </a:lnTo>
                  <a:lnTo>
                    <a:pt x="16708" y="2728"/>
                  </a:lnTo>
                  <a:lnTo>
                    <a:pt x="16708" y="2655"/>
                  </a:lnTo>
                  <a:lnTo>
                    <a:pt x="16659" y="2582"/>
                  </a:lnTo>
                  <a:lnTo>
                    <a:pt x="16659" y="2582"/>
                  </a:lnTo>
                  <a:lnTo>
                    <a:pt x="16586" y="2533"/>
                  </a:lnTo>
                  <a:lnTo>
                    <a:pt x="16488" y="2533"/>
                  </a:lnTo>
                  <a:lnTo>
                    <a:pt x="16415" y="2533"/>
                  </a:lnTo>
                  <a:lnTo>
                    <a:pt x="16318" y="2582"/>
                  </a:lnTo>
                  <a:lnTo>
                    <a:pt x="13615" y="4944"/>
                  </a:lnTo>
                  <a:lnTo>
                    <a:pt x="13615" y="4944"/>
                  </a:lnTo>
                  <a:lnTo>
                    <a:pt x="13541" y="4993"/>
                  </a:lnTo>
                  <a:lnTo>
                    <a:pt x="13420" y="4993"/>
                  </a:lnTo>
                  <a:lnTo>
                    <a:pt x="13322" y="4969"/>
                  </a:lnTo>
                  <a:lnTo>
                    <a:pt x="13200" y="4871"/>
                  </a:lnTo>
                  <a:lnTo>
                    <a:pt x="13200" y="4871"/>
                  </a:lnTo>
                  <a:lnTo>
                    <a:pt x="13103" y="4749"/>
                  </a:lnTo>
                  <a:lnTo>
                    <a:pt x="13054" y="4628"/>
                  </a:lnTo>
                  <a:lnTo>
                    <a:pt x="13054" y="4530"/>
                  </a:lnTo>
                  <a:lnTo>
                    <a:pt x="13103" y="4433"/>
                  </a:lnTo>
                  <a:lnTo>
                    <a:pt x="13103" y="4433"/>
                  </a:lnTo>
                  <a:lnTo>
                    <a:pt x="15563" y="1486"/>
                  </a:lnTo>
                  <a:lnTo>
                    <a:pt x="15563" y="1486"/>
                  </a:lnTo>
                  <a:lnTo>
                    <a:pt x="15612" y="1388"/>
                  </a:lnTo>
                  <a:lnTo>
                    <a:pt x="15612" y="1315"/>
                  </a:lnTo>
                  <a:lnTo>
                    <a:pt x="15612" y="1218"/>
                  </a:lnTo>
                  <a:lnTo>
                    <a:pt x="15563" y="1145"/>
                  </a:lnTo>
                  <a:lnTo>
                    <a:pt x="15563" y="1145"/>
                  </a:lnTo>
                  <a:lnTo>
                    <a:pt x="15490" y="1096"/>
                  </a:lnTo>
                  <a:lnTo>
                    <a:pt x="15392" y="1096"/>
                  </a:lnTo>
                  <a:lnTo>
                    <a:pt x="15319" y="1096"/>
                  </a:lnTo>
                  <a:lnTo>
                    <a:pt x="15222" y="1145"/>
                  </a:lnTo>
                  <a:lnTo>
                    <a:pt x="15222" y="1145"/>
                  </a:lnTo>
                  <a:lnTo>
                    <a:pt x="12275" y="3605"/>
                  </a:lnTo>
                  <a:lnTo>
                    <a:pt x="12275" y="3605"/>
                  </a:lnTo>
                  <a:lnTo>
                    <a:pt x="12178" y="3653"/>
                  </a:lnTo>
                  <a:lnTo>
                    <a:pt x="12080" y="3653"/>
                  </a:lnTo>
                  <a:lnTo>
                    <a:pt x="11958" y="3605"/>
                  </a:lnTo>
                  <a:lnTo>
                    <a:pt x="11861" y="3507"/>
                  </a:lnTo>
                  <a:lnTo>
                    <a:pt x="11861" y="3507"/>
                  </a:lnTo>
                  <a:lnTo>
                    <a:pt x="11764" y="3386"/>
                  </a:lnTo>
                  <a:lnTo>
                    <a:pt x="11715" y="3288"/>
                  </a:lnTo>
                  <a:lnTo>
                    <a:pt x="11715" y="3166"/>
                  </a:lnTo>
                  <a:lnTo>
                    <a:pt x="11764" y="3093"/>
                  </a:lnTo>
                  <a:lnTo>
                    <a:pt x="14126" y="390"/>
                  </a:lnTo>
                  <a:lnTo>
                    <a:pt x="14126" y="390"/>
                  </a:lnTo>
                  <a:lnTo>
                    <a:pt x="14175" y="292"/>
                  </a:lnTo>
                  <a:lnTo>
                    <a:pt x="14175" y="219"/>
                  </a:lnTo>
                  <a:lnTo>
                    <a:pt x="14175" y="122"/>
                  </a:lnTo>
                  <a:lnTo>
                    <a:pt x="14126" y="49"/>
                  </a:lnTo>
                  <a:lnTo>
                    <a:pt x="14126" y="49"/>
                  </a:lnTo>
                  <a:lnTo>
                    <a:pt x="14053" y="0"/>
                  </a:lnTo>
                  <a:lnTo>
                    <a:pt x="13980" y="0"/>
                  </a:lnTo>
                  <a:lnTo>
                    <a:pt x="13882" y="0"/>
                  </a:lnTo>
                  <a:lnTo>
                    <a:pt x="13785" y="49"/>
                  </a:lnTo>
                  <a:lnTo>
                    <a:pt x="13785" y="49"/>
                  </a:lnTo>
                  <a:lnTo>
                    <a:pt x="13322" y="341"/>
                  </a:lnTo>
                  <a:lnTo>
                    <a:pt x="12226" y="1023"/>
                  </a:lnTo>
                  <a:lnTo>
                    <a:pt x="11569" y="1462"/>
                  </a:lnTo>
                  <a:lnTo>
                    <a:pt x="10911" y="1924"/>
                  </a:lnTo>
                  <a:lnTo>
                    <a:pt x="10351" y="2363"/>
                  </a:lnTo>
                  <a:lnTo>
                    <a:pt x="10083" y="2582"/>
                  </a:lnTo>
                  <a:lnTo>
                    <a:pt x="9888" y="2777"/>
                  </a:lnTo>
                  <a:lnTo>
                    <a:pt x="9888" y="2777"/>
                  </a:lnTo>
                  <a:lnTo>
                    <a:pt x="9766" y="2898"/>
                  </a:lnTo>
                  <a:lnTo>
                    <a:pt x="9669" y="3045"/>
                  </a:lnTo>
                  <a:lnTo>
                    <a:pt x="9572" y="3215"/>
                  </a:lnTo>
                  <a:lnTo>
                    <a:pt x="9499" y="3410"/>
                  </a:lnTo>
                  <a:lnTo>
                    <a:pt x="9377" y="3824"/>
                  </a:lnTo>
                  <a:lnTo>
                    <a:pt x="9304" y="4262"/>
                  </a:lnTo>
                  <a:lnTo>
                    <a:pt x="9255" y="4701"/>
                  </a:lnTo>
                  <a:lnTo>
                    <a:pt x="9279" y="5163"/>
                  </a:lnTo>
                  <a:lnTo>
                    <a:pt x="9328" y="5577"/>
                  </a:lnTo>
                  <a:lnTo>
                    <a:pt x="9352" y="5772"/>
                  </a:lnTo>
                  <a:lnTo>
                    <a:pt x="9425" y="5943"/>
                  </a:lnTo>
                  <a:lnTo>
                    <a:pt x="268" y="14418"/>
                  </a:lnTo>
                  <a:lnTo>
                    <a:pt x="268" y="14418"/>
                  </a:lnTo>
                  <a:lnTo>
                    <a:pt x="146" y="14564"/>
                  </a:lnTo>
                  <a:lnTo>
                    <a:pt x="73" y="14735"/>
                  </a:lnTo>
                  <a:lnTo>
                    <a:pt x="0" y="14905"/>
                  </a:lnTo>
                  <a:lnTo>
                    <a:pt x="0" y="15076"/>
                  </a:lnTo>
                  <a:lnTo>
                    <a:pt x="0" y="15271"/>
                  </a:lnTo>
                  <a:lnTo>
                    <a:pt x="73" y="15441"/>
                  </a:lnTo>
                  <a:lnTo>
                    <a:pt x="146" y="15612"/>
                  </a:lnTo>
                  <a:lnTo>
                    <a:pt x="268" y="15758"/>
                  </a:lnTo>
                  <a:lnTo>
                    <a:pt x="950" y="16440"/>
                  </a:lnTo>
                  <a:lnTo>
                    <a:pt x="950" y="16440"/>
                  </a:lnTo>
                  <a:lnTo>
                    <a:pt x="1096" y="16562"/>
                  </a:lnTo>
                  <a:lnTo>
                    <a:pt x="1267" y="16635"/>
                  </a:lnTo>
                  <a:lnTo>
                    <a:pt x="1437" y="16708"/>
                  </a:lnTo>
                  <a:lnTo>
                    <a:pt x="1632" y="16708"/>
                  </a:lnTo>
                  <a:lnTo>
                    <a:pt x="1802" y="16708"/>
                  </a:lnTo>
                  <a:lnTo>
                    <a:pt x="1973" y="16635"/>
                  </a:lnTo>
                  <a:lnTo>
                    <a:pt x="2143" y="16562"/>
                  </a:lnTo>
                  <a:lnTo>
                    <a:pt x="2289" y="16440"/>
                  </a:lnTo>
                  <a:lnTo>
                    <a:pt x="10765" y="7282"/>
                  </a:lnTo>
                  <a:lnTo>
                    <a:pt x="10765" y="7282"/>
                  </a:lnTo>
                  <a:lnTo>
                    <a:pt x="11130" y="7380"/>
                  </a:lnTo>
                  <a:lnTo>
                    <a:pt x="11544" y="7428"/>
                  </a:lnTo>
                  <a:lnTo>
                    <a:pt x="12007" y="7453"/>
                  </a:lnTo>
                  <a:lnTo>
                    <a:pt x="12445" y="7404"/>
                  </a:lnTo>
                  <a:lnTo>
                    <a:pt x="12884" y="7331"/>
                  </a:lnTo>
                  <a:lnTo>
                    <a:pt x="13298" y="7209"/>
                  </a:lnTo>
                  <a:lnTo>
                    <a:pt x="13493" y="7136"/>
                  </a:lnTo>
                  <a:lnTo>
                    <a:pt x="13663" y="7039"/>
                  </a:lnTo>
                  <a:lnTo>
                    <a:pt x="13809" y="6941"/>
                  </a:lnTo>
                  <a:lnTo>
                    <a:pt x="13931" y="6820"/>
                  </a:lnTo>
                  <a:lnTo>
                    <a:pt x="13931" y="6820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43" name="Google Shape;543;p38"/>
          <p:cNvGrpSpPr/>
          <p:nvPr/>
        </p:nvGrpSpPr>
        <p:grpSpPr>
          <a:xfrm>
            <a:off x="2572857" y="4331908"/>
            <a:ext cx="419662" cy="349543"/>
            <a:chOff x="3236425" y="5001950"/>
            <a:chExt cx="499300" cy="415875"/>
          </a:xfrm>
        </p:grpSpPr>
        <p:sp>
          <p:nvSpPr>
            <p:cNvPr id="544" name="Google Shape;544;p38"/>
            <p:cNvSpPr/>
            <p:nvPr/>
          </p:nvSpPr>
          <p:spPr>
            <a:xfrm>
              <a:off x="3236425" y="5309425"/>
              <a:ext cx="499300" cy="108400"/>
            </a:xfrm>
            <a:custGeom>
              <a:rect b="b" l="l" r="r" t="t"/>
              <a:pathLst>
                <a:path extrusionOk="0" fill="none" h="4336" w="19972">
                  <a:moveTo>
                    <a:pt x="19533" y="0"/>
                  </a:moveTo>
                  <a:lnTo>
                    <a:pt x="439" y="0"/>
                  </a:lnTo>
                  <a:lnTo>
                    <a:pt x="439" y="0"/>
                  </a:lnTo>
                  <a:lnTo>
                    <a:pt x="365" y="0"/>
                  </a:lnTo>
                  <a:lnTo>
                    <a:pt x="268" y="25"/>
                  </a:lnTo>
                  <a:lnTo>
                    <a:pt x="195" y="73"/>
                  </a:lnTo>
                  <a:lnTo>
                    <a:pt x="122" y="122"/>
                  </a:lnTo>
                  <a:lnTo>
                    <a:pt x="73" y="195"/>
                  </a:lnTo>
                  <a:lnTo>
                    <a:pt x="49" y="268"/>
                  </a:lnTo>
                  <a:lnTo>
                    <a:pt x="25" y="341"/>
                  </a:lnTo>
                  <a:lnTo>
                    <a:pt x="0" y="439"/>
                  </a:lnTo>
                  <a:lnTo>
                    <a:pt x="0" y="439"/>
                  </a:lnTo>
                  <a:lnTo>
                    <a:pt x="25" y="512"/>
                  </a:lnTo>
                  <a:lnTo>
                    <a:pt x="49" y="585"/>
                  </a:lnTo>
                  <a:lnTo>
                    <a:pt x="73" y="658"/>
                  </a:lnTo>
                  <a:lnTo>
                    <a:pt x="122" y="731"/>
                  </a:lnTo>
                  <a:lnTo>
                    <a:pt x="195" y="780"/>
                  </a:lnTo>
                  <a:lnTo>
                    <a:pt x="268" y="828"/>
                  </a:lnTo>
                  <a:lnTo>
                    <a:pt x="365" y="853"/>
                  </a:lnTo>
                  <a:lnTo>
                    <a:pt x="439" y="853"/>
                  </a:lnTo>
                  <a:lnTo>
                    <a:pt x="439" y="853"/>
                  </a:lnTo>
                  <a:lnTo>
                    <a:pt x="487" y="877"/>
                  </a:lnTo>
                  <a:lnTo>
                    <a:pt x="560" y="902"/>
                  </a:lnTo>
                  <a:lnTo>
                    <a:pt x="706" y="1048"/>
                  </a:lnTo>
                  <a:lnTo>
                    <a:pt x="853" y="1242"/>
                  </a:lnTo>
                  <a:lnTo>
                    <a:pt x="1023" y="1486"/>
                  </a:lnTo>
                  <a:lnTo>
                    <a:pt x="1340" y="2022"/>
                  </a:lnTo>
                  <a:lnTo>
                    <a:pt x="1632" y="2509"/>
                  </a:lnTo>
                  <a:lnTo>
                    <a:pt x="1632" y="2509"/>
                  </a:lnTo>
                  <a:lnTo>
                    <a:pt x="1900" y="2996"/>
                  </a:lnTo>
                  <a:lnTo>
                    <a:pt x="2168" y="3459"/>
                  </a:lnTo>
                  <a:lnTo>
                    <a:pt x="2460" y="3873"/>
                  </a:lnTo>
                  <a:lnTo>
                    <a:pt x="2582" y="4043"/>
                  </a:lnTo>
                  <a:lnTo>
                    <a:pt x="2728" y="4214"/>
                  </a:lnTo>
                  <a:lnTo>
                    <a:pt x="2728" y="4214"/>
                  </a:lnTo>
                  <a:lnTo>
                    <a:pt x="2801" y="4263"/>
                  </a:lnTo>
                  <a:lnTo>
                    <a:pt x="2874" y="4287"/>
                  </a:lnTo>
                  <a:lnTo>
                    <a:pt x="2971" y="4311"/>
                  </a:lnTo>
                  <a:lnTo>
                    <a:pt x="3045" y="4336"/>
                  </a:lnTo>
                  <a:lnTo>
                    <a:pt x="16927" y="4336"/>
                  </a:lnTo>
                  <a:lnTo>
                    <a:pt x="16927" y="4336"/>
                  </a:lnTo>
                  <a:lnTo>
                    <a:pt x="17000" y="4311"/>
                  </a:lnTo>
                  <a:lnTo>
                    <a:pt x="17097" y="4287"/>
                  </a:lnTo>
                  <a:lnTo>
                    <a:pt x="17170" y="4263"/>
                  </a:lnTo>
                  <a:lnTo>
                    <a:pt x="17243" y="4214"/>
                  </a:lnTo>
                  <a:lnTo>
                    <a:pt x="17243" y="4214"/>
                  </a:lnTo>
                  <a:lnTo>
                    <a:pt x="17390" y="4043"/>
                  </a:lnTo>
                  <a:lnTo>
                    <a:pt x="17511" y="3873"/>
                  </a:lnTo>
                  <a:lnTo>
                    <a:pt x="17804" y="3459"/>
                  </a:lnTo>
                  <a:lnTo>
                    <a:pt x="18072" y="2996"/>
                  </a:lnTo>
                  <a:lnTo>
                    <a:pt x="18339" y="2509"/>
                  </a:lnTo>
                  <a:lnTo>
                    <a:pt x="18339" y="2509"/>
                  </a:lnTo>
                  <a:lnTo>
                    <a:pt x="18632" y="2022"/>
                  </a:lnTo>
                  <a:lnTo>
                    <a:pt x="18948" y="1486"/>
                  </a:lnTo>
                  <a:lnTo>
                    <a:pt x="19119" y="1242"/>
                  </a:lnTo>
                  <a:lnTo>
                    <a:pt x="19265" y="1048"/>
                  </a:lnTo>
                  <a:lnTo>
                    <a:pt x="19411" y="902"/>
                  </a:lnTo>
                  <a:lnTo>
                    <a:pt x="19484" y="877"/>
                  </a:lnTo>
                  <a:lnTo>
                    <a:pt x="19533" y="853"/>
                  </a:lnTo>
                  <a:lnTo>
                    <a:pt x="19533" y="853"/>
                  </a:lnTo>
                  <a:lnTo>
                    <a:pt x="19606" y="853"/>
                  </a:lnTo>
                  <a:lnTo>
                    <a:pt x="19703" y="828"/>
                  </a:lnTo>
                  <a:lnTo>
                    <a:pt x="19776" y="780"/>
                  </a:lnTo>
                  <a:lnTo>
                    <a:pt x="19849" y="731"/>
                  </a:lnTo>
                  <a:lnTo>
                    <a:pt x="19898" y="658"/>
                  </a:lnTo>
                  <a:lnTo>
                    <a:pt x="19922" y="585"/>
                  </a:lnTo>
                  <a:lnTo>
                    <a:pt x="19947" y="512"/>
                  </a:lnTo>
                  <a:lnTo>
                    <a:pt x="19971" y="439"/>
                  </a:lnTo>
                  <a:lnTo>
                    <a:pt x="19971" y="439"/>
                  </a:lnTo>
                  <a:lnTo>
                    <a:pt x="19947" y="341"/>
                  </a:lnTo>
                  <a:lnTo>
                    <a:pt x="19922" y="268"/>
                  </a:lnTo>
                  <a:lnTo>
                    <a:pt x="19898" y="195"/>
                  </a:lnTo>
                  <a:lnTo>
                    <a:pt x="19825" y="122"/>
                  </a:lnTo>
                  <a:lnTo>
                    <a:pt x="19776" y="73"/>
                  </a:lnTo>
                  <a:lnTo>
                    <a:pt x="19703" y="25"/>
                  </a:lnTo>
                  <a:lnTo>
                    <a:pt x="19606" y="0"/>
                  </a:lnTo>
                  <a:lnTo>
                    <a:pt x="19533" y="0"/>
                  </a:lnTo>
                  <a:lnTo>
                    <a:pt x="19533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5" name="Google Shape;545;p38"/>
            <p:cNvSpPr/>
            <p:nvPr/>
          </p:nvSpPr>
          <p:spPr>
            <a:xfrm>
              <a:off x="3294875" y="5330725"/>
              <a:ext cx="382400" cy="25"/>
            </a:xfrm>
            <a:custGeom>
              <a:rect b="b" l="l" r="r" t="t"/>
              <a:pathLst>
                <a:path extrusionOk="0" fill="none" h="1" w="15296">
                  <a:moveTo>
                    <a:pt x="0" y="1"/>
                  </a:moveTo>
                  <a:lnTo>
                    <a:pt x="15295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6" name="Google Shape;546;p38"/>
            <p:cNvSpPr/>
            <p:nvPr/>
          </p:nvSpPr>
          <p:spPr>
            <a:xfrm>
              <a:off x="3280250" y="5162675"/>
              <a:ext cx="411625" cy="140075"/>
            </a:xfrm>
            <a:custGeom>
              <a:rect b="b" l="l" r="r" t="t"/>
              <a:pathLst>
                <a:path extrusionOk="0" fill="none" h="5603" w="16465">
                  <a:moveTo>
                    <a:pt x="16465" y="5602"/>
                  </a:moveTo>
                  <a:lnTo>
                    <a:pt x="16465" y="5602"/>
                  </a:lnTo>
                  <a:lnTo>
                    <a:pt x="16392" y="5408"/>
                  </a:lnTo>
                  <a:lnTo>
                    <a:pt x="16294" y="5237"/>
                  </a:lnTo>
                  <a:lnTo>
                    <a:pt x="16075" y="4921"/>
                  </a:lnTo>
                  <a:lnTo>
                    <a:pt x="15807" y="4628"/>
                  </a:lnTo>
                  <a:lnTo>
                    <a:pt x="15490" y="4385"/>
                  </a:lnTo>
                  <a:lnTo>
                    <a:pt x="15320" y="4287"/>
                  </a:lnTo>
                  <a:lnTo>
                    <a:pt x="15149" y="4190"/>
                  </a:lnTo>
                  <a:lnTo>
                    <a:pt x="14979" y="4092"/>
                  </a:lnTo>
                  <a:lnTo>
                    <a:pt x="14784" y="4044"/>
                  </a:lnTo>
                  <a:lnTo>
                    <a:pt x="14589" y="3971"/>
                  </a:lnTo>
                  <a:lnTo>
                    <a:pt x="14394" y="3946"/>
                  </a:lnTo>
                  <a:lnTo>
                    <a:pt x="14175" y="3922"/>
                  </a:lnTo>
                  <a:lnTo>
                    <a:pt x="13980" y="3898"/>
                  </a:lnTo>
                  <a:lnTo>
                    <a:pt x="13980" y="3898"/>
                  </a:lnTo>
                  <a:lnTo>
                    <a:pt x="13737" y="3922"/>
                  </a:lnTo>
                  <a:lnTo>
                    <a:pt x="13518" y="3946"/>
                  </a:lnTo>
                  <a:lnTo>
                    <a:pt x="13518" y="3946"/>
                  </a:lnTo>
                  <a:lnTo>
                    <a:pt x="13420" y="3532"/>
                  </a:lnTo>
                  <a:lnTo>
                    <a:pt x="13299" y="3143"/>
                  </a:lnTo>
                  <a:lnTo>
                    <a:pt x="13128" y="2753"/>
                  </a:lnTo>
                  <a:lnTo>
                    <a:pt x="12933" y="2388"/>
                  </a:lnTo>
                  <a:lnTo>
                    <a:pt x="12714" y="2047"/>
                  </a:lnTo>
                  <a:lnTo>
                    <a:pt x="12470" y="1706"/>
                  </a:lnTo>
                  <a:lnTo>
                    <a:pt x="12178" y="1413"/>
                  </a:lnTo>
                  <a:lnTo>
                    <a:pt x="11886" y="1121"/>
                  </a:lnTo>
                  <a:lnTo>
                    <a:pt x="11545" y="878"/>
                  </a:lnTo>
                  <a:lnTo>
                    <a:pt x="11204" y="658"/>
                  </a:lnTo>
                  <a:lnTo>
                    <a:pt x="10839" y="464"/>
                  </a:lnTo>
                  <a:lnTo>
                    <a:pt x="10449" y="293"/>
                  </a:lnTo>
                  <a:lnTo>
                    <a:pt x="10059" y="171"/>
                  </a:lnTo>
                  <a:lnTo>
                    <a:pt x="9645" y="74"/>
                  </a:lnTo>
                  <a:lnTo>
                    <a:pt x="9207" y="25"/>
                  </a:lnTo>
                  <a:lnTo>
                    <a:pt x="8768" y="1"/>
                  </a:lnTo>
                  <a:lnTo>
                    <a:pt x="8768" y="1"/>
                  </a:lnTo>
                  <a:lnTo>
                    <a:pt x="8452" y="1"/>
                  </a:lnTo>
                  <a:lnTo>
                    <a:pt x="8135" y="50"/>
                  </a:lnTo>
                  <a:lnTo>
                    <a:pt x="7819" y="98"/>
                  </a:lnTo>
                  <a:lnTo>
                    <a:pt x="7502" y="171"/>
                  </a:lnTo>
                  <a:lnTo>
                    <a:pt x="7210" y="269"/>
                  </a:lnTo>
                  <a:lnTo>
                    <a:pt x="6918" y="366"/>
                  </a:lnTo>
                  <a:lnTo>
                    <a:pt x="6625" y="512"/>
                  </a:lnTo>
                  <a:lnTo>
                    <a:pt x="6357" y="658"/>
                  </a:lnTo>
                  <a:lnTo>
                    <a:pt x="6089" y="805"/>
                  </a:lnTo>
                  <a:lnTo>
                    <a:pt x="5846" y="999"/>
                  </a:lnTo>
                  <a:lnTo>
                    <a:pt x="5602" y="1170"/>
                  </a:lnTo>
                  <a:lnTo>
                    <a:pt x="5383" y="1389"/>
                  </a:lnTo>
                  <a:lnTo>
                    <a:pt x="5188" y="1608"/>
                  </a:lnTo>
                  <a:lnTo>
                    <a:pt x="4993" y="1852"/>
                  </a:lnTo>
                  <a:lnTo>
                    <a:pt x="4799" y="2095"/>
                  </a:lnTo>
                  <a:lnTo>
                    <a:pt x="4628" y="2363"/>
                  </a:lnTo>
                  <a:lnTo>
                    <a:pt x="4628" y="2363"/>
                  </a:lnTo>
                  <a:lnTo>
                    <a:pt x="4360" y="2266"/>
                  </a:lnTo>
                  <a:lnTo>
                    <a:pt x="4092" y="2217"/>
                  </a:lnTo>
                  <a:lnTo>
                    <a:pt x="3824" y="2193"/>
                  </a:lnTo>
                  <a:lnTo>
                    <a:pt x="3532" y="2168"/>
                  </a:lnTo>
                  <a:lnTo>
                    <a:pt x="3532" y="2168"/>
                  </a:lnTo>
                  <a:lnTo>
                    <a:pt x="3191" y="2193"/>
                  </a:lnTo>
                  <a:lnTo>
                    <a:pt x="2850" y="2242"/>
                  </a:lnTo>
                  <a:lnTo>
                    <a:pt x="2509" y="2339"/>
                  </a:lnTo>
                  <a:lnTo>
                    <a:pt x="2193" y="2436"/>
                  </a:lnTo>
                  <a:lnTo>
                    <a:pt x="1876" y="2582"/>
                  </a:lnTo>
                  <a:lnTo>
                    <a:pt x="1584" y="2753"/>
                  </a:lnTo>
                  <a:lnTo>
                    <a:pt x="1316" y="2948"/>
                  </a:lnTo>
                  <a:lnTo>
                    <a:pt x="1072" y="3167"/>
                  </a:lnTo>
                  <a:lnTo>
                    <a:pt x="853" y="3411"/>
                  </a:lnTo>
                  <a:lnTo>
                    <a:pt x="634" y="3678"/>
                  </a:lnTo>
                  <a:lnTo>
                    <a:pt x="463" y="3971"/>
                  </a:lnTo>
                  <a:lnTo>
                    <a:pt x="317" y="4263"/>
                  </a:lnTo>
                  <a:lnTo>
                    <a:pt x="196" y="4580"/>
                  </a:lnTo>
                  <a:lnTo>
                    <a:pt x="98" y="4896"/>
                  </a:lnTo>
                  <a:lnTo>
                    <a:pt x="25" y="5237"/>
                  </a:lnTo>
                  <a:lnTo>
                    <a:pt x="1" y="5602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7" name="Google Shape;547;p38"/>
            <p:cNvSpPr/>
            <p:nvPr/>
          </p:nvSpPr>
          <p:spPr>
            <a:xfrm>
              <a:off x="3471450" y="5001950"/>
              <a:ext cx="17075" cy="114475"/>
            </a:xfrm>
            <a:custGeom>
              <a:rect b="b" l="l" r="r" t="t"/>
              <a:pathLst>
                <a:path extrusionOk="0" fill="none" h="4579" w="683">
                  <a:moveTo>
                    <a:pt x="682" y="0"/>
                  </a:moveTo>
                  <a:lnTo>
                    <a:pt x="682" y="0"/>
                  </a:lnTo>
                  <a:lnTo>
                    <a:pt x="658" y="171"/>
                  </a:lnTo>
                  <a:lnTo>
                    <a:pt x="609" y="317"/>
                  </a:lnTo>
                  <a:lnTo>
                    <a:pt x="512" y="439"/>
                  </a:lnTo>
                  <a:lnTo>
                    <a:pt x="414" y="585"/>
                  </a:lnTo>
                  <a:lnTo>
                    <a:pt x="414" y="585"/>
                  </a:lnTo>
                  <a:lnTo>
                    <a:pt x="268" y="731"/>
                  </a:lnTo>
                  <a:lnTo>
                    <a:pt x="146" y="950"/>
                  </a:lnTo>
                  <a:lnTo>
                    <a:pt x="73" y="1072"/>
                  </a:lnTo>
                  <a:lnTo>
                    <a:pt x="49" y="1194"/>
                  </a:lnTo>
                  <a:lnTo>
                    <a:pt x="0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0" y="1705"/>
                  </a:lnTo>
                  <a:lnTo>
                    <a:pt x="49" y="1851"/>
                  </a:lnTo>
                  <a:lnTo>
                    <a:pt x="73" y="1997"/>
                  </a:lnTo>
                  <a:lnTo>
                    <a:pt x="146" y="2095"/>
                  </a:lnTo>
                  <a:lnTo>
                    <a:pt x="268" y="2314"/>
                  </a:lnTo>
                  <a:lnTo>
                    <a:pt x="414" y="2484"/>
                  </a:lnTo>
                  <a:lnTo>
                    <a:pt x="414" y="2484"/>
                  </a:lnTo>
                  <a:lnTo>
                    <a:pt x="512" y="2606"/>
                  </a:lnTo>
                  <a:lnTo>
                    <a:pt x="609" y="2728"/>
                  </a:lnTo>
                  <a:lnTo>
                    <a:pt x="658" y="2874"/>
                  </a:lnTo>
                  <a:lnTo>
                    <a:pt x="682" y="3045"/>
                  </a:lnTo>
                  <a:lnTo>
                    <a:pt x="682" y="3045"/>
                  </a:lnTo>
                  <a:lnTo>
                    <a:pt x="658" y="3239"/>
                  </a:lnTo>
                  <a:lnTo>
                    <a:pt x="609" y="3385"/>
                  </a:lnTo>
                  <a:lnTo>
                    <a:pt x="512" y="3507"/>
                  </a:lnTo>
                  <a:lnTo>
                    <a:pt x="414" y="3629"/>
                  </a:lnTo>
                  <a:lnTo>
                    <a:pt x="414" y="3629"/>
                  </a:lnTo>
                  <a:lnTo>
                    <a:pt x="268" y="3800"/>
                  </a:lnTo>
                  <a:lnTo>
                    <a:pt x="146" y="3994"/>
                  </a:lnTo>
                  <a:lnTo>
                    <a:pt x="73" y="4116"/>
                  </a:lnTo>
                  <a:lnTo>
                    <a:pt x="49" y="4262"/>
                  </a:lnTo>
                  <a:lnTo>
                    <a:pt x="0" y="4408"/>
                  </a:lnTo>
                  <a:lnTo>
                    <a:pt x="0" y="457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8" name="Google Shape;548;p38"/>
            <p:cNvSpPr/>
            <p:nvPr/>
          </p:nvSpPr>
          <p:spPr>
            <a:xfrm>
              <a:off x="3427600" y="5001950"/>
              <a:ext cx="17075" cy="114475"/>
            </a:xfrm>
            <a:custGeom>
              <a:rect b="b" l="l" r="r" t="t"/>
              <a:pathLst>
                <a:path extrusionOk="0" fill="none" h="4579" w="683">
                  <a:moveTo>
                    <a:pt x="683" y="0"/>
                  </a:moveTo>
                  <a:lnTo>
                    <a:pt x="683" y="0"/>
                  </a:lnTo>
                  <a:lnTo>
                    <a:pt x="658" y="171"/>
                  </a:lnTo>
                  <a:lnTo>
                    <a:pt x="609" y="317"/>
                  </a:lnTo>
                  <a:lnTo>
                    <a:pt x="536" y="439"/>
                  </a:lnTo>
                  <a:lnTo>
                    <a:pt x="415" y="585"/>
                  </a:lnTo>
                  <a:lnTo>
                    <a:pt x="415" y="585"/>
                  </a:lnTo>
                  <a:lnTo>
                    <a:pt x="269" y="731"/>
                  </a:lnTo>
                  <a:lnTo>
                    <a:pt x="147" y="950"/>
                  </a:lnTo>
                  <a:lnTo>
                    <a:pt x="98" y="1072"/>
                  </a:lnTo>
                  <a:lnTo>
                    <a:pt x="49" y="1194"/>
                  </a:lnTo>
                  <a:lnTo>
                    <a:pt x="25" y="1364"/>
                  </a:lnTo>
                  <a:lnTo>
                    <a:pt x="1" y="1535"/>
                  </a:lnTo>
                  <a:lnTo>
                    <a:pt x="1" y="1535"/>
                  </a:lnTo>
                  <a:lnTo>
                    <a:pt x="25" y="1705"/>
                  </a:lnTo>
                  <a:lnTo>
                    <a:pt x="49" y="1851"/>
                  </a:lnTo>
                  <a:lnTo>
                    <a:pt x="98" y="1997"/>
                  </a:lnTo>
                  <a:lnTo>
                    <a:pt x="147" y="2095"/>
                  </a:lnTo>
                  <a:lnTo>
                    <a:pt x="269" y="2314"/>
                  </a:lnTo>
                  <a:lnTo>
                    <a:pt x="415" y="2484"/>
                  </a:lnTo>
                  <a:lnTo>
                    <a:pt x="415" y="2484"/>
                  </a:lnTo>
                  <a:lnTo>
                    <a:pt x="536" y="2606"/>
                  </a:lnTo>
                  <a:lnTo>
                    <a:pt x="609" y="2728"/>
                  </a:lnTo>
                  <a:lnTo>
                    <a:pt x="658" y="2874"/>
                  </a:lnTo>
                  <a:lnTo>
                    <a:pt x="683" y="3045"/>
                  </a:lnTo>
                  <a:lnTo>
                    <a:pt x="683" y="3045"/>
                  </a:lnTo>
                  <a:lnTo>
                    <a:pt x="658" y="3239"/>
                  </a:lnTo>
                  <a:lnTo>
                    <a:pt x="609" y="3385"/>
                  </a:lnTo>
                  <a:lnTo>
                    <a:pt x="536" y="3507"/>
                  </a:lnTo>
                  <a:lnTo>
                    <a:pt x="415" y="3629"/>
                  </a:lnTo>
                  <a:lnTo>
                    <a:pt x="415" y="3629"/>
                  </a:lnTo>
                  <a:lnTo>
                    <a:pt x="269" y="3800"/>
                  </a:lnTo>
                  <a:lnTo>
                    <a:pt x="147" y="3994"/>
                  </a:lnTo>
                  <a:lnTo>
                    <a:pt x="98" y="4116"/>
                  </a:lnTo>
                  <a:lnTo>
                    <a:pt x="49" y="4262"/>
                  </a:lnTo>
                  <a:lnTo>
                    <a:pt x="25" y="4408"/>
                  </a:lnTo>
                  <a:lnTo>
                    <a:pt x="1" y="457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9" name="Google Shape;549;p38"/>
            <p:cNvSpPr/>
            <p:nvPr/>
          </p:nvSpPr>
          <p:spPr>
            <a:xfrm>
              <a:off x="3515275" y="5001950"/>
              <a:ext cx="16475" cy="114475"/>
            </a:xfrm>
            <a:custGeom>
              <a:rect b="b" l="l" r="r" t="t"/>
              <a:pathLst>
                <a:path extrusionOk="0" fill="none" h="4579" w="659">
                  <a:moveTo>
                    <a:pt x="658" y="0"/>
                  </a:moveTo>
                  <a:lnTo>
                    <a:pt x="658" y="0"/>
                  </a:lnTo>
                  <a:lnTo>
                    <a:pt x="658" y="171"/>
                  </a:lnTo>
                  <a:lnTo>
                    <a:pt x="585" y="317"/>
                  </a:lnTo>
                  <a:lnTo>
                    <a:pt x="512" y="439"/>
                  </a:lnTo>
                  <a:lnTo>
                    <a:pt x="390" y="585"/>
                  </a:lnTo>
                  <a:lnTo>
                    <a:pt x="390" y="585"/>
                  </a:lnTo>
                  <a:lnTo>
                    <a:pt x="269" y="731"/>
                  </a:lnTo>
                  <a:lnTo>
                    <a:pt x="122" y="950"/>
                  </a:lnTo>
                  <a:lnTo>
                    <a:pt x="74" y="1072"/>
                  </a:lnTo>
                  <a:lnTo>
                    <a:pt x="25" y="1194"/>
                  </a:lnTo>
                  <a:lnTo>
                    <a:pt x="1" y="1364"/>
                  </a:lnTo>
                  <a:lnTo>
                    <a:pt x="1" y="1535"/>
                  </a:lnTo>
                  <a:lnTo>
                    <a:pt x="1" y="1535"/>
                  </a:lnTo>
                  <a:lnTo>
                    <a:pt x="1" y="1705"/>
                  </a:lnTo>
                  <a:lnTo>
                    <a:pt x="25" y="1851"/>
                  </a:lnTo>
                  <a:lnTo>
                    <a:pt x="74" y="1997"/>
                  </a:lnTo>
                  <a:lnTo>
                    <a:pt x="122" y="2095"/>
                  </a:lnTo>
                  <a:lnTo>
                    <a:pt x="269" y="2314"/>
                  </a:lnTo>
                  <a:lnTo>
                    <a:pt x="390" y="2484"/>
                  </a:lnTo>
                  <a:lnTo>
                    <a:pt x="390" y="2484"/>
                  </a:lnTo>
                  <a:lnTo>
                    <a:pt x="512" y="2606"/>
                  </a:lnTo>
                  <a:lnTo>
                    <a:pt x="585" y="2728"/>
                  </a:lnTo>
                  <a:lnTo>
                    <a:pt x="658" y="2874"/>
                  </a:lnTo>
                  <a:lnTo>
                    <a:pt x="658" y="3045"/>
                  </a:lnTo>
                  <a:lnTo>
                    <a:pt x="658" y="3045"/>
                  </a:lnTo>
                  <a:lnTo>
                    <a:pt x="658" y="3239"/>
                  </a:lnTo>
                  <a:lnTo>
                    <a:pt x="585" y="3385"/>
                  </a:lnTo>
                  <a:lnTo>
                    <a:pt x="512" y="3507"/>
                  </a:lnTo>
                  <a:lnTo>
                    <a:pt x="390" y="3629"/>
                  </a:lnTo>
                  <a:lnTo>
                    <a:pt x="390" y="3629"/>
                  </a:lnTo>
                  <a:lnTo>
                    <a:pt x="269" y="3800"/>
                  </a:lnTo>
                  <a:lnTo>
                    <a:pt x="122" y="3994"/>
                  </a:lnTo>
                  <a:lnTo>
                    <a:pt x="74" y="4116"/>
                  </a:lnTo>
                  <a:lnTo>
                    <a:pt x="25" y="4262"/>
                  </a:lnTo>
                  <a:lnTo>
                    <a:pt x="1" y="4408"/>
                  </a:lnTo>
                  <a:lnTo>
                    <a:pt x="1" y="457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50" name="Google Shape;550;p38"/>
          <p:cNvGrpSpPr/>
          <p:nvPr/>
        </p:nvGrpSpPr>
        <p:grpSpPr>
          <a:xfrm>
            <a:off x="3187977" y="4313985"/>
            <a:ext cx="319369" cy="380263"/>
            <a:chOff x="3968275" y="4980625"/>
            <a:chExt cx="379975" cy="452425"/>
          </a:xfrm>
        </p:grpSpPr>
        <p:sp>
          <p:nvSpPr>
            <p:cNvPr id="551" name="Google Shape;551;p38"/>
            <p:cNvSpPr/>
            <p:nvPr/>
          </p:nvSpPr>
          <p:spPr>
            <a:xfrm>
              <a:off x="4168000" y="4980625"/>
              <a:ext cx="85875" cy="102325"/>
            </a:xfrm>
            <a:custGeom>
              <a:rect b="b" l="l" r="r" t="t"/>
              <a:pathLst>
                <a:path extrusionOk="0" fill="none" h="4093" w="3435">
                  <a:moveTo>
                    <a:pt x="317" y="1486"/>
                  </a:moveTo>
                  <a:lnTo>
                    <a:pt x="317" y="1486"/>
                  </a:lnTo>
                  <a:lnTo>
                    <a:pt x="487" y="1292"/>
                  </a:lnTo>
                  <a:lnTo>
                    <a:pt x="682" y="1097"/>
                  </a:lnTo>
                  <a:lnTo>
                    <a:pt x="901" y="951"/>
                  </a:lnTo>
                  <a:lnTo>
                    <a:pt x="1145" y="780"/>
                  </a:lnTo>
                  <a:lnTo>
                    <a:pt x="1388" y="658"/>
                  </a:lnTo>
                  <a:lnTo>
                    <a:pt x="1632" y="537"/>
                  </a:lnTo>
                  <a:lnTo>
                    <a:pt x="2143" y="317"/>
                  </a:lnTo>
                  <a:lnTo>
                    <a:pt x="2631" y="171"/>
                  </a:lnTo>
                  <a:lnTo>
                    <a:pt x="3020" y="74"/>
                  </a:lnTo>
                  <a:lnTo>
                    <a:pt x="3386" y="1"/>
                  </a:lnTo>
                  <a:lnTo>
                    <a:pt x="3386" y="1"/>
                  </a:lnTo>
                  <a:lnTo>
                    <a:pt x="3410" y="366"/>
                  </a:lnTo>
                  <a:lnTo>
                    <a:pt x="3434" y="780"/>
                  </a:lnTo>
                  <a:lnTo>
                    <a:pt x="3434" y="1267"/>
                  </a:lnTo>
                  <a:lnTo>
                    <a:pt x="3410" y="1827"/>
                  </a:lnTo>
                  <a:lnTo>
                    <a:pt x="3386" y="2095"/>
                  </a:lnTo>
                  <a:lnTo>
                    <a:pt x="3312" y="2363"/>
                  </a:lnTo>
                  <a:lnTo>
                    <a:pt x="3264" y="2655"/>
                  </a:lnTo>
                  <a:lnTo>
                    <a:pt x="3166" y="2899"/>
                  </a:lnTo>
                  <a:lnTo>
                    <a:pt x="3045" y="3143"/>
                  </a:lnTo>
                  <a:lnTo>
                    <a:pt x="2923" y="3362"/>
                  </a:lnTo>
                  <a:lnTo>
                    <a:pt x="2923" y="3362"/>
                  </a:lnTo>
                  <a:lnTo>
                    <a:pt x="2752" y="3557"/>
                  </a:lnTo>
                  <a:lnTo>
                    <a:pt x="2582" y="3703"/>
                  </a:lnTo>
                  <a:lnTo>
                    <a:pt x="2387" y="3824"/>
                  </a:lnTo>
                  <a:lnTo>
                    <a:pt x="2192" y="3922"/>
                  </a:lnTo>
                  <a:lnTo>
                    <a:pt x="1997" y="3995"/>
                  </a:lnTo>
                  <a:lnTo>
                    <a:pt x="1778" y="4044"/>
                  </a:lnTo>
                  <a:lnTo>
                    <a:pt x="1583" y="4092"/>
                  </a:lnTo>
                  <a:lnTo>
                    <a:pt x="1388" y="4092"/>
                  </a:lnTo>
                  <a:lnTo>
                    <a:pt x="1047" y="4092"/>
                  </a:lnTo>
                  <a:lnTo>
                    <a:pt x="755" y="4044"/>
                  </a:lnTo>
                  <a:lnTo>
                    <a:pt x="487" y="3995"/>
                  </a:lnTo>
                  <a:lnTo>
                    <a:pt x="487" y="3995"/>
                  </a:lnTo>
                  <a:lnTo>
                    <a:pt x="341" y="3751"/>
                  </a:lnTo>
                  <a:lnTo>
                    <a:pt x="219" y="3483"/>
                  </a:lnTo>
                  <a:lnTo>
                    <a:pt x="98" y="3143"/>
                  </a:lnTo>
                  <a:lnTo>
                    <a:pt x="49" y="2972"/>
                  </a:lnTo>
                  <a:lnTo>
                    <a:pt x="25" y="2753"/>
                  </a:lnTo>
                  <a:lnTo>
                    <a:pt x="0" y="2558"/>
                  </a:lnTo>
                  <a:lnTo>
                    <a:pt x="0" y="2339"/>
                  </a:lnTo>
                  <a:lnTo>
                    <a:pt x="25" y="2120"/>
                  </a:lnTo>
                  <a:lnTo>
                    <a:pt x="98" y="1900"/>
                  </a:lnTo>
                  <a:lnTo>
                    <a:pt x="195" y="1706"/>
                  </a:lnTo>
                  <a:lnTo>
                    <a:pt x="317" y="1486"/>
                  </a:lnTo>
                  <a:lnTo>
                    <a:pt x="317" y="1486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2" name="Google Shape;552;p38"/>
            <p:cNvSpPr/>
            <p:nvPr/>
          </p:nvSpPr>
          <p:spPr>
            <a:xfrm>
              <a:off x="3968275" y="5043350"/>
              <a:ext cx="379975" cy="389700"/>
            </a:xfrm>
            <a:custGeom>
              <a:rect b="b" l="l" r="r" t="t"/>
              <a:pathLst>
                <a:path extrusionOk="0" fill="none" h="15588" w="15199">
                  <a:moveTo>
                    <a:pt x="7965" y="2679"/>
                  </a:moveTo>
                  <a:lnTo>
                    <a:pt x="7965" y="2679"/>
                  </a:lnTo>
                  <a:lnTo>
                    <a:pt x="7478" y="2655"/>
                  </a:lnTo>
                  <a:lnTo>
                    <a:pt x="6942" y="2606"/>
                  </a:lnTo>
                  <a:lnTo>
                    <a:pt x="5822" y="2509"/>
                  </a:lnTo>
                  <a:lnTo>
                    <a:pt x="5261" y="2484"/>
                  </a:lnTo>
                  <a:lnTo>
                    <a:pt x="4726" y="2509"/>
                  </a:lnTo>
                  <a:lnTo>
                    <a:pt x="4482" y="2533"/>
                  </a:lnTo>
                  <a:lnTo>
                    <a:pt x="4239" y="2582"/>
                  </a:lnTo>
                  <a:lnTo>
                    <a:pt x="4019" y="2655"/>
                  </a:lnTo>
                  <a:lnTo>
                    <a:pt x="3825" y="2728"/>
                  </a:lnTo>
                  <a:lnTo>
                    <a:pt x="3825" y="2728"/>
                  </a:lnTo>
                  <a:lnTo>
                    <a:pt x="3410" y="2947"/>
                  </a:lnTo>
                  <a:lnTo>
                    <a:pt x="2996" y="3166"/>
                  </a:lnTo>
                  <a:lnTo>
                    <a:pt x="2631" y="3434"/>
                  </a:lnTo>
                  <a:lnTo>
                    <a:pt x="2266" y="3702"/>
                  </a:lnTo>
                  <a:lnTo>
                    <a:pt x="1925" y="4019"/>
                  </a:lnTo>
                  <a:lnTo>
                    <a:pt x="1608" y="4335"/>
                  </a:lnTo>
                  <a:lnTo>
                    <a:pt x="1316" y="4676"/>
                  </a:lnTo>
                  <a:lnTo>
                    <a:pt x="1072" y="5042"/>
                  </a:lnTo>
                  <a:lnTo>
                    <a:pt x="829" y="5431"/>
                  </a:lnTo>
                  <a:lnTo>
                    <a:pt x="610" y="5845"/>
                  </a:lnTo>
                  <a:lnTo>
                    <a:pt x="439" y="6284"/>
                  </a:lnTo>
                  <a:lnTo>
                    <a:pt x="293" y="6722"/>
                  </a:lnTo>
                  <a:lnTo>
                    <a:pt x="171" y="7185"/>
                  </a:lnTo>
                  <a:lnTo>
                    <a:pt x="74" y="7672"/>
                  </a:lnTo>
                  <a:lnTo>
                    <a:pt x="25" y="8184"/>
                  </a:lnTo>
                  <a:lnTo>
                    <a:pt x="1" y="8695"/>
                  </a:lnTo>
                  <a:lnTo>
                    <a:pt x="1" y="8695"/>
                  </a:lnTo>
                  <a:lnTo>
                    <a:pt x="25" y="9231"/>
                  </a:lnTo>
                  <a:lnTo>
                    <a:pt x="74" y="9767"/>
                  </a:lnTo>
                  <a:lnTo>
                    <a:pt x="171" y="10278"/>
                  </a:lnTo>
                  <a:lnTo>
                    <a:pt x="293" y="10765"/>
                  </a:lnTo>
                  <a:lnTo>
                    <a:pt x="464" y="11277"/>
                  </a:lnTo>
                  <a:lnTo>
                    <a:pt x="658" y="11739"/>
                  </a:lnTo>
                  <a:lnTo>
                    <a:pt x="878" y="12202"/>
                  </a:lnTo>
                  <a:lnTo>
                    <a:pt x="1121" y="12641"/>
                  </a:lnTo>
                  <a:lnTo>
                    <a:pt x="1389" y="13055"/>
                  </a:lnTo>
                  <a:lnTo>
                    <a:pt x="1706" y="13469"/>
                  </a:lnTo>
                  <a:lnTo>
                    <a:pt x="2022" y="13834"/>
                  </a:lnTo>
                  <a:lnTo>
                    <a:pt x="2388" y="14199"/>
                  </a:lnTo>
                  <a:lnTo>
                    <a:pt x="2753" y="14540"/>
                  </a:lnTo>
                  <a:lnTo>
                    <a:pt x="3143" y="14832"/>
                  </a:lnTo>
                  <a:lnTo>
                    <a:pt x="3581" y="15125"/>
                  </a:lnTo>
                  <a:lnTo>
                    <a:pt x="4019" y="15368"/>
                  </a:lnTo>
                  <a:lnTo>
                    <a:pt x="4019" y="15368"/>
                  </a:lnTo>
                  <a:lnTo>
                    <a:pt x="4214" y="15466"/>
                  </a:lnTo>
                  <a:lnTo>
                    <a:pt x="4409" y="15539"/>
                  </a:lnTo>
                  <a:lnTo>
                    <a:pt x="4628" y="15587"/>
                  </a:lnTo>
                  <a:lnTo>
                    <a:pt x="4847" y="15587"/>
                  </a:lnTo>
                  <a:lnTo>
                    <a:pt x="5042" y="15587"/>
                  </a:lnTo>
                  <a:lnTo>
                    <a:pt x="5261" y="15587"/>
                  </a:lnTo>
                  <a:lnTo>
                    <a:pt x="5724" y="15514"/>
                  </a:lnTo>
                  <a:lnTo>
                    <a:pt x="6650" y="15320"/>
                  </a:lnTo>
                  <a:lnTo>
                    <a:pt x="7112" y="15246"/>
                  </a:lnTo>
                  <a:lnTo>
                    <a:pt x="7356" y="15222"/>
                  </a:lnTo>
                  <a:lnTo>
                    <a:pt x="7600" y="15222"/>
                  </a:lnTo>
                  <a:lnTo>
                    <a:pt x="7600" y="15222"/>
                  </a:lnTo>
                  <a:lnTo>
                    <a:pt x="7843" y="15222"/>
                  </a:lnTo>
                  <a:lnTo>
                    <a:pt x="8087" y="15246"/>
                  </a:lnTo>
                  <a:lnTo>
                    <a:pt x="8574" y="15320"/>
                  </a:lnTo>
                  <a:lnTo>
                    <a:pt x="9524" y="15514"/>
                  </a:lnTo>
                  <a:lnTo>
                    <a:pt x="9962" y="15563"/>
                  </a:lnTo>
                  <a:lnTo>
                    <a:pt x="10181" y="15587"/>
                  </a:lnTo>
                  <a:lnTo>
                    <a:pt x="10400" y="15587"/>
                  </a:lnTo>
                  <a:lnTo>
                    <a:pt x="10620" y="15563"/>
                  </a:lnTo>
                  <a:lnTo>
                    <a:pt x="10839" y="15514"/>
                  </a:lnTo>
                  <a:lnTo>
                    <a:pt x="11034" y="15441"/>
                  </a:lnTo>
                  <a:lnTo>
                    <a:pt x="11253" y="15344"/>
                  </a:lnTo>
                  <a:lnTo>
                    <a:pt x="11253" y="15344"/>
                  </a:lnTo>
                  <a:lnTo>
                    <a:pt x="11691" y="15100"/>
                  </a:lnTo>
                  <a:lnTo>
                    <a:pt x="12081" y="14808"/>
                  </a:lnTo>
                  <a:lnTo>
                    <a:pt x="12495" y="14491"/>
                  </a:lnTo>
                  <a:lnTo>
                    <a:pt x="12860" y="14175"/>
                  </a:lnTo>
                  <a:lnTo>
                    <a:pt x="13201" y="13810"/>
                  </a:lnTo>
                  <a:lnTo>
                    <a:pt x="13518" y="13420"/>
                  </a:lnTo>
                  <a:lnTo>
                    <a:pt x="13834" y="13030"/>
                  </a:lnTo>
                  <a:lnTo>
                    <a:pt x="14102" y="12616"/>
                  </a:lnTo>
                  <a:lnTo>
                    <a:pt x="14346" y="12178"/>
                  </a:lnTo>
                  <a:lnTo>
                    <a:pt x="14565" y="11715"/>
                  </a:lnTo>
                  <a:lnTo>
                    <a:pt x="14760" y="11252"/>
                  </a:lnTo>
                  <a:lnTo>
                    <a:pt x="14906" y="10765"/>
                  </a:lnTo>
                  <a:lnTo>
                    <a:pt x="15028" y="10254"/>
                  </a:lnTo>
                  <a:lnTo>
                    <a:pt x="15125" y="9742"/>
                  </a:lnTo>
                  <a:lnTo>
                    <a:pt x="15174" y="9231"/>
                  </a:lnTo>
                  <a:lnTo>
                    <a:pt x="15198" y="8695"/>
                  </a:lnTo>
                  <a:lnTo>
                    <a:pt x="15198" y="8695"/>
                  </a:lnTo>
                  <a:lnTo>
                    <a:pt x="15174" y="8159"/>
                  </a:lnTo>
                  <a:lnTo>
                    <a:pt x="15125" y="7648"/>
                  </a:lnTo>
                  <a:lnTo>
                    <a:pt x="15028" y="7161"/>
                  </a:lnTo>
                  <a:lnTo>
                    <a:pt x="14906" y="6674"/>
                  </a:lnTo>
                  <a:lnTo>
                    <a:pt x="14736" y="6235"/>
                  </a:lnTo>
                  <a:lnTo>
                    <a:pt x="14565" y="5797"/>
                  </a:lnTo>
                  <a:lnTo>
                    <a:pt x="14346" y="5383"/>
                  </a:lnTo>
                  <a:lnTo>
                    <a:pt x="14102" y="4993"/>
                  </a:lnTo>
                  <a:lnTo>
                    <a:pt x="13810" y="4603"/>
                  </a:lnTo>
                  <a:lnTo>
                    <a:pt x="13518" y="4262"/>
                  </a:lnTo>
                  <a:lnTo>
                    <a:pt x="13177" y="3946"/>
                  </a:lnTo>
                  <a:lnTo>
                    <a:pt x="12836" y="3629"/>
                  </a:lnTo>
                  <a:lnTo>
                    <a:pt x="12471" y="3361"/>
                  </a:lnTo>
                  <a:lnTo>
                    <a:pt x="12056" y="3093"/>
                  </a:lnTo>
                  <a:lnTo>
                    <a:pt x="11642" y="2850"/>
                  </a:lnTo>
                  <a:lnTo>
                    <a:pt x="11228" y="2655"/>
                  </a:lnTo>
                  <a:lnTo>
                    <a:pt x="11228" y="2655"/>
                  </a:lnTo>
                  <a:lnTo>
                    <a:pt x="11034" y="2582"/>
                  </a:lnTo>
                  <a:lnTo>
                    <a:pt x="10863" y="2533"/>
                  </a:lnTo>
                  <a:lnTo>
                    <a:pt x="10668" y="2509"/>
                  </a:lnTo>
                  <a:lnTo>
                    <a:pt x="10498" y="2484"/>
                  </a:lnTo>
                  <a:lnTo>
                    <a:pt x="10084" y="2484"/>
                  </a:lnTo>
                  <a:lnTo>
                    <a:pt x="9670" y="2509"/>
                  </a:lnTo>
                  <a:lnTo>
                    <a:pt x="8817" y="2606"/>
                  </a:lnTo>
                  <a:lnTo>
                    <a:pt x="8403" y="2655"/>
                  </a:lnTo>
                  <a:lnTo>
                    <a:pt x="7965" y="2679"/>
                  </a:lnTo>
                  <a:lnTo>
                    <a:pt x="7965" y="2679"/>
                  </a:lnTo>
                  <a:lnTo>
                    <a:pt x="6357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3" name="Google Shape;553;p38"/>
            <p:cNvSpPr/>
            <p:nvPr/>
          </p:nvSpPr>
          <p:spPr>
            <a:xfrm>
              <a:off x="4031000" y="5150500"/>
              <a:ext cx="54200" cy="61525"/>
            </a:xfrm>
            <a:custGeom>
              <a:rect b="b" l="l" r="r" t="t"/>
              <a:pathLst>
                <a:path extrusionOk="0" fill="none" h="2461" w="2168">
                  <a:moveTo>
                    <a:pt x="2168" y="1"/>
                  </a:moveTo>
                  <a:lnTo>
                    <a:pt x="2168" y="1"/>
                  </a:lnTo>
                  <a:lnTo>
                    <a:pt x="1900" y="49"/>
                  </a:lnTo>
                  <a:lnTo>
                    <a:pt x="1656" y="123"/>
                  </a:lnTo>
                  <a:lnTo>
                    <a:pt x="1437" y="220"/>
                  </a:lnTo>
                  <a:lnTo>
                    <a:pt x="1218" y="342"/>
                  </a:lnTo>
                  <a:lnTo>
                    <a:pt x="1048" y="488"/>
                  </a:lnTo>
                  <a:lnTo>
                    <a:pt x="877" y="634"/>
                  </a:lnTo>
                  <a:lnTo>
                    <a:pt x="731" y="780"/>
                  </a:lnTo>
                  <a:lnTo>
                    <a:pt x="585" y="951"/>
                  </a:lnTo>
                  <a:lnTo>
                    <a:pt x="487" y="1121"/>
                  </a:lnTo>
                  <a:lnTo>
                    <a:pt x="366" y="1316"/>
                  </a:lnTo>
                  <a:lnTo>
                    <a:pt x="220" y="1681"/>
                  </a:lnTo>
                  <a:lnTo>
                    <a:pt x="98" y="2071"/>
                  </a:lnTo>
                  <a:lnTo>
                    <a:pt x="0" y="246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54" name="Google Shape;554;p38"/>
          <p:cNvGrpSpPr/>
          <p:nvPr/>
        </p:nvGrpSpPr>
        <p:grpSpPr>
          <a:xfrm>
            <a:off x="4843510" y="4398938"/>
            <a:ext cx="404323" cy="220085"/>
            <a:chOff x="5937975" y="5081700"/>
            <a:chExt cx="481050" cy="261850"/>
          </a:xfrm>
        </p:grpSpPr>
        <p:sp>
          <p:nvSpPr>
            <p:cNvPr id="555" name="Google Shape;555;p38"/>
            <p:cNvSpPr/>
            <p:nvPr/>
          </p:nvSpPr>
          <p:spPr>
            <a:xfrm>
              <a:off x="6104200" y="5081700"/>
              <a:ext cx="314825" cy="215575"/>
            </a:xfrm>
            <a:custGeom>
              <a:rect b="b" l="l" r="r" t="t"/>
              <a:pathLst>
                <a:path extrusionOk="0" fill="none" h="8623" w="12593">
                  <a:moveTo>
                    <a:pt x="5481" y="8622"/>
                  </a:moveTo>
                  <a:lnTo>
                    <a:pt x="5481" y="8622"/>
                  </a:lnTo>
                  <a:lnTo>
                    <a:pt x="6017" y="8574"/>
                  </a:lnTo>
                  <a:lnTo>
                    <a:pt x="6382" y="8525"/>
                  </a:lnTo>
                  <a:lnTo>
                    <a:pt x="6796" y="8452"/>
                  </a:lnTo>
                  <a:lnTo>
                    <a:pt x="7234" y="8354"/>
                  </a:lnTo>
                  <a:lnTo>
                    <a:pt x="7697" y="8257"/>
                  </a:lnTo>
                  <a:lnTo>
                    <a:pt x="8184" y="8086"/>
                  </a:lnTo>
                  <a:lnTo>
                    <a:pt x="8671" y="7892"/>
                  </a:lnTo>
                  <a:lnTo>
                    <a:pt x="9134" y="7648"/>
                  </a:lnTo>
                  <a:lnTo>
                    <a:pt x="9353" y="7526"/>
                  </a:lnTo>
                  <a:lnTo>
                    <a:pt x="9597" y="7356"/>
                  </a:lnTo>
                  <a:lnTo>
                    <a:pt x="9792" y="7185"/>
                  </a:lnTo>
                  <a:lnTo>
                    <a:pt x="9986" y="7015"/>
                  </a:lnTo>
                  <a:lnTo>
                    <a:pt x="10181" y="6820"/>
                  </a:lnTo>
                  <a:lnTo>
                    <a:pt x="10376" y="6601"/>
                  </a:lnTo>
                  <a:lnTo>
                    <a:pt x="10522" y="6357"/>
                  </a:lnTo>
                  <a:lnTo>
                    <a:pt x="10668" y="6114"/>
                  </a:lnTo>
                  <a:lnTo>
                    <a:pt x="10814" y="5846"/>
                  </a:lnTo>
                  <a:lnTo>
                    <a:pt x="10912" y="5554"/>
                  </a:lnTo>
                  <a:lnTo>
                    <a:pt x="11009" y="5261"/>
                  </a:lnTo>
                  <a:lnTo>
                    <a:pt x="11082" y="4945"/>
                  </a:lnTo>
                  <a:lnTo>
                    <a:pt x="11131" y="4579"/>
                  </a:lnTo>
                  <a:lnTo>
                    <a:pt x="11155" y="4214"/>
                  </a:lnTo>
                  <a:lnTo>
                    <a:pt x="11155" y="4214"/>
                  </a:lnTo>
                  <a:lnTo>
                    <a:pt x="11155" y="3873"/>
                  </a:lnTo>
                  <a:lnTo>
                    <a:pt x="11131" y="3435"/>
                  </a:lnTo>
                  <a:lnTo>
                    <a:pt x="11131" y="2972"/>
                  </a:lnTo>
                  <a:lnTo>
                    <a:pt x="11131" y="2753"/>
                  </a:lnTo>
                  <a:lnTo>
                    <a:pt x="11180" y="2582"/>
                  </a:lnTo>
                  <a:lnTo>
                    <a:pt x="12032" y="2607"/>
                  </a:lnTo>
                  <a:lnTo>
                    <a:pt x="11594" y="2120"/>
                  </a:lnTo>
                  <a:lnTo>
                    <a:pt x="11594" y="2120"/>
                  </a:lnTo>
                  <a:lnTo>
                    <a:pt x="11764" y="2046"/>
                  </a:lnTo>
                  <a:lnTo>
                    <a:pt x="11935" y="1973"/>
                  </a:lnTo>
                  <a:lnTo>
                    <a:pt x="12300" y="1827"/>
                  </a:lnTo>
                  <a:lnTo>
                    <a:pt x="12568" y="1730"/>
                  </a:lnTo>
                  <a:lnTo>
                    <a:pt x="12592" y="1681"/>
                  </a:lnTo>
                  <a:lnTo>
                    <a:pt x="12592" y="1657"/>
                  </a:lnTo>
                  <a:lnTo>
                    <a:pt x="12568" y="1632"/>
                  </a:lnTo>
                  <a:lnTo>
                    <a:pt x="12568" y="1632"/>
                  </a:lnTo>
                  <a:lnTo>
                    <a:pt x="12203" y="1511"/>
                  </a:lnTo>
                  <a:lnTo>
                    <a:pt x="11789" y="1389"/>
                  </a:lnTo>
                  <a:lnTo>
                    <a:pt x="11302" y="1267"/>
                  </a:lnTo>
                  <a:lnTo>
                    <a:pt x="11302" y="1267"/>
                  </a:lnTo>
                  <a:lnTo>
                    <a:pt x="11082" y="1024"/>
                  </a:lnTo>
                  <a:lnTo>
                    <a:pt x="10863" y="780"/>
                  </a:lnTo>
                  <a:lnTo>
                    <a:pt x="10547" y="512"/>
                  </a:lnTo>
                  <a:lnTo>
                    <a:pt x="10352" y="390"/>
                  </a:lnTo>
                  <a:lnTo>
                    <a:pt x="10157" y="269"/>
                  </a:lnTo>
                  <a:lnTo>
                    <a:pt x="9938" y="171"/>
                  </a:lnTo>
                  <a:lnTo>
                    <a:pt x="9719" y="98"/>
                  </a:lnTo>
                  <a:lnTo>
                    <a:pt x="9475" y="25"/>
                  </a:lnTo>
                  <a:lnTo>
                    <a:pt x="9231" y="1"/>
                  </a:lnTo>
                  <a:lnTo>
                    <a:pt x="8964" y="25"/>
                  </a:lnTo>
                  <a:lnTo>
                    <a:pt x="8696" y="74"/>
                  </a:lnTo>
                  <a:lnTo>
                    <a:pt x="8696" y="74"/>
                  </a:lnTo>
                  <a:lnTo>
                    <a:pt x="8501" y="122"/>
                  </a:lnTo>
                  <a:lnTo>
                    <a:pt x="8306" y="171"/>
                  </a:lnTo>
                  <a:lnTo>
                    <a:pt x="8111" y="269"/>
                  </a:lnTo>
                  <a:lnTo>
                    <a:pt x="7916" y="366"/>
                  </a:lnTo>
                  <a:lnTo>
                    <a:pt x="7746" y="488"/>
                  </a:lnTo>
                  <a:lnTo>
                    <a:pt x="7575" y="610"/>
                  </a:lnTo>
                  <a:lnTo>
                    <a:pt x="7405" y="756"/>
                  </a:lnTo>
                  <a:lnTo>
                    <a:pt x="7283" y="926"/>
                  </a:lnTo>
                  <a:lnTo>
                    <a:pt x="7137" y="1097"/>
                  </a:lnTo>
                  <a:lnTo>
                    <a:pt x="7039" y="1267"/>
                  </a:lnTo>
                  <a:lnTo>
                    <a:pt x="6942" y="1462"/>
                  </a:lnTo>
                  <a:lnTo>
                    <a:pt x="6845" y="1657"/>
                  </a:lnTo>
                  <a:lnTo>
                    <a:pt x="6796" y="1876"/>
                  </a:lnTo>
                  <a:lnTo>
                    <a:pt x="6747" y="2095"/>
                  </a:lnTo>
                  <a:lnTo>
                    <a:pt x="6723" y="2339"/>
                  </a:lnTo>
                  <a:lnTo>
                    <a:pt x="6723" y="2558"/>
                  </a:lnTo>
                  <a:lnTo>
                    <a:pt x="1" y="4360"/>
                  </a:lnTo>
                  <a:lnTo>
                    <a:pt x="1" y="4360"/>
                  </a:lnTo>
                  <a:lnTo>
                    <a:pt x="318" y="4579"/>
                  </a:lnTo>
                  <a:lnTo>
                    <a:pt x="634" y="4799"/>
                  </a:lnTo>
                  <a:lnTo>
                    <a:pt x="951" y="5018"/>
                  </a:lnTo>
                  <a:lnTo>
                    <a:pt x="1267" y="5188"/>
                  </a:lnTo>
                  <a:lnTo>
                    <a:pt x="1608" y="5359"/>
                  </a:lnTo>
                  <a:lnTo>
                    <a:pt x="1925" y="5481"/>
                  </a:lnTo>
                  <a:lnTo>
                    <a:pt x="2266" y="5602"/>
                  </a:lnTo>
                  <a:lnTo>
                    <a:pt x="2583" y="5724"/>
                  </a:lnTo>
                  <a:lnTo>
                    <a:pt x="2923" y="5797"/>
                  </a:lnTo>
                  <a:lnTo>
                    <a:pt x="3264" y="5846"/>
                  </a:lnTo>
                  <a:lnTo>
                    <a:pt x="3581" y="5895"/>
                  </a:lnTo>
                  <a:lnTo>
                    <a:pt x="3922" y="5919"/>
                  </a:lnTo>
                  <a:lnTo>
                    <a:pt x="4263" y="5919"/>
                  </a:lnTo>
                  <a:lnTo>
                    <a:pt x="4604" y="5895"/>
                  </a:lnTo>
                  <a:lnTo>
                    <a:pt x="4945" y="5846"/>
                  </a:lnTo>
                  <a:lnTo>
                    <a:pt x="5286" y="5797"/>
                  </a:lnTo>
                  <a:lnTo>
                    <a:pt x="5286" y="5797"/>
                  </a:lnTo>
                  <a:lnTo>
                    <a:pt x="5603" y="5700"/>
                  </a:lnTo>
                  <a:lnTo>
                    <a:pt x="5919" y="5627"/>
                  </a:lnTo>
                  <a:lnTo>
                    <a:pt x="6455" y="5407"/>
                  </a:lnTo>
                  <a:lnTo>
                    <a:pt x="6942" y="5188"/>
                  </a:lnTo>
                  <a:lnTo>
                    <a:pt x="7356" y="4969"/>
                  </a:lnTo>
                  <a:lnTo>
                    <a:pt x="7697" y="4750"/>
                  </a:lnTo>
                  <a:lnTo>
                    <a:pt x="7941" y="4579"/>
                  </a:lnTo>
                  <a:lnTo>
                    <a:pt x="8160" y="4409"/>
                  </a:lnTo>
                  <a:lnTo>
                    <a:pt x="8160" y="4409"/>
                  </a:lnTo>
                  <a:lnTo>
                    <a:pt x="8233" y="4360"/>
                  </a:lnTo>
                  <a:lnTo>
                    <a:pt x="8330" y="4336"/>
                  </a:lnTo>
                  <a:lnTo>
                    <a:pt x="8428" y="4360"/>
                  </a:lnTo>
                  <a:lnTo>
                    <a:pt x="8501" y="440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6" name="Google Shape;556;p38"/>
            <p:cNvSpPr/>
            <p:nvPr/>
          </p:nvSpPr>
          <p:spPr>
            <a:xfrm>
              <a:off x="5937975" y="5210175"/>
              <a:ext cx="333700" cy="133375"/>
            </a:xfrm>
            <a:custGeom>
              <a:rect b="b" l="l" r="r" t="t"/>
              <a:pathLst>
                <a:path extrusionOk="0" fill="none" h="5335" w="13348">
                  <a:moveTo>
                    <a:pt x="7819" y="1"/>
                  </a:moveTo>
                  <a:lnTo>
                    <a:pt x="318" y="2533"/>
                  </a:lnTo>
                  <a:lnTo>
                    <a:pt x="318" y="2533"/>
                  </a:lnTo>
                  <a:lnTo>
                    <a:pt x="245" y="2582"/>
                  </a:lnTo>
                  <a:lnTo>
                    <a:pt x="147" y="2631"/>
                  </a:lnTo>
                  <a:lnTo>
                    <a:pt x="98" y="2704"/>
                  </a:lnTo>
                  <a:lnTo>
                    <a:pt x="50" y="2777"/>
                  </a:lnTo>
                  <a:lnTo>
                    <a:pt x="1" y="2874"/>
                  </a:lnTo>
                  <a:lnTo>
                    <a:pt x="1" y="2972"/>
                  </a:lnTo>
                  <a:lnTo>
                    <a:pt x="1" y="3045"/>
                  </a:lnTo>
                  <a:lnTo>
                    <a:pt x="25" y="3142"/>
                  </a:lnTo>
                  <a:lnTo>
                    <a:pt x="25" y="3142"/>
                  </a:lnTo>
                  <a:lnTo>
                    <a:pt x="98" y="3288"/>
                  </a:lnTo>
                  <a:lnTo>
                    <a:pt x="196" y="3386"/>
                  </a:lnTo>
                  <a:lnTo>
                    <a:pt x="318" y="3459"/>
                  </a:lnTo>
                  <a:lnTo>
                    <a:pt x="488" y="3483"/>
                  </a:lnTo>
                  <a:lnTo>
                    <a:pt x="488" y="3483"/>
                  </a:lnTo>
                  <a:lnTo>
                    <a:pt x="610" y="3459"/>
                  </a:lnTo>
                  <a:lnTo>
                    <a:pt x="269" y="3629"/>
                  </a:lnTo>
                  <a:lnTo>
                    <a:pt x="269" y="3629"/>
                  </a:lnTo>
                  <a:lnTo>
                    <a:pt x="171" y="3678"/>
                  </a:lnTo>
                  <a:lnTo>
                    <a:pt x="123" y="3751"/>
                  </a:lnTo>
                  <a:lnTo>
                    <a:pt x="50" y="3824"/>
                  </a:lnTo>
                  <a:lnTo>
                    <a:pt x="25" y="3922"/>
                  </a:lnTo>
                  <a:lnTo>
                    <a:pt x="1" y="3995"/>
                  </a:lnTo>
                  <a:lnTo>
                    <a:pt x="1" y="4092"/>
                  </a:lnTo>
                  <a:lnTo>
                    <a:pt x="1" y="4190"/>
                  </a:lnTo>
                  <a:lnTo>
                    <a:pt x="50" y="4287"/>
                  </a:lnTo>
                  <a:lnTo>
                    <a:pt x="50" y="4287"/>
                  </a:lnTo>
                  <a:lnTo>
                    <a:pt x="123" y="4409"/>
                  </a:lnTo>
                  <a:lnTo>
                    <a:pt x="220" y="4482"/>
                  </a:lnTo>
                  <a:lnTo>
                    <a:pt x="342" y="4531"/>
                  </a:lnTo>
                  <a:lnTo>
                    <a:pt x="488" y="4555"/>
                  </a:lnTo>
                  <a:lnTo>
                    <a:pt x="488" y="4555"/>
                  </a:lnTo>
                  <a:lnTo>
                    <a:pt x="586" y="4555"/>
                  </a:lnTo>
                  <a:lnTo>
                    <a:pt x="683" y="4506"/>
                  </a:lnTo>
                  <a:lnTo>
                    <a:pt x="853" y="4433"/>
                  </a:lnTo>
                  <a:lnTo>
                    <a:pt x="853" y="4433"/>
                  </a:lnTo>
                  <a:lnTo>
                    <a:pt x="780" y="4555"/>
                  </a:lnTo>
                  <a:lnTo>
                    <a:pt x="756" y="4701"/>
                  </a:lnTo>
                  <a:lnTo>
                    <a:pt x="780" y="4847"/>
                  </a:lnTo>
                  <a:lnTo>
                    <a:pt x="829" y="4993"/>
                  </a:lnTo>
                  <a:lnTo>
                    <a:pt x="829" y="4993"/>
                  </a:lnTo>
                  <a:lnTo>
                    <a:pt x="926" y="5091"/>
                  </a:lnTo>
                  <a:lnTo>
                    <a:pt x="1024" y="5139"/>
                  </a:lnTo>
                  <a:lnTo>
                    <a:pt x="1121" y="5188"/>
                  </a:lnTo>
                  <a:lnTo>
                    <a:pt x="1243" y="5212"/>
                  </a:lnTo>
                  <a:lnTo>
                    <a:pt x="1243" y="5212"/>
                  </a:lnTo>
                  <a:lnTo>
                    <a:pt x="1389" y="5188"/>
                  </a:lnTo>
                  <a:lnTo>
                    <a:pt x="1511" y="5115"/>
                  </a:lnTo>
                  <a:lnTo>
                    <a:pt x="6065" y="2144"/>
                  </a:lnTo>
                  <a:lnTo>
                    <a:pt x="6065" y="2144"/>
                  </a:lnTo>
                  <a:lnTo>
                    <a:pt x="6528" y="2363"/>
                  </a:lnTo>
                  <a:lnTo>
                    <a:pt x="7088" y="2582"/>
                  </a:lnTo>
                  <a:lnTo>
                    <a:pt x="7770" y="2826"/>
                  </a:lnTo>
                  <a:lnTo>
                    <a:pt x="8501" y="3045"/>
                  </a:lnTo>
                  <a:lnTo>
                    <a:pt x="9280" y="3240"/>
                  </a:lnTo>
                  <a:lnTo>
                    <a:pt x="10060" y="3386"/>
                  </a:lnTo>
                  <a:lnTo>
                    <a:pt x="10425" y="3435"/>
                  </a:lnTo>
                  <a:lnTo>
                    <a:pt x="10790" y="3483"/>
                  </a:lnTo>
                  <a:lnTo>
                    <a:pt x="11156" y="3483"/>
                  </a:lnTo>
                  <a:lnTo>
                    <a:pt x="11497" y="3483"/>
                  </a:lnTo>
                  <a:lnTo>
                    <a:pt x="12178" y="5188"/>
                  </a:lnTo>
                  <a:lnTo>
                    <a:pt x="12178" y="5188"/>
                  </a:lnTo>
                  <a:lnTo>
                    <a:pt x="12227" y="5237"/>
                  </a:lnTo>
                  <a:lnTo>
                    <a:pt x="12276" y="5286"/>
                  </a:lnTo>
                  <a:lnTo>
                    <a:pt x="12349" y="5310"/>
                  </a:lnTo>
                  <a:lnTo>
                    <a:pt x="12422" y="5334"/>
                  </a:lnTo>
                  <a:lnTo>
                    <a:pt x="13347" y="533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7" name="Google Shape;557;p38"/>
            <p:cNvSpPr/>
            <p:nvPr/>
          </p:nvSpPr>
          <p:spPr>
            <a:xfrm>
              <a:off x="6352025" y="5109100"/>
              <a:ext cx="19500" cy="18900"/>
            </a:xfrm>
            <a:custGeom>
              <a:rect b="b" l="l" r="r" t="t"/>
              <a:pathLst>
                <a:path extrusionOk="0" h="756" w="780">
                  <a:moveTo>
                    <a:pt x="317" y="1"/>
                  </a:moveTo>
                  <a:lnTo>
                    <a:pt x="244" y="25"/>
                  </a:lnTo>
                  <a:lnTo>
                    <a:pt x="122" y="98"/>
                  </a:lnTo>
                  <a:lnTo>
                    <a:pt x="49" y="220"/>
                  </a:lnTo>
                  <a:lnTo>
                    <a:pt x="25" y="293"/>
                  </a:lnTo>
                  <a:lnTo>
                    <a:pt x="0" y="390"/>
                  </a:lnTo>
                  <a:lnTo>
                    <a:pt x="25" y="463"/>
                  </a:lnTo>
                  <a:lnTo>
                    <a:pt x="49" y="536"/>
                  </a:lnTo>
                  <a:lnTo>
                    <a:pt x="122" y="658"/>
                  </a:lnTo>
                  <a:lnTo>
                    <a:pt x="244" y="731"/>
                  </a:lnTo>
                  <a:lnTo>
                    <a:pt x="317" y="756"/>
                  </a:lnTo>
                  <a:lnTo>
                    <a:pt x="463" y="756"/>
                  </a:lnTo>
                  <a:lnTo>
                    <a:pt x="536" y="731"/>
                  </a:lnTo>
                  <a:lnTo>
                    <a:pt x="658" y="658"/>
                  </a:lnTo>
                  <a:lnTo>
                    <a:pt x="755" y="536"/>
                  </a:lnTo>
                  <a:lnTo>
                    <a:pt x="780" y="463"/>
                  </a:lnTo>
                  <a:lnTo>
                    <a:pt x="780" y="390"/>
                  </a:lnTo>
                  <a:lnTo>
                    <a:pt x="780" y="293"/>
                  </a:lnTo>
                  <a:lnTo>
                    <a:pt x="755" y="220"/>
                  </a:lnTo>
                  <a:lnTo>
                    <a:pt x="658" y="98"/>
                  </a:lnTo>
                  <a:lnTo>
                    <a:pt x="536" y="25"/>
                  </a:lnTo>
                  <a:lnTo>
                    <a:pt x="463" y="1"/>
                  </a:lnTo>
                  <a:close/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58" name="Google Shape;558;p38"/>
          <p:cNvGrpSpPr/>
          <p:nvPr/>
        </p:nvGrpSpPr>
        <p:grpSpPr>
          <a:xfrm>
            <a:off x="5461718" y="4356472"/>
            <a:ext cx="290183" cy="333679"/>
            <a:chOff x="6673500" y="5031175"/>
            <a:chExt cx="345250" cy="397000"/>
          </a:xfrm>
        </p:grpSpPr>
        <p:sp>
          <p:nvSpPr>
            <p:cNvPr id="559" name="Google Shape;559;p38"/>
            <p:cNvSpPr/>
            <p:nvPr/>
          </p:nvSpPr>
          <p:spPr>
            <a:xfrm>
              <a:off x="6731950" y="5031175"/>
              <a:ext cx="105375" cy="147375"/>
            </a:xfrm>
            <a:custGeom>
              <a:rect b="b" l="l" r="r" t="t"/>
              <a:pathLst>
                <a:path extrusionOk="0" fill="none" h="5895" w="4215">
                  <a:moveTo>
                    <a:pt x="2436" y="5894"/>
                  </a:moveTo>
                  <a:lnTo>
                    <a:pt x="2436" y="5894"/>
                  </a:lnTo>
                  <a:lnTo>
                    <a:pt x="2656" y="5845"/>
                  </a:lnTo>
                  <a:lnTo>
                    <a:pt x="2850" y="5772"/>
                  </a:lnTo>
                  <a:lnTo>
                    <a:pt x="3045" y="5699"/>
                  </a:lnTo>
                  <a:lnTo>
                    <a:pt x="3216" y="5577"/>
                  </a:lnTo>
                  <a:lnTo>
                    <a:pt x="3386" y="5456"/>
                  </a:lnTo>
                  <a:lnTo>
                    <a:pt x="3532" y="5285"/>
                  </a:lnTo>
                  <a:lnTo>
                    <a:pt x="3678" y="5115"/>
                  </a:lnTo>
                  <a:lnTo>
                    <a:pt x="3800" y="4920"/>
                  </a:lnTo>
                  <a:lnTo>
                    <a:pt x="3922" y="4725"/>
                  </a:lnTo>
                  <a:lnTo>
                    <a:pt x="4019" y="4506"/>
                  </a:lnTo>
                  <a:lnTo>
                    <a:pt x="4092" y="4262"/>
                  </a:lnTo>
                  <a:lnTo>
                    <a:pt x="4141" y="4019"/>
                  </a:lnTo>
                  <a:lnTo>
                    <a:pt x="4190" y="3775"/>
                  </a:lnTo>
                  <a:lnTo>
                    <a:pt x="4214" y="3507"/>
                  </a:lnTo>
                  <a:lnTo>
                    <a:pt x="4190" y="3239"/>
                  </a:lnTo>
                  <a:lnTo>
                    <a:pt x="4166" y="2971"/>
                  </a:lnTo>
                  <a:lnTo>
                    <a:pt x="4166" y="2971"/>
                  </a:lnTo>
                  <a:lnTo>
                    <a:pt x="4044" y="1876"/>
                  </a:lnTo>
                  <a:lnTo>
                    <a:pt x="3946" y="1364"/>
                  </a:lnTo>
                  <a:lnTo>
                    <a:pt x="3825" y="901"/>
                  </a:lnTo>
                  <a:lnTo>
                    <a:pt x="3727" y="682"/>
                  </a:lnTo>
                  <a:lnTo>
                    <a:pt x="3654" y="512"/>
                  </a:lnTo>
                  <a:lnTo>
                    <a:pt x="3532" y="341"/>
                  </a:lnTo>
                  <a:lnTo>
                    <a:pt x="3411" y="219"/>
                  </a:lnTo>
                  <a:lnTo>
                    <a:pt x="3264" y="122"/>
                  </a:lnTo>
                  <a:lnTo>
                    <a:pt x="3118" y="49"/>
                  </a:lnTo>
                  <a:lnTo>
                    <a:pt x="2923" y="0"/>
                  </a:lnTo>
                  <a:lnTo>
                    <a:pt x="2729" y="25"/>
                  </a:lnTo>
                  <a:lnTo>
                    <a:pt x="2729" y="25"/>
                  </a:lnTo>
                  <a:lnTo>
                    <a:pt x="2509" y="73"/>
                  </a:lnTo>
                  <a:lnTo>
                    <a:pt x="2266" y="146"/>
                  </a:lnTo>
                  <a:lnTo>
                    <a:pt x="2022" y="268"/>
                  </a:lnTo>
                  <a:lnTo>
                    <a:pt x="1779" y="414"/>
                  </a:lnTo>
                  <a:lnTo>
                    <a:pt x="1535" y="609"/>
                  </a:lnTo>
                  <a:lnTo>
                    <a:pt x="1316" y="804"/>
                  </a:lnTo>
                  <a:lnTo>
                    <a:pt x="1072" y="1023"/>
                  </a:lnTo>
                  <a:lnTo>
                    <a:pt x="853" y="1267"/>
                  </a:lnTo>
                  <a:lnTo>
                    <a:pt x="658" y="1535"/>
                  </a:lnTo>
                  <a:lnTo>
                    <a:pt x="488" y="1802"/>
                  </a:lnTo>
                  <a:lnTo>
                    <a:pt x="317" y="2095"/>
                  </a:lnTo>
                  <a:lnTo>
                    <a:pt x="196" y="2363"/>
                  </a:lnTo>
                  <a:lnTo>
                    <a:pt x="98" y="2655"/>
                  </a:lnTo>
                  <a:lnTo>
                    <a:pt x="25" y="2947"/>
                  </a:lnTo>
                  <a:lnTo>
                    <a:pt x="1" y="3239"/>
                  </a:lnTo>
                  <a:lnTo>
                    <a:pt x="1" y="3507"/>
                  </a:lnTo>
                  <a:lnTo>
                    <a:pt x="1" y="3507"/>
                  </a:lnTo>
                  <a:lnTo>
                    <a:pt x="50" y="3775"/>
                  </a:lnTo>
                  <a:lnTo>
                    <a:pt x="123" y="4043"/>
                  </a:lnTo>
                  <a:lnTo>
                    <a:pt x="196" y="4287"/>
                  </a:lnTo>
                  <a:lnTo>
                    <a:pt x="293" y="4530"/>
                  </a:lnTo>
                  <a:lnTo>
                    <a:pt x="415" y="4749"/>
                  </a:lnTo>
                  <a:lnTo>
                    <a:pt x="561" y="4944"/>
                  </a:lnTo>
                  <a:lnTo>
                    <a:pt x="707" y="5139"/>
                  </a:lnTo>
                  <a:lnTo>
                    <a:pt x="853" y="5310"/>
                  </a:lnTo>
                  <a:lnTo>
                    <a:pt x="1024" y="5456"/>
                  </a:lnTo>
                  <a:lnTo>
                    <a:pt x="1219" y="5602"/>
                  </a:lnTo>
                  <a:lnTo>
                    <a:pt x="1389" y="5699"/>
                  </a:lnTo>
                  <a:lnTo>
                    <a:pt x="1584" y="5797"/>
                  </a:lnTo>
                  <a:lnTo>
                    <a:pt x="1803" y="5845"/>
                  </a:lnTo>
                  <a:lnTo>
                    <a:pt x="1998" y="5894"/>
                  </a:lnTo>
                  <a:lnTo>
                    <a:pt x="2217" y="5894"/>
                  </a:lnTo>
                  <a:lnTo>
                    <a:pt x="2436" y="5894"/>
                  </a:lnTo>
                  <a:lnTo>
                    <a:pt x="2436" y="5894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0" name="Google Shape;560;p38"/>
            <p:cNvSpPr/>
            <p:nvPr/>
          </p:nvSpPr>
          <p:spPr>
            <a:xfrm>
              <a:off x="6673500" y="5146850"/>
              <a:ext cx="84050" cy="116925"/>
            </a:xfrm>
            <a:custGeom>
              <a:rect b="b" l="l" r="r" t="t"/>
              <a:pathLst>
                <a:path extrusionOk="0" fill="none" h="4677" w="3362">
                  <a:moveTo>
                    <a:pt x="2875" y="4579"/>
                  </a:moveTo>
                  <a:lnTo>
                    <a:pt x="2875" y="4579"/>
                  </a:lnTo>
                  <a:lnTo>
                    <a:pt x="3021" y="4482"/>
                  </a:lnTo>
                  <a:lnTo>
                    <a:pt x="3143" y="4385"/>
                  </a:lnTo>
                  <a:lnTo>
                    <a:pt x="3240" y="4287"/>
                  </a:lnTo>
                  <a:lnTo>
                    <a:pt x="3313" y="4141"/>
                  </a:lnTo>
                  <a:lnTo>
                    <a:pt x="3362" y="3995"/>
                  </a:lnTo>
                  <a:lnTo>
                    <a:pt x="3362" y="3849"/>
                  </a:lnTo>
                  <a:lnTo>
                    <a:pt x="3362" y="3678"/>
                  </a:lnTo>
                  <a:lnTo>
                    <a:pt x="3337" y="3508"/>
                  </a:lnTo>
                  <a:lnTo>
                    <a:pt x="3240" y="3118"/>
                  </a:lnTo>
                  <a:lnTo>
                    <a:pt x="3069" y="2704"/>
                  </a:lnTo>
                  <a:lnTo>
                    <a:pt x="2704" y="1803"/>
                  </a:lnTo>
                  <a:lnTo>
                    <a:pt x="2704" y="1803"/>
                  </a:lnTo>
                  <a:lnTo>
                    <a:pt x="2363" y="950"/>
                  </a:lnTo>
                  <a:lnTo>
                    <a:pt x="2193" y="609"/>
                  </a:lnTo>
                  <a:lnTo>
                    <a:pt x="2022" y="342"/>
                  </a:lnTo>
                  <a:lnTo>
                    <a:pt x="1949" y="220"/>
                  </a:lnTo>
                  <a:lnTo>
                    <a:pt x="1852" y="122"/>
                  </a:lnTo>
                  <a:lnTo>
                    <a:pt x="1730" y="74"/>
                  </a:lnTo>
                  <a:lnTo>
                    <a:pt x="1633" y="25"/>
                  </a:lnTo>
                  <a:lnTo>
                    <a:pt x="1486" y="1"/>
                  </a:lnTo>
                  <a:lnTo>
                    <a:pt x="1365" y="1"/>
                  </a:lnTo>
                  <a:lnTo>
                    <a:pt x="1194" y="25"/>
                  </a:lnTo>
                  <a:lnTo>
                    <a:pt x="1024" y="98"/>
                  </a:lnTo>
                  <a:lnTo>
                    <a:pt x="1024" y="98"/>
                  </a:lnTo>
                  <a:lnTo>
                    <a:pt x="853" y="171"/>
                  </a:lnTo>
                  <a:lnTo>
                    <a:pt x="707" y="269"/>
                  </a:lnTo>
                  <a:lnTo>
                    <a:pt x="561" y="390"/>
                  </a:lnTo>
                  <a:lnTo>
                    <a:pt x="439" y="536"/>
                  </a:lnTo>
                  <a:lnTo>
                    <a:pt x="317" y="683"/>
                  </a:lnTo>
                  <a:lnTo>
                    <a:pt x="220" y="853"/>
                  </a:lnTo>
                  <a:lnTo>
                    <a:pt x="147" y="1048"/>
                  </a:lnTo>
                  <a:lnTo>
                    <a:pt x="74" y="1243"/>
                  </a:lnTo>
                  <a:lnTo>
                    <a:pt x="49" y="1438"/>
                  </a:lnTo>
                  <a:lnTo>
                    <a:pt x="1" y="1657"/>
                  </a:lnTo>
                  <a:lnTo>
                    <a:pt x="1" y="1876"/>
                  </a:lnTo>
                  <a:lnTo>
                    <a:pt x="1" y="2095"/>
                  </a:lnTo>
                  <a:lnTo>
                    <a:pt x="25" y="2339"/>
                  </a:lnTo>
                  <a:lnTo>
                    <a:pt x="74" y="2558"/>
                  </a:lnTo>
                  <a:lnTo>
                    <a:pt x="147" y="2801"/>
                  </a:lnTo>
                  <a:lnTo>
                    <a:pt x="220" y="3045"/>
                  </a:lnTo>
                  <a:lnTo>
                    <a:pt x="220" y="3045"/>
                  </a:lnTo>
                  <a:lnTo>
                    <a:pt x="342" y="3264"/>
                  </a:lnTo>
                  <a:lnTo>
                    <a:pt x="439" y="3483"/>
                  </a:lnTo>
                  <a:lnTo>
                    <a:pt x="585" y="3678"/>
                  </a:lnTo>
                  <a:lnTo>
                    <a:pt x="731" y="3849"/>
                  </a:lnTo>
                  <a:lnTo>
                    <a:pt x="878" y="4019"/>
                  </a:lnTo>
                  <a:lnTo>
                    <a:pt x="1048" y="4165"/>
                  </a:lnTo>
                  <a:lnTo>
                    <a:pt x="1219" y="4311"/>
                  </a:lnTo>
                  <a:lnTo>
                    <a:pt x="1389" y="4409"/>
                  </a:lnTo>
                  <a:lnTo>
                    <a:pt x="1559" y="4506"/>
                  </a:lnTo>
                  <a:lnTo>
                    <a:pt x="1754" y="4579"/>
                  </a:lnTo>
                  <a:lnTo>
                    <a:pt x="1949" y="4628"/>
                  </a:lnTo>
                  <a:lnTo>
                    <a:pt x="2120" y="4677"/>
                  </a:lnTo>
                  <a:lnTo>
                    <a:pt x="2314" y="4677"/>
                  </a:lnTo>
                  <a:lnTo>
                    <a:pt x="2509" y="4677"/>
                  </a:lnTo>
                  <a:lnTo>
                    <a:pt x="2680" y="4628"/>
                  </a:lnTo>
                  <a:lnTo>
                    <a:pt x="2875" y="4579"/>
                  </a:lnTo>
                  <a:lnTo>
                    <a:pt x="2875" y="4579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1" name="Google Shape;561;p38"/>
            <p:cNvSpPr/>
            <p:nvPr/>
          </p:nvSpPr>
          <p:spPr>
            <a:xfrm>
              <a:off x="6859225" y="5033600"/>
              <a:ext cx="105350" cy="144950"/>
            </a:xfrm>
            <a:custGeom>
              <a:rect b="b" l="l" r="r" t="t"/>
              <a:pathLst>
                <a:path extrusionOk="0" fill="none" h="5798" w="4214">
                  <a:moveTo>
                    <a:pt x="1778" y="5797"/>
                  </a:moveTo>
                  <a:lnTo>
                    <a:pt x="1778" y="5797"/>
                  </a:lnTo>
                  <a:lnTo>
                    <a:pt x="1997" y="5797"/>
                  </a:lnTo>
                  <a:lnTo>
                    <a:pt x="2216" y="5797"/>
                  </a:lnTo>
                  <a:lnTo>
                    <a:pt x="2411" y="5748"/>
                  </a:lnTo>
                  <a:lnTo>
                    <a:pt x="2630" y="5700"/>
                  </a:lnTo>
                  <a:lnTo>
                    <a:pt x="2825" y="5602"/>
                  </a:lnTo>
                  <a:lnTo>
                    <a:pt x="2996" y="5505"/>
                  </a:lnTo>
                  <a:lnTo>
                    <a:pt x="3191" y="5359"/>
                  </a:lnTo>
                  <a:lnTo>
                    <a:pt x="3361" y="5213"/>
                  </a:lnTo>
                  <a:lnTo>
                    <a:pt x="3507" y="5042"/>
                  </a:lnTo>
                  <a:lnTo>
                    <a:pt x="3653" y="4847"/>
                  </a:lnTo>
                  <a:lnTo>
                    <a:pt x="3799" y="4652"/>
                  </a:lnTo>
                  <a:lnTo>
                    <a:pt x="3921" y="4433"/>
                  </a:lnTo>
                  <a:lnTo>
                    <a:pt x="4019" y="4190"/>
                  </a:lnTo>
                  <a:lnTo>
                    <a:pt x="4092" y="3946"/>
                  </a:lnTo>
                  <a:lnTo>
                    <a:pt x="4165" y="3678"/>
                  </a:lnTo>
                  <a:lnTo>
                    <a:pt x="4213" y="3410"/>
                  </a:lnTo>
                  <a:lnTo>
                    <a:pt x="4213" y="3410"/>
                  </a:lnTo>
                  <a:lnTo>
                    <a:pt x="4213" y="3142"/>
                  </a:lnTo>
                  <a:lnTo>
                    <a:pt x="4189" y="2850"/>
                  </a:lnTo>
                  <a:lnTo>
                    <a:pt x="4116" y="2582"/>
                  </a:lnTo>
                  <a:lnTo>
                    <a:pt x="4019" y="2290"/>
                  </a:lnTo>
                  <a:lnTo>
                    <a:pt x="3897" y="2022"/>
                  </a:lnTo>
                  <a:lnTo>
                    <a:pt x="3726" y="1730"/>
                  </a:lnTo>
                  <a:lnTo>
                    <a:pt x="3556" y="1486"/>
                  </a:lnTo>
                  <a:lnTo>
                    <a:pt x="3361" y="1218"/>
                  </a:lnTo>
                  <a:lnTo>
                    <a:pt x="3142" y="999"/>
                  </a:lnTo>
                  <a:lnTo>
                    <a:pt x="2898" y="780"/>
                  </a:lnTo>
                  <a:lnTo>
                    <a:pt x="2679" y="585"/>
                  </a:lnTo>
                  <a:lnTo>
                    <a:pt x="2436" y="415"/>
                  </a:lnTo>
                  <a:lnTo>
                    <a:pt x="2192" y="269"/>
                  </a:lnTo>
                  <a:lnTo>
                    <a:pt x="1948" y="147"/>
                  </a:lnTo>
                  <a:lnTo>
                    <a:pt x="1705" y="74"/>
                  </a:lnTo>
                  <a:lnTo>
                    <a:pt x="1486" y="25"/>
                  </a:lnTo>
                  <a:lnTo>
                    <a:pt x="1486" y="25"/>
                  </a:lnTo>
                  <a:lnTo>
                    <a:pt x="1291" y="1"/>
                  </a:lnTo>
                  <a:lnTo>
                    <a:pt x="1096" y="49"/>
                  </a:lnTo>
                  <a:lnTo>
                    <a:pt x="950" y="98"/>
                  </a:lnTo>
                  <a:lnTo>
                    <a:pt x="804" y="195"/>
                  </a:lnTo>
                  <a:lnTo>
                    <a:pt x="682" y="317"/>
                  </a:lnTo>
                  <a:lnTo>
                    <a:pt x="585" y="463"/>
                  </a:lnTo>
                  <a:lnTo>
                    <a:pt x="487" y="658"/>
                  </a:lnTo>
                  <a:lnTo>
                    <a:pt x="390" y="853"/>
                  </a:lnTo>
                  <a:lnTo>
                    <a:pt x="268" y="1291"/>
                  </a:lnTo>
                  <a:lnTo>
                    <a:pt x="170" y="1803"/>
                  </a:lnTo>
                  <a:lnTo>
                    <a:pt x="49" y="2874"/>
                  </a:lnTo>
                  <a:lnTo>
                    <a:pt x="49" y="2874"/>
                  </a:lnTo>
                  <a:lnTo>
                    <a:pt x="0" y="3142"/>
                  </a:lnTo>
                  <a:lnTo>
                    <a:pt x="0" y="3410"/>
                  </a:lnTo>
                  <a:lnTo>
                    <a:pt x="24" y="3678"/>
                  </a:lnTo>
                  <a:lnTo>
                    <a:pt x="73" y="3922"/>
                  </a:lnTo>
                  <a:lnTo>
                    <a:pt x="122" y="4165"/>
                  </a:lnTo>
                  <a:lnTo>
                    <a:pt x="195" y="4409"/>
                  </a:lnTo>
                  <a:lnTo>
                    <a:pt x="292" y="4628"/>
                  </a:lnTo>
                  <a:lnTo>
                    <a:pt x="414" y="4823"/>
                  </a:lnTo>
                  <a:lnTo>
                    <a:pt x="536" y="5018"/>
                  </a:lnTo>
                  <a:lnTo>
                    <a:pt x="682" y="5188"/>
                  </a:lnTo>
                  <a:lnTo>
                    <a:pt x="828" y="5359"/>
                  </a:lnTo>
                  <a:lnTo>
                    <a:pt x="999" y="5480"/>
                  </a:lnTo>
                  <a:lnTo>
                    <a:pt x="1169" y="5602"/>
                  </a:lnTo>
                  <a:lnTo>
                    <a:pt x="1364" y="5675"/>
                  </a:lnTo>
                  <a:lnTo>
                    <a:pt x="1583" y="5748"/>
                  </a:lnTo>
                  <a:lnTo>
                    <a:pt x="1778" y="5797"/>
                  </a:lnTo>
                  <a:lnTo>
                    <a:pt x="1778" y="5797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2" name="Google Shape;562;p38"/>
            <p:cNvSpPr/>
            <p:nvPr/>
          </p:nvSpPr>
          <p:spPr>
            <a:xfrm>
              <a:off x="6931675" y="5150500"/>
              <a:ext cx="87075" cy="115725"/>
            </a:xfrm>
            <a:custGeom>
              <a:rect b="b" l="l" r="r" t="t"/>
              <a:pathLst>
                <a:path extrusionOk="0" fill="none" h="4629" w="3483">
                  <a:moveTo>
                    <a:pt x="2558" y="98"/>
                  </a:moveTo>
                  <a:lnTo>
                    <a:pt x="2558" y="98"/>
                  </a:lnTo>
                  <a:lnTo>
                    <a:pt x="2387" y="49"/>
                  </a:lnTo>
                  <a:lnTo>
                    <a:pt x="2241" y="1"/>
                  </a:lnTo>
                  <a:lnTo>
                    <a:pt x="2095" y="1"/>
                  </a:lnTo>
                  <a:lnTo>
                    <a:pt x="1973" y="1"/>
                  </a:lnTo>
                  <a:lnTo>
                    <a:pt x="1851" y="49"/>
                  </a:lnTo>
                  <a:lnTo>
                    <a:pt x="1729" y="98"/>
                  </a:lnTo>
                  <a:lnTo>
                    <a:pt x="1632" y="196"/>
                  </a:lnTo>
                  <a:lnTo>
                    <a:pt x="1535" y="293"/>
                  </a:lnTo>
                  <a:lnTo>
                    <a:pt x="1364" y="561"/>
                  </a:lnTo>
                  <a:lnTo>
                    <a:pt x="1169" y="902"/>
                  </a:lnTo>
                  <a:lnTo>
                    <a:pt x="780" y="1730"/>
                  </a:lnTo>
                  <a:lnTo>
                    <a:pt x="780" y="1730"/>
                  </a:lnTo>
                  <a:lnTo>
                    <a:pt x="366" y="2607"/>
                  </a:lnTo>
                  <a:lnTo>
                    <a:pt x="195" y="2996"/>
                  </a:lnTo>
                  <a:lnTo>
                    <a:pt x="73" y="3386"/>
                  </a:lnTo>
                  <a:lnTo>
                    <a:pt x="25" y="3557"/>
                  </a:lnTo>
                  <a:lnTo>
                    <a:pt x="0" y="3727"/>
                  </a:lnTo>
                  <a:lnTo>
                    <a:pt x="25" y="3898"/>
                  </a:lnTo>
                  <a:lnTo>
                    <a:pt x="49" y="4044"/>
                  </a:lnTo>
                  <a:lnTo>
                    <a:pt x="98" y="4165"/>
                  </a:lnTo>
                  <a:lnTo>
                    <a:pt x="195" y="4287"/>
                  </a:lnTo>
                  <a:lnTo>
                    <a:pt x="317" y="4385"/>
                  </a:lnTo>
                  <a:lnTo>
                    <a:pt x="463" y="4482"/>
                  </a:lnTo>
                  <a:lnTo>
                    <a:pt x="463" y="4482"/>
                  </a:lnTo>
                  <a:lnTo>
                    <a:pt x="633" y="4555"/>
                  </a:lnTo>
                  <a:lnTo>
                    <a:pt x="828" y="4604"/>
                  </a:lnTo>
                  <a:lnTo>
                    <a:pt x="1023" y="4628"/>
                  </a:lnTo>
                  <a:lnTo>
                    <a:pt x="1194" y="4628"/>
                  </a:lnTo>
                  <a:lnTo>
                    <a:pt x="1388" y="4604"/>
                  </a:lnTo>
                  <a:lnTo>
                    <a:pt x="1583" y="4555"/>
                  </a:lnTo>
                  <a:lnTo>
                    <a:pt x="1778" y="4482"/>
                  </a:lnTo>
                  <a:lnTo>
                    <a:pt x="1949" y="4409"/>
                  </a:lnTo>
                  <a:lnTo>
                    <a:pt x="2143" y="4312"/>
                  </a:lnTo>
                  <a:lnTo>
                    <a:pt x="2314" y="4190"/>
                  </a:lnTo>
                  <a:lnTo>
                    <a:pt x="2484" y="4044"/>
                  </a:lnTo>
                  <a:lnTo>
                    <a:pt x="2655" y="3873"/>
                  </a:lnTo>
                  <a:lnTo>
                    <a:pt x="2801" y="3703"/>
                  </a:lnTo>
                  <a:lnTo>
                    <a:pt x="2947" y="3508"/>
                  </a:lnTo>
                  <a:lnTo>
                    <a:pt x="3069" y="3313"/>
                  </a:lnTo>
                  <a:lnTo>
                    <a:pt x="3191" y="3094"/>
                  </a:lnTo>
                  <a:lnTo>
                    <a:pt x="3191" y="3094"/>
                  </a:lnTo>
                  <a:lnTo>
                    <a:pt x="3288" y="2875"/>
                  </a:lnTo>
                  <a:lnTo>
                    <a:pt x="3361" y="2631"/>
                  </a:lnTo>
                  <a:lnTo>
                    <a:pt x="3410" y="2412"/>
                  </a:lnTo>
                  <a:lnTo>
                    <a:pt x="3459" y="2168"/>
                  </a:lnTo>
                  <a:lnTo>
                    <a:pt x="3483" y="1949"/>
                  </a:lnTo>
                  <a:lnTo>
                    <a:pt x="3483" y="1730"/>
                  </a:lnTo>
                  <a:lnTo>
                    <a:pt x="3459" y="1511"/>
                  </a:lnTo>
                  <a:lnTo>
                    <a:pt x="3434" y="1316"/>
                  </a:lnTo>
                  <a:lnTo>
                    <a:pt x="3386" y="1121"/>
                  </a:lnTo>
                  <a:lnTo>
                    <a:pt x="3313" y="926"/>
                  </a:lnTo>
                  <a:lnTo>
                    <a:pt x="3239" y="756"/>
                  </a:lnTo>
                  <a:lnTo>
                    <a:pt x="3118" y="585"/>
                  </a:lnTo>
                  <a:lnTo>
                    <a:pt x="2996" y="439"/>
                  </a:lnTo>
                  <a:lnTo>
                    <a:pt x="2874" y="317"/>
                  </a:lnTo>
                  <a:lnTo>
                    <a:pt x="2728" y="196"/>
                  </a:lnTo>
                  <a:lnTo>
                    <a:pt x="2558" y="98"/>
                  </a:lnTo>
                  <a:lnTo>
                    <a:pt x="2558" y="98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3" name="Google Shape;563;p38"/>
            <p:cNvSpPr/>
            <p:nvPr/>
          </p:nvSpPr>
          <p:spPr>
            <a:xfrm>
              <a:off x="6715525" y="5180350"/>
              <a:ext cx="263050" cy="247825"/>
            </a:xfrm>
            <a:custGeom>
              <a:rect b="b" l="l" r="r" t="t"/>
              <a:pathLst>
                <a:path extrusionOk="0" fill="none" h="9913" w="10522">
                  <a:moveTo>
                    <a:pt x="8135" y="3191"/>
                  </a:moveTo>
                  <a:lnTo>
                    <a:pt x="8135" y="3191"/>
                  </a:lnTo>
                  <a:lnTo>
                    <a:pt x="8037" y="2923"/>
                  </a:lnTo>
                  <a:lnTo>
                    <a:pt x="7940" y="2655"/>
                  </a:lnTo>
                  <a:lnTo>
                    <a:pt x="7794" y="2119"/>
                  </a:lnTo>
                  <a:lnTo>
                    <a:pt x="7721" y="1851"/>
                  </a:lnTo>
                  <a:lnTo>
                    <a:pt x="7623" y="1608"/>
                  </a:lnTo>
                  <a:lnTo>
                    <a:pt x="7502" y="1340"/>
                  </a:lnTo>
                  <a:lnTo>
                    <a:pt x="7355" y="1120"/>
                  </a:lnTo>
                  <a:lnTo>
                    <a:pt x="7355" y="1120"/>
                  </a:lnTo>
                  <a:lnTo>
                    <a:pt x="7161" y="853"/>
                  </a:lnTo>
                  <a:lnTo>
                    <a:pt x="6941" y="633"/>
                  </a:lnTo>
                  <a:lnTo>
                    <a:pt x="6698" y="463"/>
                  </a:lnTo>
                  <a:lnTo>
                    <a:pt x="6430" y="292"/>
                  </a:lnTo>
                  <a:lnTo>
                    <a:pt x="6162" y="171"/>
                  </a:lnTo>
                  <a:lnTo>
                    <a:pt x="5870" y="73"/>
                  </a:lnTo>
                  <a:lnTo>
                    <a:pt x="5578" y="25"/>
                  </a:lnTo>
                  <a:lnTo>
                    <a:pt x="5285" y="0"/>
                  </a:lnTo>
                  <a:lnTo>
                    <a:pt x="5285" y="0"/>
                  </a:lnTo>
                  <a:lnTo>
                    <a:pt x="5261" y="0"/>
                  </a:lnTo>
                  <a:lnTo>
                    <a:pt x="5261" y="0"/>
                  </a:lnTo>
                  <a:lnTo>
                    <a:pt x="5237" y="0"/>
                  </a:lnTo>
                  <a:lnTo>
                    <a:pt x="5237" y="0"/>
                  </a:lnTo>
                  <a:lnTo>
                    <a:pt x="4944" y="25"/>
                  </a:lnTo>
                  <a:lnTo>
                    <a:pt x="4652" y="73"/>
                  </a:lnTo>
                  <a:lnTo>
                    <a:pt x="4360" y="171"/>
                  </a:lnTo>
                  <a:lnTo>
                    <a:pt x="4092" y="292"/>
                  </a:lnTo>
                  <a:lnTo>
                    <a:pt x="3824" y="463"/>
                  </a:lnTo>
                  <a:lnTo>
                    <a:pt x="3580" y="633"/>
                  </a:lnTo>
                  <a:lnTo>
                    <a:pt x="3361" y="853"/>
                  </a:lnTo>
                  <a:lnTo>
                    <a:pt x="3166" y="1120"/>
                  </a:lnTo>
                  <a:lnTo>
                    <a:pt x="3166" y="1120"/>
                  </a:lnTo>
                  <a:lnTo>
                    <a:pt x="3020" y="1340"/>
                  </a:lnTo>
                  <a:lnTo>
                    <a:pt x="2898" y="1608"/>
                  </a:lnTo>
                  <a:lnTo>
                    <a:pt x="2801" y="1851"/>
                  </a:lnTo>
                  <a:lnTo>
                    <a:pt x="2728" y="2119"/>
                  </a:lnTo>
                  <a:lnTo>
                    <a:pt x="2558" y="2655"/>
                  </a:lnTo>
                  <a:lnTo>
                    <a:pt x="2484" y="2923"/>
                  </a:lnTo>
                  <a:lnTo>
                    <a:pt x="2387" y="3191"/>
                  </a:lnTo>
                  <a:lnTo>
                    <a:pt x="2387" y="3191"/>
                  </a:lnTo>
                  <a:lnTo>
                    <a:pt x="2241" y="3434"/>
                  </a:lnTo>
                  <a:lnTo>
                    <a:pt x="2095" y="3678"/>
                  </a:lnTo>
                  <a:lnTo>
                    <a:pt x="1900" y="3897"/>
                  </a:lnTo>
                  <a:lnTo>
                    <a:pt x="1729" y="4092"/>
                  </a:lnTo>
                  <a:lnTo>
                    <a:pt x="1315" y="4457"/>
                  </a:lnTo>
                  <a:lnTo>
                    <a:pt x="901" y="4847"/>
                  </a:lnTo>
                  <a:lnTo>
                    <a:pt x="901" y="4847"/>
                  </a:lnTo>
                  <a:lnTo>
                    <a:pt x="707" y="5066"/>
                  </a:lnTo>
                  <a:lnTo>
                    <a:pt x="512" y="5310"/>
                  </a:lnTo>
                  <a:lnTo>
                    <a:pt x="366" y="5553"/>
                  </a:lnTo>
                  <a:lnTo>
                    <a:pt x="244" y="5821"/>
                  </a:lnTo>
                  <a:lnTo>
                    <a:pt x="146" y="6113"/>
                  </a:lnTo>
                  <a:lnTo>
                    <a:pt x="73" y="6405"/>
                  </a:lnTo>
                  <a:lnTo>
                    <a:pt x="25" y="6722"/>
                  </a:lnTo>
                  <a:lnTo>
                    <a:pt x="0" y="7014"/>
                  </a:lnTo>
                  <a:lnTo>
                    <a:pt x="0" y="7014"/>
                  </a:lnTo>
                  <a:lnTo>
                    <a:pt x="25" y="7307"/>
                  </a:lnTo>
                  <a:lnTo>
                    <a:pt x="49" y="7599"/>
                  </a:lnTo>
                  <a:lnTo>
                    <a:pt x="122" y="7867"/>
                  </a:lnTo>
                  <a:lnTo>
                    <a:pt x="219" y="8135"/>
                  </a:lnTo>
                  <a:lnTo>
                    <a:pt x="317" y="8403"/>
                  </a:lnTo>
                  <a:lnTo>
                    <a:pt x="439" y="8622"/>
                  </a:lnTo>
                  <a:lnTo>
                    <a:pt x="609" y="8865"/>
                  </a:lnTo>
                  <a:lnTo>
                    <a:pt x="780" y="9060"/>
                  </a:lnTo>
                  <a:lnTo>
                    <a:pt x="950" y="9255"/>
                  </a:lnTo>
                  <a:lnTo>
                    <a:pt x="1145" y="9401"/>
                  </a:lnTo>
                  <a:lnTo>
                    <a:pt x="1364" y="9547"/>
                  </a:lnTo>
                  <a:lnTo>
                    <a:pt x="1608" y="9669"/>
                  </a:lnTo>
                  <a:lnTo>
                    <a:pt x="1851" y="9766"/>
                  </a:lnTo>
                  <a:lnTo>
                    <a:pt x="2095" y="9840"/>
                  </a:lnTo>
                  <a:lnTo>
                    <a:pt x="2363" y="9888"/>
                  </a:lnTo>
                  <a:lnTo>
                    <a:pt x="2606" y="9913"/>
                  </a:lnTo>
                  <a:lnTo>
                    <a:pt x="2606" y="9913"/>
                  </a:lnTo>
                  <a:lnTo>
                    <a:pt x="2972" y="9888"/>
                  </a:lnTo>
                  <a:lnTo>
                    <a:pt x="3337" y="9791"/>
                  </a:lnTo>
                  <a:lnTo>
                    <a:pt x="3678" y="9669"/>
                  </a:lnTo>
                  <a:lnTo>
                    <a:pt x="3994" y="9474"/>
                  </a:lnTo>
                  <a:lnTo>
                    <a:pt x="3994" y="9474"/>
                  </a:lnTo>
                  <a:lnTo>
                    <a:pt x="4141" y="9377"/>
                  </a:lnTo>
                  <a:lnTo>
                    <a:pt x="4287" y="9304"/>
                  </a:lnTo>
                  <a:lnTo>
                    <a:pt x="4433" y="9279"/>
                  </a:lnTo>
                  <a:lnTo>
                    <a:pt x="4579" y="9231"/>
                  </a:lnTo>
                  <a:lnTo>
                    <a:pt x="4896" y="9206"/>
                  </a:lnTo>
                  <a:lnTo>
                    <a:pt x="5261" y="9206"/>
                  </a:lnTo>
                  <a:lnTo>
                    <a:pt x="5261" y="9206"/>
                  </a:lnTo>
                  <a:lnTo>
                    <a:pt x="5626" y="9206"/>
                  </a:lnTo>
                  <a:lnTo>
                    <a:pt x="5943" y="9231"/>
                  </a:lnTo>
                  <a:lnTo>
                    <a:pt x="6089" y="9279"/>
                  </a:lnTo>
                  <a:lnTo>
                    <a:pt x="6235" y="9304"/>
                  </a:lnTo>
                  <a:lnTo>
                    <a:pt x="6381" y="9377"/>
                  </a:lnTo>
                  <a:lnTo>
                    <a:pt x="6527" y="9474"/>
                  </a:lnTo>
                  <a:lnTo>
                    <a:pt x="6527" y="9474"/>
                  </a:lnTo>
                  <a:lnTo>
                    <a:pt x="6844" y="9669"/>
                  </a:lnTo>
                  <a:lnTo>
                    <a:pt x="7185" y="9791"/>
                  </a:lnTo>
                  <a:lnTo>
                    <a:pt x="7550" y="9888"/>
                  </a:lnTo>
                  <a:lnTo>
                    <a:pt x="7916" y="9913"/>
                  </a:lnTo>
                  <a:lnTo>
                    <a:pt x="7916" y="9913"/>
                  </a:lnTo>
                  <a:lnTo>
                    <a:pt x="8184" y="9888"/>
                  </a:lnTo>
                  <a:lnTo>
                    <a:pt x="8427" y="9840"/>
                  </a:lnTo>
                  <a:lnTo>
                    <a:pt x="8671" y="9766"/>
                  </a:lnTo>
                  <a:lnTo>
                    <a:pt x="8914" y="9669"/>
                  </a:lnTo>
                  <a:lnTo>
                    <a:pt x="9158" y="9547"/>
                  </a:lnTo>
                  <a:lnTo>
                    <a:pt x="9377" y="9401"/>
                  </a:lnTo>
                  <a:lnTo>
                    <a:pt x="9572" y="9255"/>
                  </a:lnTo>
                  <a:lnTo>
                    <a:pt x="9742" y="9060"/>
                  </a:lnTo>
                  <a:lnTo>
                    <a:pt x="9913" y="8865"/>
                  </a:lnTo>
                  <a:lnTo>
                    <a:pt x="10083" y="8622"/>
                  </a:lnTo>
                  <a:lnTo>
                    <a:pt x="10205" y="8403"/>
                  </a:lnTo>
                  <a:lnTo>
                    <a:pt x="10302" y="8135"/>
                  </a:lnTo>
                  <a:lnTo>
                    <a:pt x="10400" y="7867"/>
                  </a:lnTo>
                  <a:lnTo>
                    <a:pt x="10473" y="7599"/>
                  </a:lnTo>
                  <a:lnTo>
                    <a:pt x="10497" y="7307"/>
                  </a:lnTo>
                  <a:lnTo>
                    <a:pt x="10522" y="7014"/>
                  </a:lnTo>
                  <a:lnTo>
                    <a:pt x="10522" y="7014"/>
                  </a:lnTo>
                  <a:lnTo>
                    <a:pt x="10497" y="6722"/>
                  </a:lnTo>
                  <a:lnTo>
                    <a:pt x="10449" y="6405"/>
                  </a:lnTo>
                  <a:lnTo>
                    <a:pt x="10375" y="6113"/>
                  </a:lnTo>
                  <a:lnTo>
                    <a:pt x="10278" y="5821"/>
                  </a:lnTo>
                  <a:lnTo>
                    <a:pt x="10156" y="5553"/>
                  </a:lnTo>
                  <a:lnTo>
                    <a:pt x="10010" y="5310"/>
                  </a:lnTo>
                  <a:lnTo>
                    <a:pt x="9815" y="5066"/>
                  </a:lnTo>
                  <a:lnTo>
                    <a:pt x="9620" y="4847"/>
                  </a:lnTo>
                  <a:lnTo>
                    <a:pt x="9620" y="4847"/>
                  </a:lnTo>
                  <a:lnTo>
                    <a:pt x="9206" y="4457"/>
                  </a:lnTo>
                  <a:lnTo>
                    <a:pt x="8792" y="4092"/>
                  </a:lnTo>
                  <a:lnTo>
                    <a:pt x="8622" y="3897"/>
                  </a:lnTo>
                  <a:lnTo>
                    <a:pt x="8427" y="3678"/>
                  </a:lnTo>
                  <a:lnTo>
                    <a:pt x="8281" y="3434"/>
                  </a:lnTo>
                  <a:lnTo>
                    <a:pt x="8135" y="3191"/>
                  </a:lnTo>
                  <a:lnTo>
                    <a:pt x="8135" y="319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64" name="Google Shape;564;p38"/>
          <p:cNvGrpSpPr/>
          <p:nvPr/>
        </p:nvGrpSpPr>
        <p:grpSpPr>
          <a:xfrm>
            <a:off x="3153705" y="381117"/>
            <a:ext cx="387933" cy="345971"/>
            <a:chOff x="3927500" y="301425"/>
            <a:chExt cx="461550" cy="411625"/>
          </a:xfrm>
        </p:grpSpPr>
        <p:sp>
          <p:nvSpPr>
            <p:cNvPr id="565" name="Google Shape;565;p38"/>
            <p:cNvSpPr/>
            <p:nvPr/>
          </p:nvSpPr>
          <p:spPr>
            <a:xfrm>
              <a:off x="4080925" y="302050"/>
              <a:ext cx="154075" cy="411000"/>
            </a:xfrm>
            <a:custGeom>
              <a:rect b="b" l="l" r="r" t="t"/>
              <a:pathLst>
                <a:path extrusionOk="0" fill="none" h="16440" w="6163">
                  <a:moveTo>
                    <a:pt x="6162" y="3118"/>
                  </a:moveTo>
                  <a:lnTo>
                    <a:pt x="0" y="0"/>
                  </a:lnTo>
                  <a:lnTo>
                    <a:pt x="0" y="13322"/>
                  </a:lnTo>
                  <a:lnTo>
                    <a:pt x="6162" y="16440"/>
                  </a:lnTo>
                  <a:lnTo>
                    <a:pt x="6162" y="3118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6" name="Google Shape;566;p38"/>
            <p:cNvSpPr/>
            <p:nvPr/>
          </p:nvSpPr>
          <p:spPr>
            <a:xfrm>
              <a:off x="3927500" y="301425"/>
              <a:ext cx="153450" cy="406150"/>
            </a:xfrm>
            <a:custGeom>
              <a:rect b="b" l="l" r="r" t="t"/>
              <a:pathLst>
                <a:path extrusionOk="0" fill="none" h="16246" w="6138">
                  <a:moveTo>
                    <a:pt x="6137" y="1"/>
                  </a:moveTo>
                  <a:lnTo>
                    <a:pt x="536" y="2850"/>
                  </a:lnTo>
                  <a:lnTo>
                    <a:pt x="536" y="2850"/>
                  </a:lnTo>
                  <a:lnTo>
                    <a:pt x="414" y="2899"/>
                  </a:lnTo>
                  <a:lnTo>
                    <a:pt x="317" y="2997"/>
                  </a:lnTo>
                  <a:lnTo>
                    <a:pt x="219" y="3094"/>
                  </a:lnTo>
                  <a:lnTo>
                    <a:pt x="146" y="3216"/>
                  </a:lnTo>
                  <a:lnTo>
                    <a:pt x="73" y="3313"/>
                  </a:lnTo>
                  <a:lnTo>
                    <a:pt x="24" y="3435"/>
                  </a:lnTo>
                  <a:lnTo>
                    <a:pt x="0" y="3557"/>
                  </a:lnTo>
                  <a:lnTo>
                    <a:pt x="0" y="3679"/>
                  </a:lnTo>
                  <a:lnTo>
                    <a:pt x="0" y="15880"/>
                  </a:lnTo>
                  <a:lnTo>
                    <a:pt x="0" y="15880"/>
                  </a:lnTo>
                  <a:lnTo>
                    <a:pt x="0" y="16002"/>
                  </a:lnTo>
                  <a:lnTo>
                    <a:pt x="49" y="16075"/>
                  </a:lnTo>
                  <a:lnTo>
                    <a:pt x="97" y="16148"/>
                  </a:lnTo>
                  <a:lnTo>
                    <a:pt x="170" y="16197"/>
                  </a:lnTo>
                  <a:lnTo>
                    <a:pt x="244" y="16221"/>
                  </a:lnTo>
                  <a:lnTo>
                    <a:pt x="341" y="16246"/>
                  </a:lnTo>
                  <a:lnTo>
                    <a:pt x="463" y="16221"/>
                  </a:lnTo>
                  <a:lnTo>
                    <a:pt x="560" y="16173"/>
                  </a:lnTo>
                  <a:lnTo>
                    <a:pt x="6137" y="13323"/>
                  </a:lnTo>
                  <a:lnTo>
                    <a:pt x="6137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7" name="Google Shape;567;p38"/>
            <p:cNvSpPr/>
            <p:nvPr/>
          </p:nvSpPr>
          <p:spPr>
            <a:xfrm>
              <a:off x="4234975" y="306925"/>
              <a:ext cx="154075" cy="405525"/>
            </a:xfrm>
            <a:custGeom>
              <a:rect b="b" l="l" r="r" t="t"/>
              <a:pathLst>
                <a:path extrusionOk="0" fill="none" h="16221" w="6163">
                  <a:moveTo>
                    <a:pt x="5578" y="49"/>
                  </a:moveTo>
                  <a:lnTo>
                    <a:pt x="0" y="2898"/>
                  </a:lnTo>
                  <a:lnTo>
                    <a:pt x="0" y="16221"/>
                  </a:lnTo>
                  <a:lnTo>
                    <a:pt x="5626" y="13371"/>
                  </a:lnTo>
                  <a:lnTo>
                    <a:pt x="5626" y="13371"/>
                  </a:lnTo>
                  <a:lnTo>
                    <a:pt x="5724" y="13322"/>
                  </a:lnTo>
                  <a:lnTo>
                    <a:pt x="5845" y="13225"/>
                  </a:lnTo>
                  <a:lnTo>
                    <a:pt x="5918" y="13127"/>
                  </a:lnTo>
                  <a:lnTo>
                    <a:pt x="6016" y="13030"/>
                  </a:lnTo>
                  <a:lnTo>
                    <a:pt x="6065" y="12908"/>
                  </a:lnTo>
                  <a:lnTo>
                    <a:pt x="6113" y="12786"/>
                  </a:lnTo>
                  <a:lnTo>
                    <a:pt x="6138" y="12665"/>
                  </a:lnTo>
                  <a:lnTo>
                    <a:pt x="6162" y="12543"/>
                  </a:lnTo>
                  <a:lnTo>
                    <a:pt x="6162" y="341"/>
                  </a:lnTo>
                  <a:lnTo>
                    <a:pt x="6162" y="341"/>
                  </a:lnTo>
                  <a:lnTo>
                    <a:pt x="6138" y="219"/>
                  </a:lnTo>
                  <a:lnTo>
                    <a:pt x="6113" y="146"/>
                  </a:lnTo>
                  <a:lnTo>
                    <a:pt x="6065" y="73"/>
                  </a:lnTo>
                  <a:lnTo>
                    <a:pt x="5992" y="24"/>
                  </a:lnTo>
                  <a:lnTo>
                    <a:pt x="5894" y="0"/>
                  </a:lnTo>
                  <a:lnTo>
                    <a:pt x="5797" y="0"/>
                  </a:lnTo>
                  <a:lnTo>
                    <a:pt x="5699" y="0"/>
                  </a:lnTo>
                  <a:lnTo>
                    <a:pt x="5578" y="49"/>
                  </a:lnTo>
                  <a:lnTo>
                    <a:pt x="5578" y="49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8" name="Google Shape;568;p38"/>
            <p:cNvSpPr/>
            <p:nvPr/>
          </p:nvSpPr>
          <p:spPr>
            <a:xfrm>
              <a:off x="4295850" y="442075"/>
              <a:ext cx="46300" cy="26225"/>
            </a:xfrm>
            <a:custGeom>
              <a:rect b="b" l="l" r="r" t="t"/>
              <a:pathLst>
                <a:path extrusionOk="0" fill="none" h="1049" w="1852">
                  <a:moveTo>
                    <a:pt x="1" y="1"/>
                  </a:moveTo>
                  <a:lnTo>
                    <a:pt x="1852" y="1048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9" name="Google Shape;569;p38"/>
            <p:cNvSpPr/>
            <p:nvPr/>
          </p:nvSpPr>
          <p:spPr>
            <a:xfrm>
              <a:off x="4296475" y="415900"/>
              <a:ext cx="45075" cy="78575"/>
            </a:xfrm>
            <a:custGeom>
              <a:rect b="b" l="l" r="r" t="t"/>
              <a:pathLst>
                <a:path extrusionOk="0" fill="none" h="3143" w="1803">
                  <a:moveTo>
                    <a:pt x="1802" y="1"/>
                  </a:moveTo>
                  <a:lnTo>
                    <a:pt x="0" y="3142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0" name="Google Shape;570;p38"/>
            <p:cNvSpPr/>
            <p:nvPr/>
          </p:nvSpPr>
          <p:spPr>
            <a:xfrm>
              <a:off x="3968275" y="590050"/>
              <a:ext cx="25" cy="6100"/>
            </a:xfrm>
            <a:custGeom>
              <a:rect b="b" l="l" r="r" t="t"/>
              <a:pathLst>
                <a:path extrusionOk="0" fill="none" h="244" w="1">
                  <a:moveTo>
                    <a:pt x="1" y="244"/>
                  </a:moveTo>
                  <a:lnTo>
                    <a:pt x="1" y="244"/>
                  </a:ln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1" name="Google Shape;571;p38"/>
            <p:cNvSpPr/>
            <p:nvPr/>
          </p:nvSpPr>
          <p:spPr>
            <a:xfrm>
              <a:off x="3970725" y="558375"/>
              <a:ext cx="1850" cy="12200"/>
            </a:xfrm>
            <a:custGeom>
              <a:rect b="b" l="l" r="r" t="t"/>
              <a:pathLst>
                <a:path extrusionOk="0" fill="none" h="488" w="74">
                  <a:moveTo>
                    <a:pt x="0" y="488"/>
                  </a:moveTo>
                  <a:lnTo>
                    <a:pt x="73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2" name="Google Shape;572;p38"/>
            <p:cNvSpPr/>
            <p:nvPr/>
          </p:nvSpPr>
          <p:spPr>
            <a:xfrm>
              <a:off x="3976200" y="527325"/>
              <a:ext cx="3675" cy="12200"/>
            </a:xfrm>
            <a:custGeom>
              <a:rect b="b" l="l" r="r" t="t"/>
              <a:pathLst>
                <a:path extrusionOk="0" fill="none" h="488" w="147">
                  <a:moveTo>
                    <a:pt x="0" y="488"/>
                  </a:moveTo>
                  <a:lnTo>
                    <a:pt x="98" y="147"/>
                  </a:lnTo>
                  <a:lnTo>
                    <a:pt x="147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3" name="Google Shape;573;p38"/>
            <p:cNvSpPr/>
            <p:nvPr/>
          </p:nvSpPr>
          <p:spPr>
            <a:xfrm>
              <a:off x="3985950" y="498100"/>
              <a:ext cx="4875" cy="10975"/>
            </a:xfrm>
            <a:custGeom>
              <a:rect b="b" l="l" r="r" t="t"/>
              <a:pathLst>
                <a:path extrusionOk="0" fill="none" h="439" w="195">
                  <a:moveTo>
                    <a:pt x="0" y="439"/>
                  </a:moveTo>
                  <a:lnTo>
                    <a:pt x="195" y="25"/>
                  </a:lnTo>
                  <a:lnTo>
                    <a:pt x="195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4" name="Google Shape;574;p38"/>
            <p:cNvSpPr/>
            <p:nvPr/>
          </p:nvSpPr>
          <p:spPr>
            <a:xfrm>
              <a:off x="4000550" y="471300"/>
              <a:ext cx="7325" cy="9775"/>
            </a:xfrm>
            <a:custGeom>
              <a:rect b="b" l="l" r="r" t="t"/>
              <a:pathLst>
                <a:path extrusionOk="0" fill="none" h="391" w="293">
                  <a:moveTo>
                    <a:pt x="1" y="391"/>
                  </a:moveTo>
                  <a:lnTo>
                    <a:pt x="74" y="269"/>
                  </a:lnTo>
                  <a:lnTo>
                    <a:pt x="293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5" name="Google Shape;575;p38"/>
            <p:cNvSpPr/>
            <p:nvPr/>
          </p:nvSpPr>
          <p:spPr>
            <a:xfrm>
              <a:off x="4021250" y="450600"/>
              <a:ext cx="10375" cy="6725"/>
            </a:xfrm>
            <a:custGeom>
              <a:rect b="b" l="l" r="r" t="t"/>
              <a:pathLst>
                <a:path extrusionOk="0" fill="none" h="269" w="415">
                  <a:moveTo>
                    <a:pt x="1" y="269"/>
                  </a:moveTo>
                  <a:lnTo>
                    <a:pt x="25" y="244"/>
                  </a:lnTo>
                  <a:lnTo>
                    <a:pt x="220" y="123"/>
                  </a:lnTo>
                  <a:lnTo>
                    <a:pt x="415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6" name="Google Shape;576;p38"/>
            <p:cNvSpPr/>
            <p:nvPr/>
          </p:nvSpPr>
          <p:spPr>
            <a:xfrm>
              <a:off x="4049250" y="440250"/>
              <a:ext cx="11600" cy="2475"/>
            </a:xfrm>
            <a:custGeom>
              <a:rect b="b" l="l" r="r" t="t"/>
              <a:pathLst>
                <a:path extrusionOk="0" fill="none" h="99" w="464">
                  <a:moveTo>
                    <a:pt x="1" y="98"/>
                  </a:moveTo>
                  <a:lnTo>
                    <a:pt x="220" y="50"/>
                  </a:lnTo>
                  <a:lnTo>
                    <a:pt x="464" y="1"/>
                  </a:lnTo>
                  <a:lnTo>
                    <a:pt x="464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7" name="Google Shape;577;p38"/>
            <p:cNvSpPr/>
            <p:nvPr/>
          </p:nvSpPr>
          <p:spPr>
            <a:xfrm>
              <a:off x="4080325" y="439650"/>
              <a:ext cx="12200" cy="1850"/>
            </a:xfrm>
            <a:custGeom>
              <a:rect b="b" l="l" r="r" t="t"/>
              <a:pathLst>
                <a:path extrusionOk="0" fill="none" h="74" w="488">
                  <a:moveTo>
                    <a:pt x="0" y="0"/>
                  </a:moveTo>
                  <a:lnTo>
                    <a:pt x="146" y="0"/>
                  </a:lnTo>
                  <a:lnTo>
                    <a:pt x="463" y="74"/>
                  </a:lnTo>
                  <a:lnTo>
                    <a:pt x="487" y="7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8" name="Google Shape;578;p38"/>
            <p:cNvSpPr/>
            <p:nvPr/>
          </p:nvSpPr>
          <p:spPr>
            <a:xfrm>
              <a:off x="4110150" y="450000"/>
              <a:ext cx="9150" cy="7950"/>
            </a:xfrm>
            <a:custGeom>
              <a:rect b="b" l="l" r="r" t="t"/>
              <a:pathLst>
                <a:path extrusionOk="0" fill="none" h="318" w="366">
                  <a:moveTo>
                    <a:pt x="0" y="1"/>
                  </a:moveTo>
                  <a:lnTo>
                    <a:pt x="98" y="74"/>
                  </a:lnTo>
                  <a:lnTo>
                    <a:pt x="317" y="268"/>
                  </a:lnTo>
                  <a:lnTo>
                    <a:pt x="366" y="317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9" name="Google Shape;579;p38"/>
            <p:cNvSpPr/>
            <p:nvPr/>
          </p:nvSpPr>
          <p:spPr>
            <a:xfrm>
              <a:off x="4130250" y="473750"/>
              <a:ext cx="4900" cy="10975"/>
            </a:xfrm>
            <a:custGeom>
              <a:rect b="b" l="l" r="r" t="t"/>
              <a:pathLst>
                <a:path extrusionOk="0" fill="none" h="439" w="196">
                  <a:moveTo>
                    <a:pt x="0" y="0"/>
                  </a:moveTo>
                  <a:lnTo>
                    <a:pt x="25" y="73"/>
                  </a:lnTo>
                  <a:lnTo>
                    <a:pt x="171" y="366"/>
                  </a:lnTo>
                  <a:lnTo>
                    <a:pt x="195" y="43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0" name="Google Shape;580;p38"/>
            <p:cNvSpPr/>
            <p:nvPr/>
          </p:nvSpPr>
          <p:spPr>
            <a:xfrm>
              <a:off x="4141800" y="502975"/>
              <a:ext cx="3700" cy="11600"/>
            </a:xfrm>
            <a:custGeom>
              <a:rect b="b" l="l" r="r" t="t"/>
              <a:pathLst>
                <a:path extrusionOk="0" fill="none" h="464" w="148">
                  <a:moveTo>
                    <a:pt x="1" y="0"/>
                  </a:moveTo>
                  <a:lnTo>
                    <a:pt x="147" y="46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1" name="Google Shape;581;p38"/>
            <p:cNvSpPr/>
            <p:nvPr/>
          </p:nvSpPr>
          <p:spPr>
            <a:xfrm>
              <a:off x="4150950" y="533425"/>
              <a:ext cx="3675" cy="11575"/>
            </a:xfrm>
            <a:custGeom>
              <a:rect b="b" l="l" r="r" t="t"/>
              <a:pathLst>
                <a:path extrusionOk="0" fill="none" h="463" w="147">
                  <a:moveTo>
                    <a:pt x="0" y="0"/>
                  </a:moveTo>
                  <a:lnTo>
                    <a:pt x="146" y="46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2" name="Google Shape;582;p38"/>
            <p:cNvSpPr/>
            <p:nvPr/>
          </p:nvSpPr>
          <p:spPr>
            <a:xfrm>
              <a:off x="4160675" y="563850"/>
              <a:ext cx="4900" cy="11000"/>
            </a:xfrm>
            <a:custGeom>
              <a:rect b="b" l="l" r="r" t="t"/>
              <a:pathLst>
                <a:path extrusionOk="0" fill="none" h="440" w="196">
                  <a:moveTo>
                    <a:pt x="1" y="1"/>
                  </a:moveTo>
                  <a:lnTo>
                    <a:pt x="50" y="123"/>
                  </a:lnTo>
                  <a:lnTo>
                    <a:pt x="196" y="415"/>
                  </a:lnTo>
                  <a:lnTo>
                    <a:pt x="196" y="43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3" name="Google Shape;583;p38"/>
            <p:cNvSpPr/>
            <p:nvPr/>
          </p:nvSpPr>
          <p:spPr>
            <a:xfrm>
              <a:off x="4175300" y="591875"/>
              <a:ext cx="7325" cy="9150"/>
            </a:xfrm>
            <a:custGeom>
              <a:rect b="b" l="l" r="r" t="t"/>
              <a:pathLst>
                <a:path extrusionOk="0" fill="none" h="366" w="293">
                  <a:moveTo>
                    <a:pt x="0" y="0"/>
                  </a:moveTo>
                  <a:lnTo>
                    <a:pt x="98" y="146"/>
                  </a:lnTo>
                  <a:lnTo>
                    <a:pt x="293" y="366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4" name="Google Shape;584;p38"/>
            <p:cNvSpPr/>
            <p:nvPr/>
          </p:nvSpPr>
          <p:spPr>
            <a:xfrm>
              <a:off x="4198425" y="613175"/>
              <a:ext cx="11000" cy="4900"/>
            </a:xfrm>
            <a:custGeom>
              <a:rect b="b" l="l" r="r" t="t"/>
              <a:pathLst>
                <a:path extrusionOk="0" fill="none" h="196" w="440">
                  <a:moveTo>
                    <a:pt x="1" y="1"/>
                  </a:moveTo>
                  <a:lnTo>
                    <a:pt x="171" y="98"/>
                  </a:lnTo>
                  <a:lnTo>
                    <a:pt x="439" y="195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5" name="Google Shape;585;p38"/>
            <p:cNvSpPr/>
            <p:nvPr/>
          </p:nvSpPr>
          <p:spPr>
            <a:xfrm>
              <a:off x="4228275" y="621100"/>
              <a:ext cx="12200" cy="625"/>
            </a:xfrm>
            <a:custGeom>
              <a:rect b="b" l="l" r="r" t="t"/>
              <a:pathLst>
                <a:path extrusionOk="0" fill="none" h="25" w="488">
                  <a:moveTo>
                    <a:pt x="0" y="0"/>
                  </a:moveTo>
                  <a:lnTo>
                    <a:pt x="49" y="25"/>
                  </a:lnTo>
                  <a:lnTo>
                    <a:pt x="487" y="0"/>
                  </a:lnTo>
                  <a:lnTo>
                    <a:pt x="487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6" name="Google Shape;586;p38"/>
            <p:cNvSpPr/>
            <p:nvPr/>
          </p:nvSpPr>
          <p:spPr>
            <a:xfrm>
              <a:off x="4259925" y="616225"/>
              <a:ext cx="11600" cy="3075"/>
            </a:xfrm>
            <a:custGeom>
              <a:rect b="b" l="l" r="r" t="t"/>
              <a:pathLst>
                <a:path extrusionOk="0" fill="none" h="123" w="464">
                  <a:moveTo>
                    <a:pt x="1" y="122"/>
                  </a:moveTo>
                  <a:lnTo>
                    <a:pt x="196" y="73"/>
                  </a:lnTo>
                  <a:lnTo>
                    <a:pt x="464" y="0"/>
                  </a:lnTo>
                  <a:lnTo>
                    <a:pt x="464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7" name="Google Shape;587;p38"/>
            <p:cNvSpPr/>
            <p:nvPr/>
          </p:nvSpPr>
          <p:spPr>
            <a:xfrm>
              <a:off x="4289775" y="602225"/>
              <a:ext cx="10375" cy="6725"/>
            </a:xfrm>
            <a:custGeom>
              <a:rect b="b" l="l" r="r" t="t"/>
              <a:pathLst>
                <a:path extrusionOk="0" fill="none" h="269" w="415">
                  <a:moveTo>
                    <a:pt x="0" y="268"/>
                  </a:moveTo>
                  <a:lnTo>
                    <a:pt x="195" y="146"/>
                  </a:lnTo>
                  <a:lnTo>
                    <a:pt x="390" y="0"/>
                  </a:lnTo>
                  <a:lnTo>
                    <a:pt x="414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8" name="Google Shape;588;p38"/>
            <p:cNvSpPr/>
            <p:nvPr/>
          </p:nvSpPr>
          <p:spPr>
            <a:xfrm>
              <a:off x="4313525" y="577875"/>
              <a:ext cx="6100" cy="10375"/>
            </a:xfrm>
            <a:custGeom>
              <a:rect b="b" l="l" r="r" t="t"/>
              <a:pathLst>
                <a:path extrusionOk="0" fill="none" h="415" w="244">
                  <a:moveTo>
                    <a:pt x="0" y="414"/>
                  </a:moveTo>
                  <a:lnTo>
                    <a:pt x="24" y="365"/>
                  </a:lnTo>
                  <a:lnTo>
                    <a:pt x="146" y="195"/>
                  </a:lnTo>
                  <a:lnTo>
                    <a:pt x="244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9" name="Google Shape;589;p38"/>
            <p:cNvSpPr/>
            <p:nvPr/>
          </p:nvSpPr>
          <p:spPr>
            <a:xfrm>
              <a:off x="4326300" y="547425"/>
              <a:ext cx="2450" cy="12200"/>
            </a:xfrm>
            <a:custGeom>
              <a:rect b="b" l="l" r="r" t="t"/>
              <a:pathLst>
                <a:path extrusionOk="0" fill="none" h="488" w="98">
                  <a:moveTo>
                    <a:pt x="0" y="487"/>
                  </a:moveTo>
                  <a:lnTo>
                    <a:pt x="49" y="293"/>
                  </a:lnTo>
                  <a:lnTo>
                    <a:pt x="98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0" name="Google Shape;590;p38"/>
            <p:cNvSpPr/>
            <p:nvPr/>
          </p:nvSpPr>
          <p:spPr>
            <a:xfrm>
              <a:off x="4329350" y="515750"/>
              <a:ext cx="625" cy="12200"/>
            </a:xfrm>
            <a:custGeom>
              <a:rect b="b" l="l" r="r" t="t"/>
              <a:pathLst>
                <a:path extrusionOk="0" fill="none" h="488" w="25">
                  <a:moveTo>
                    <a:pt x="25" y="488"/>
                  </a:moveTo>
                  <a:lnTo>
                    <a:pt x="25" y="464"/>
                  </a:lnTo>
                  <a:lnTo>
                    <a:pt x="25" y="123"/>
                  </a:ln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1" name="Google Shape;591;p38"/>
            <p:cNvSpPr/>
            <p:nvPr/>
          </p:nvSpPr>
          <p:spPr>
            <a:xfrm>
              <a:off x="4325075" y="488975"/>
              <a:ext cx="1250" cy="6100"/>
            </a:xfrm>
            <a:custGeom>
              <a:rect b="b" l="l" r="r" t="t"/>
              <a:pathLst>
                <a:path extrusionOk="0" fill="none" h="244" w="50">
                  <a:moveTo>
                    <a:pt x="49" y="244"/>
                  </a:moveTo>
                  <a:lnTo>
                    <a:pt x="49" y="244"/>
                  </a:ln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92" name="Google Shape;592;p38"/>
          <p:cNvGrpSpPr/>
          <p:nvPr/>
        </p:nvGrpSpPr>
        <p:grpSpPr>
          <a:xfrm>
            <a:off x="5441252" y="387778"/>
            <a:ext cx="332670" cy="332670"/>
            <a:chOff x="6649150" y="309350"/>
            <a:chExt cx="395800" cy="395800"/>
          </a:xfrm>
        </p:grpSpPr>
        <p:sp>
          <p:nvSpPr>
            <p:cNvPr id="593" name="Google Shape;593;p38"/>
            <p:cNvSpPr/>
            <p:nvPr/>
          </p:nvSpPr>
          <p:spPr>
            <a:xfrm>
              <a:off x="6649150" y="309350"/>
              <a:ext cx="395800" cy="395800"/>
            </a:xfrm>
            <a:custGeom>
              <a:rect b="b" l="l" r="r" t="t"/>
              <a:pathLst>
                <a:path extrusionOk="0" fill="none" h="15832" w="15832">
                  <a:moveTo>
                    <a:pt x="7916" y="1"/>
                  </a:moveTo>
                  <a:lnTo>
                    <a:pt x="7916" y="1"/>
                  </a:lnTo>
                  <a:lnTo>
                    <a:pt x="7502" y="25"/>
                  </a:lnTo>
                  <a:lnTo>
                    <a:pt x="7112" y="49"/>
                  </a:lnTo>
                  <a:lnTo>
                    <a:pt x="6723" y="98"/>
                  </a:lnTo>
                  <a:lnTo>
                    <a:pt x="6333" y="171"/>
                  </a:lnTo>
                  <a:lnTo>
                    <a:pt x="5943" y="244"/>
                  </a:lnTo>
                  <a:lnTo>
                    <a:pt x="5553" y="366"/>
                  </a:lnTo>
                  <a:lnTo>
                    <a:pt x="5188" y="488"/>
                  </a:lnTo>
                  <a:lnTo>
                    <a:pt x="4847" y="634"/>
                  </a:lnTo>
                  <a:lnTo>
                    <a:pt x="4482" y="780"/>
                  </a:lnTo>
                  <a:lnTo>
                    <a:pt x="4141" y="950"/>
                  </a:lnTo>
                  <a:lnTo>
                    <a:pt x="3824" y="1145"/>
                  </a:lnTo>
                  <a:lnTo>
                    <a:pt x="3483" y="1364"/>
                  </a:lnTo>
                  <a:lnTo>
                    <a:pt x="3191" y="1584"/>
                  </a:lnTo>
                  <a:lnTo>
                    <a:pt x="2874" y="1803"/>
                  </a:lnTo>
                  <a:lnTo>
                    <a:pt x="2607" y="2071"/>
                  </a:lnTo>
                  <a:lnTo>
                    <a:pt x="2314" y="2314"/>
                  </a:lnTo>
                  <a:lnTo>
                    <a:pt x="2071" y="2607"/>
                  </a:lnTo>
                  <a:lnTo>
                    <a:pt x="1803" y="2874"/>
                  </a:lnTo>
                  <a:lnTo>
                    <a:pt x="1584" y="3191"/>
                  </a:lnTo>
                  <a:lnTo>
                    <a:pt x="1364" y="3483"/>
                  </a:lnTo>
                  <a:lnTo>
                    <a:pt x="1145" y="3824"/>
                  </a:lnTo>
                  <a:lnTo>
                    <a:pt x="950" y="4141"/>
                  </a:lnTo>
                  <a:lnTo>
                    <a:pt x="780" y="4482"/>
                  </a:lnTo>
                  <a:lnTo>
                    <a:pt x="634" y="4847"/>
                  </a:lnTo>
                  <a:lnTo>
                    <a:pt x="488" y="5188"/>
                  </a:lnTo>
                  <a:lnTo>
                    <a:pt x="366" y="5553"/>
                  </a:lnTo>
                  <a:lnTo>
                    <a:pt x="244" y="5943"/>
                  </a:lnTo>
                  <a:lnTo>
                    <a:pt x="171" y="6333"/>
                  </a:lnTo>
                  <a:lnTo>
                    <a:pt x="98" y="6722"/>
                  </a:lnTo>
                  <a:lnTo>
                    <a:pt x="49" y="7112"/>
                  </a:lnTo>
                  <a:lnTo>
                    <a:pt x="25" y="7502"/>
                  </a:lnTo>
                  <a:lnTo>
                    <a:pt x="1" y="7916"/>
                  </a:lnTo>
                  <a:lnTo>
                    <a:pt x="1" y="7916"/>
                  </a:lnTo>
                  <a:lnTo>
                    <a:pt x="25" y="8330"/>
                  </a:lnTo>
                  <a:lnTo>
                    <a:pt x="49" y="8720"/>
                  </a:lnTo>
                  <a:lnTo>
                    <a:pt x="98" y="9109"/>
                  </a:lnTo>
                  <a:lnTo>
                    <a:pt x="171" y="9499"/>
                  </a:lnTo>
                  <a:lnTo>
                    <a:pt x="244" y="9889"/>
                  </a:lnTo>
                  <a:lnTo>
                    <a:pt x="366" y="10278"/>
                  </a:lnTo>
                  <a:lnTo>
                    <a:pt x="488" y="10644"/>
                  </a:lnTo>
                  <a:lnTo>
                    <a:pt x="634" y="10985"/>
                  </a:lnTo>
                  <a:lnTo>
                    <a:pt x="780" y="11350"/>
                  </a:lnTo>
                  <a:lnTo>
                    <a:pt x="950" y="11691"/>
                  </a:lnTo>
                  <a:lnTo>
                    <a:pt x="1145" y="12008"/>
                  </a:lnTo>
                  <a:lnTo>
                    <a:pt x="1364" y="12348"/>
                  </a:lnTo>
                  <a:lnTo>
                    <a:pt x="1584" y="12641"/>
                  </a:lnTo>
                  <a:lnTo>
                    <a:pt x="1803" y="12957"/>
                  </a:lnTo>
                  <a:lnTo>
                    <a:pt x="2071" y="13225"/>
                  </a:lnTo>
                  <a:lnTo>
                    <a:pt x="2314" y="13518"/>
                  </a:lnTo>
                  <a:lnTo>
                    <a:pt x="2607" y="13761"/>
                  </a:lnTo>
                  <a:lnTo>
                    <a:pt x="2874" y="14029"/>
                  </a:lnTo>
                  <a:lnTo>
                    <a:pt x="3191" y="14248"/>
                  </a:lnTo>
                  <a:lnTo>
                    <a:pt x="3483" y="14467"/>
                  </a:lnTo>
                  <a:lnTo>
                    <a:pt x="3824" y="14687"/>
                  </a:lnTo>
                  <a:lnTo>
                    <a:pt x="4141" y="14881"/>
                  </a:lnTo>
                  <a:lnTo>
                    <a:pt x="4482" y="15052"/>
                  </a:lnTo>
                  <a:lnTo>
                    <a:pt x="4847" y="15198"/>
                  </a:lnTo>
                  <a:lnTo>
                    <a:pt x="5188" y="15344"/>
                  </a:lnTo>
                  <a:lnTo>
                    <a:pt x="5553" y="15466"/>
                  </a:lnTo>
                  <a:lnTo>
                    <a:pt x="5943" y="15588"/>
                  </a:lnTo>
                  <a:lnTo>
                    <a:pt x="6333" y="15661"/>
                  </a:lnTo>
                  <a:lnTo>
                    <a:pt x="6723" y="15734"/>
                  </a:lnTo>
                  <a:lnTo>
                    <a:pt x="7112" y="15783"/>
                  </a:lnTo>
                  <a:lnTo>
                    <a:pt x="7502" y="15807"/>
                  </a:lnTo>
                  <a:lnTo>
                    <a:pt x="7916" y="15831"/>
                  </a:lnTo>
                  <a:lnTo>
                    <a:pt x="7916" y="15831"/>
                  </a:lnTo>
                  <a:lnTo>
                    <a:pt x="8330" y="15807"/>
                  </a:lnTo>
                  <a:lnTo>
                    <a:pt x="8720" y="15783"/>
                  </a:lnTo>
                  <a:lnTo>
                    <a:pt x="9109" y="15734"/>
                  </a:lnTo>
                  <a:lnTo>
                    <a:pt x="9499" y="15661"/>
                  </a:lnTo>
                  <a:lnTo>
                    <a:pt x="9889" y="15588"/>
                  </a:lnTo>
                  <a:lnTo>
                    <a:pt x="10278" y="15466"/>
                  </a:lnTo>
                  <a:lnTo>
                    <a:pt x="10644" y="15344"/>
                  </a:lnTo>
                  <a:lnTo>
                    <a:pt x="10985" y="15198"/>
                  </a:lnTo>
                  <a:lnTo>
                    <a:pt x="11350" y="15052"/>
                  </a:lnTo>
                  <a:lnTo>
                    <a:pt x="11691" y="14881"/>
                  </a:lnTo>
                  <a:lnTo>
                    <a:pt x="12008" y="14687"/>
                  </a:lnTo>
                  <a:lnTo>
                    <a:pt x="12349" y="14467"/>
                  </a:lnTo>
                  <a:lnTo>
                    <a:pt x="12641" y="14248"/>
                  </a:lnTo>
                  <a:lnTo>
                    <a:pt x="12957" y="14029"/>
                  </a:lnTo>
                  <a:lnTo>
                    <a:pt x="13225" y="13761"/>
                  </a:lnTo>
                  <a:lnTo>
                    <a:pt x="13518" y="13518"/>
                  </a:lnTo>
                  <a:lnTo>
                    <a:pt x="13761" y="13225"/>
                  </a:lnTo>
                  <a:lnTo>
                    <a:pt x="14029" y="12957"/>
                  </a:lnTo>
                  <a:lnTo>
                    <a:pt x="14248" y="12641"/>
                  </a:lnTo>
                  <a:lnTo>
                    <a:pt x="14467" y="12348"/>
                  </a:lnTo>
                  <a:lnTo>
                    <a:pt x="14687" y="12008"/>
                  </a:lnTo>
                  <a:lnTo>
                    <a:pt x="14881" y="11691"/>
                  </a:lnTo>
                  <a:lnTo>
                    <a:pt x="15052" y="11350"/>
                  </a:lnTo>
                  <a:lnTo>
                    <a:pt x="15198" y="10985"/>
                  </a:lnTo>
                  <a:lnTo>
                    <a:pt x="15344" y="10644"/>
                  </a:lnTo>
                  <a:lnTo>
                    <a:pt x="15466" y="10278"/>
                  </a:lnTo>
                  <a:lnTo>
                    <a:pt x="15588" y="9889"/>
                  </a:lnTo>
                  <a:lnTo>
                    <a:pt x="15661" y="9499"/>
                  </a:lnTo>
                  <a:lnTo>
                    <a:pt x="15734" y="9109"/>
                  </a:lnTo>
                  <a:lnTo>
                    <a:pt x="15783" y="8720"/>
                  </a:lnTo>
                  <a:lnTo>
                    <a:pt x="15807" y="8330"/>
                  </a:lnTo>
                  <a:lnTo>
                    <a:pt x="15831" y="7916"/>
                  </a:lnTo>
                  <a:lnTo>
                    <a:pt x="15831" y="7916"/>
                  </a:lnTo>
                  <a:lnTo>
                    <a:pt x="15807" y="7502"/>
                  </a:lnTo>
                  <a:lnTo>
                    <a:pt x="15783" y="7112"/>
                  </a:lnTo>
                  <a:lnTo>
                    <a:pt x="15734" y="6722"/>
                  </a:lnTo>
                  <a:lnTo>
                    <a:pt x="15661" y="6333"/>
                  </a:lnTo>
                  <a:lnTo>
                    <a:pt x="15588" y="5943"/>
                  </a:lnTo>
                  <a:lnTo>
                    <a:pt x="15466" y="5553"/>
                  </a:lnTo>
                  <a:lnTo>
                    <a:pt x="15344" y="5188"/>
                  </a:lnTo>
                  <a:lnTo>
                    <a:pt x="15198" y="4847"/>
                  </a:lnTo>
                  <a:lnTo>
                    <a:pt x="15052" y="4482"/>
                  </a:lnTo>
                  <a:lnTo>
                    <a:pt x="14881" y="4141"/>
                  </a:lnTo>
                  <a:lnTo>
                    <a:pt x="14687" y="3824"/>
                  </a:lnTo>
                  <a:lnTo>
                    <a:pt x="14467" y="3483"/>
                  </a:lnTo>
                  <a:lnTo>
                    <a:pt x="14248" y="3191"/>
                  </a:lnTo>
                  <a:lnTo>
                    <a:pt x="14029" y="2874"/>
                  </a:lnTo>
                  <a:lnTo>
                    <a:pt x="13761" y="2607"/>
                  </a:lnTo>
                  <a:lnTo>
                    <a:pt x="13518" y="2314"/>
                  </a:lnTo>
                  <a:lnTo>
                    <a:pt x="13225" y="2071"/>
                  </a:lnTo>
                  <a:lnTo>
                    <a:pt x="12957" y="1803"/>
                  </a:lnTo>
                  <a:lnTo>
                    <a:pt x="12641" y="1584"/>
                  </a:lnTo>
                  <a:lnTo>
                    <a:pt x="12349" y="1364"/>
                  </a:lnTo>
                  <a:lnTo>
                    <a:pt x="12008" y="1145"/>
                  </a:lnTo>
                  <a:lnTo>
                    <a:pt x="11691" y="950"/>
                  </a:lnTo>
                  <a:lnTo>
                    <a:pt x="11350" y="780"/>
                  </a:lnTo>
                  <a:lnTo>
                    <a:pt x="10985" y="634"/>
                  </a:lnTo>
                  <a:lnTo>
                    <a:pt x="10644" y="488"/>
                  </a:lnTo>
                  <a:lnTo>
                    <a:pt x="10278" y="366"/>
                  </a:lnTo>
                  <a:lnTo>
                    <a:pt x="9889" y="244"/>
                  </a:lnTo>
                  <a:lnTo>
                    <a:pt x="9499" y="171"/>
                  </a:lnTo>
                  <a:lnTo>
                    <a:pt x="9109" y="98"/>
                  </a:lnTo>
                  <a:lnTo>
                    <a:pt x="8720" y="49"/>
                  </a:lnTo>
                  <a:lnTo>
                    <a:pt x="8330" y="25"/>
                  </a:lnTo>
                  <a:lnTo>
                    <a:pt x="7916" y="1"/>
                  </a:lnTo>
                  <a:lnTo>
                    <a:pt x="7916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4" name="Google Shape;594;p38"/>
            <p:cNvSpPr/>
            <p:nvPr/>
          </p:nvSpPr>
          <p:spPr>
            <a:xfrm>
              <a:off x="6673500" y="333700"/>
              <a:ext cx="347100" cy="347100"/>
            </a:xfrm>
            <a:custGeom>
              <a:rect b="b" l="l" r="r" t="t"/>
              <a:pathLst>
                <a:path extrusionOk="0" fill="none" h="13884" w="13884">
                  <a:moveTo>
                    <a:pt x="6942" y="13883"/>
                  </a:moveTo>
                  <a:lnTo>
                    <a:pt x="6942" y="13883"/>
                  </a:lnTo>
                  <a:lnTo>
                    <a:pt x="6577" y="13883"/>
                  </a:lnTo>
                  <a:lnTo>
                    <a:pt x="6236" y="13834"/>
                  </a:lnTo>
                  <a:lnTo>
                    <a:pt x="5895" y="13810"/>
                  </a:lnTo>
                  <a:lnTo>
                    <a:pt x="5554" y="13737"/>
                  </a:lnTo>
                  <a:lnTo>
                    <a:pt x="5213" y="13664"/>
                  </a:lnTo>
                  <a:lnTo>
                    <a:pt x="4872" y="13566"/>
                  </a:lnTo>
                  <a:lnTo>
                    <a:pt x="4555" y="13469"/>
                  </a:lnTo>
                  <a:lnTo>
                    <a:pt x="4239" y="13323"/>
                  </a:lnTo>
                  <a:lnTo>
                    <a:pt x="3946" y="13201"/>
                  </a:lnTo>
                  <a:lnTo>
                    <a:pt x="3630" y="13031"/>
                  </a:lnTo>
                  <a:lnTo>
                    <a:pt x="3337" y="12884"/>
                  </a:lnTo>
                  <a:lnTo>
                    <a:pt x="3069" y="12690"/>
                  </a:lnTo>
                  <a:lnTo>
                    <a:pt x="2802" y="12495"/>
                  </a:lnTo>
                  <a:lnTo>
                    <a:pt x="2534" y="12300"/>
                  </a:lnTo>
                  <a:lnTo>
                    <a:pt x="2290" y="12081"/>
                  </a:lnTo>
                  <a:lnTo>
                    <a:pt x="2047" y="11837"/>
                  </a:lnTo>
                  <a:lnTo>
                    <a:pt x="1803" y="11594"/>
                  </a:lnTo>
                  <a:lnTo>
                    <a:pt x="1584" y="11350"/>
                  </a:lnTo>
                  <a:lnTo>
                    <a:pt x="1389" y="11082"/>
                  </a:lnTo>
                  <a:lnTo>
                    <a:pt x="1194" y="10814"/>
                  </a:lnTo>
                  <a:lnTo>
                    <a:pt x="999" y="10546"/>
                  </a:lnTo>
                  <a:lnTo>
                    <a:pt x="853" y="10254"/>
                  </a:lnTo>
                  <a:lnTo>
                    <a:pt x="683" y="9938"/>
                  </a:lnTo>
                  <a:lnTo>
                    <a:pt x="561" y="9645"/>
                  </a:lnTo>
                  <a:lnTo>
                    <a:pt x="415" y="9329"/>
                  </a:lnTo>
                  <a:lnTo>
                    <a:pt x="317" y="9012"/>
                  </a:lnTo>
                  <a:lnTo>
                    <a:pt x="220" y="8671"/>
                  </a:lnTo>
                  <a:lnTo>
                    <a:pt x="147" y="8330"/>
                  </a:lnTo>
                  <a:lnTo>
                    <a:pt x="74" y="7989"/>
                  </a:lnTo>
                  <a:lnTo>
                    <a:pt x="49" y="7648"/>
                  </a:lnTo>
                  <a:lnTo>
                    <a:pt x="1" y="7307"/>
                  </a:lnTo>
                  <a:lnTo>
                    <a:pt x="1" y="6942"/>
                  </a:lnTo>
                  <a:lnTo>
                    <a:pt x="1" y="6942"/>
                  </a:lnTo>
                  <a:lnTo>
                    <a:pt x="1" y="6577"/>
                  </a:lnTo>
                  <a:lnTo>
                    <a:pt x="49" y="6236"/>
                  </a:lnTo>
                  <a:lnTo>
                    <a:pt x="74" y="5895"/>
                  </a:lnTo>
                  <a:lnTo>
                    <a:pt x="147" y="5554"/>
                  </a:lnTo>
                  <a:lnTo>
                    <a:pt x="220" y="5213"/>
                  </a:lnTo>
                  <a:lnTo>
                    <a:pt x="317" y="4872"/>
                  </a:lnTo>
                  <a:lnTo>
                    <a:pt x="415" y="4555"/>
                  </a:lnTo>
                  <a:lnTo>
                    <a:pt x="561" y="4238"/>
                  </a:lnTo>
                  <a:lnTo>
                    <a:pt x="683" y="3946"/>
                  </a:lnTo>
                  <a:lnTo>
                    <a:pt x="853" y="3630"/>
                  </a:lnTo>
                  <a:lnTo>
                    <a:pt x="999" y="3337"/>
                  </a:lnTo>
                  <a:lnTo>
                    <a:pt x="1194" y="3069"/>
                  </a:lnTo>
                  <a:lnTo>
                    <a:pt x="1389" y="2802"/>
                  </a:lnTo>
                  <a:lnTo>
                    <a:pt x="1584" y="2534"/>
                  </a:lnTo>
                  <a:lnTo>
                    <a:pt x="1803" y="2290"/>
                  </a:lnTo>
                  <a:lnTo>
                    <a:pt x="2047" y="2047"/>
                  </a:lnTo>
                  <a:lnTo>
                    <a:pt x="2290" y="1803"/>
                  </a:lnTo>
                  <a:lnTo>
                    <a:pt x="2534" y="1584"/>
                  </a:lnTo>
                  <a:lnTo>
                    <a:pt x="2802" y="1389"/>
                  </a:lnTo>
                  <a:lnTo>
                    <a:pt x="3069" y="1194"/>
                  </a:lnTo>
                  <a:lnTo>
                    <a:pt x="3337" y="999"/>
                  </a:lnTo>
                  <a:lnTo>
                    <a:pt x="3630" y="853"/>
                  </a:lnTo>
                  <a:lnTo>
                    <a:pt x="3946" y="683"/>
                  </a:lnTo>
                  <a:lnTo>
                    <a:pt x="4239" y="561"/>
                  </a:lnTo>
                  <a:lnTo>
                    <a:pt x="4555" y="415"/>
                  </a:lnTo>
                  <a:lnTo>
                    <a:pt x="4872" y="317"/>
                  </a:lnTo>
                  <a:lnTo>
                    <a:pt x="5213" y="220"/>
                  </a:lnTo>
                  <a:lnTo>
                    <a:pt x="5554" y="147"/>
                  </a:lnTo>
                  <a:lnTo>
                    <a:pt x="5895" y="74"/>
                  </a:lnTo>
                  <a:lnTo>
                    <a:pt x="6236" y="49"/>
                  </a:lnTo>
                  <a:lnTo>
                    <a:pt x="6577" y="1"/>
                  </a:lnTo>
                  <a:lnTo>
                    <a:pt x="6942" y="1"/>
                  </a:lnTo>
                  <a:lnTo>
                    <a:pt x="6942" y="1"/>
                  </a:lnTo>
                  <a:lnTo>
                    <a:pt x="7307" y="1"/>
                  </a:lnTo>
                  <a:lnTo>
                    <a:pt x="7648" y="49"/>
                  </a:lnTo>
                  <a:lnTo>
                    <a:pt x="7989" y="74"/>
                  </a:lnTo>
                  <a:lnTo>
                    <a:pt x="8330" y="147"/>
                  </a:lnTo>
                  <a:lnTo>
                    <a:pt x="8671" y="220"/>
                  </a:lnTo>
                  <a:lnTo>
                    <a:pt x="9012" y="317"/>
                  </a:lnTo>
                  <a:lnTo>
                    <a:pt x="9329" y="415"/>
                  </a:lnTo>
                  <a:lnTo>
                    <a:pt x="9645" y="561"/>
                  </a:lnTo>
                  <a:lnTo>
                    <a:pt x="9938" y="683"/>
                  </a:lnTo>
                  <a:lnTo>
                    <a:pt x="10254" y="853"/>
                  </a:lnTo>
                  <a:lnTo>
                    <a:pt x="10546" y="999"/>
                  </a:lnTo>
                  <a:lnTo>
                    <a:pt x="10814" y="1194"/>
                  </a:lnTo>
                  <a:lnTo>
                    <a:pt x="11082" y="1389"/>
                  </a:lnTo>
                  <a:lnTo>
                    <a:pt x="11350" y="1584"/>
                  </a:lnTo>
                  <a:lnTo>
                    <a:pt x="11594" y="1803"/>
                  </a:lnTo>
                  <a:lnTo>
                    <a:pt x="11837" y="2047"/>
                  </a:lnTo>
                  <a:lnTo>
                    <a:pt x="12081" y="2290"/>
                  </a:lnTo>
                  <a:lnTo>
                    <a:pt x="12300" y="2534"/>
                  </a:lnTo>
                  <a:lnTo>
                    <a:pt x="12495" y="2802"/>
                  </a:lnTo>
                  <a:lnTo>
                    <a:pt x="12690" y="3069"/>
                  </a:lnTo>
                  <a:lnTo>
                    <a:pt x="12885" y="3337"/>
                  </a:lnTo>
                  <a:lnTo>
                    <a:pt x="13031" y="3630"/>
                  </a:lnTo>
                  <a:lnTo>
                    <a:pt x="13201" y="3946"/>
                  </a:lnTo>
                  <a:lnTo>
                    <a:pt x="13323" y="4238"/>
                  </a:lnTo>
                  <a:lnTo>
                    <a:pt x="13469" y="4555"/>
                  </a:lnTo>
                  <a:lnTo>
                    <a:pt x="13566" y="4872"/>
                  </a:lnTo>
                  <a:lnTo>
                    <a:pt x="13664" y="5213"/>
                  </a:lnTo>
                  <a:lnTo>
                    <a:pt x="13737" y="5554"/>
                  </a:lnTo>
                  <a:lnTo>
                    <a:pt x="13810" y="5895"/>
                  </a:lnTo>
                  <a:lnTo>
                    <a:pt x="13834" y="6236"/>
                  </a:lnTo>
                  <a:lnTo>
                    <a:pt x="13883" y="6577"/>
                  </a:lnTo>
                  <a:lnTo>
                    <a:pt x="13883" y="6942"/>
                  </a:lnTo>
                  <a:lnTo>
                    <a:pt x="13883" y="6942"/>
                  </a:lnTo>
                  <a:lnTo>
                    <a:pt x="13883" y="7307"/>
                  </a:lnTo>
                  <a:lnTo>
                    <a:pt x="13834" y="7648"/>
                  </a:lnTo>
                  <a:lnTo>
                    <a:pt x="13810" y="7989"/>
                  </a:lnTo>
                  <a:lnTo>
                    <a:pt x="13737" y="8330"/>
                  </a:lnTo>
                  <a:lnTo>
                    <a:pt x="13664" y="8671"/>
                  </a:lnTo>
                  <a:lnTo>
                    <a:pt x="13566" y="9012"/>
                  </a:lnTo>
                  <a:lnTo>
                    <a:pt x="13469" y="9329"/>
                  </a:lnTo>
                  <a:lnTo>
                    <a:pt x="13323" y="9645"/>
                  </a:lnTo>
                  <a:lnTo>
                    <a:pt x="13201" y="9938"/>
                  </a:lnTo>
                  <a:lnTo>
                    <a:pt x="13031" y="10254"/>
                  </a:lnTo>
                  <a:lnTo>
                    <a:pt x="12885" y="10546"/>
                  </a:lnTo>
                  <a:lnTo>
                    <a:pt x="12690" y="10814"/>
                  </a:lnTo>
                  <a:lnTo>
                    <a:pt x="12495" y="11082"/>
                  </a:lnTo>
                  <a:lnTo>
                    <a:pt x="12300" y="11350"/>
                  </a:lnTo>
                  <a:lnTo>
                    <a:pt x="12081" y="11594"/>
                  </a:lnTo>
                  <a:lnTo>
                    <a:pt x="11837" y="11837"/>
                  </a:lnTo>
                  <a:lnTo>
                    <a:pt x="11594" y="12081"/>
                  </a:lnTo>
                  <a:lnTo>
                    <a:pt x="11350" y="12300"/>
                  </a:lnTo>
                  <a:lnTo>
                    <a:pt x="11082" y="12495"/>
                  </a:lnTo>
                  <a:lnTo>
                    <a:pt x="10814" y="12690"/>
                  </a:lnTo>
                  <a:lnTo>
                    <a:pt x="10546" y="12884"/>
                  </a:lnTo>
                  <a:lnTo>
                    <a:pt x="10254" y="13031"/>
                  </a:lnTo>
                  <a:lnTo>
                    <a:pt x="9938" y="13201"/>
                  </a:lnTo>
                  <a:lnTo>
                    <a:pt x="9645" y="13323"/>
                  </a:lnTo>
                  <a:lnTo>
                    <a:pt x="9329" y="13469"/>
                  </a:lnTo>
                  <a:lnTo>
                    <a:pt x="9012" y="13566"/>
                  </a:lnTo>
                  <a:lnTo>
                    <a:pt x="8671" y="13664"/>
                  </a:lnTo>
                  <a:lnTo>
                    <a:pt x="8330" y="13737"/>
                  </a:lnTo>
                  <a:lnTo>
                    <a:pt x="7989" y="13810"/>
                  </a:lnTo>
                  <a:lnTo>
                    <a:pt x="7648" y="13834"/>
                  </a:lnTo>
                  <a:lnTo>
                    <a:pt x="7307" y="13883"/>
                  </a:lnTo>
                  <a:lnTo>
                    <a:pt x="6942" y="13883"/>
                  </a:lnTo>
                  <a:lnTo>
                    <a:pt x="6942" y="13883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5" name="Google Shape;595;p38"/>
            <p:cNvSpPr/>
            <p:nvPr/>
          </p:nvSpPr>
          <p:spPr>
            <a:xfrm>
              <a:off x="6848850" y="397625"/>
              <a:ext cx="54825" cy="169300"/>
            </a:xfrm>
            <a:custGeom>
              <a:rect b="b" l="l" r="r" t="t"/>
              <a:pathLst>
                <a:path extrusionOk="0" fill="none" h="6772" w="2193">
                  <a:moveTo>
                    <a:pt x="1" y="1"/>
                  </a:moveTo>
                  <a:lnTo>
                    <a:pt x="1" y="4580"/>
                  </a:lnTo>
                  <a:lnTo>
                    <a:pt x="2193" y="6772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6" name="Google Shape;596;p38"/>
            <p:cNvSpPr/>
            <p:nvPr/>
          </p:nvSpPr>
          <p:spPr>
            <a:xfrm>
              <a:off x="6847025" y="333700"/>
              <a:ext cx="25" cy="29250"/>
            </a:xfrm>
            <a:custGeom>
              <a:rect b="b" l="l" r="r" t="t"/>
              <a:pathLst>
                <a:path extrusionOk="0" fill="none" h="1170" w="1">
                  <a:moveTo>
                    <a:pt x="1" y="1170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7" name="Google Shape;597;p38"/>
            <p:cNvSpPr/>
            <p:nvPr/>
          </p:nvSpPr>
          <p:spPr>
            <a:xfrm>
              <a:off x="6760575" y="35685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8" name="Google Shape;598;p38"/>
            <p:cNvSpPr/>
            <p:nvPr/>
          </p:nvSpPr>
          <p:spPr>
            <a:xfrm>
              <a:off x="6760575" y="356850"/>
              <a:ext cx="14025" cy="24975"/>
            </a:xfrm>
            <a:custGeom>
              <a:rect b="b" l="l" r="r" t="t"/>
              <a:pathLst>
                <a:path extrusionOk="0" fill="none" h="999" w="561">
                  <a:moveTo>
                    <a:pt x="1" y="0"/>
                  </a:moveTo>
                  <a:lnTo>
                    <a:pt x="561" y="99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9" name="Google Shape;599;p38"/>
            <p:cNvSpPr/>
            <p:nvPr/>
          </p:nvSpPr>
          <p:spPr>
            <a:xfrm>
              <a:off x="6696650" y="420775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0" name="Google Shape;600;p38"/>
            <p:cNvSpPr/>
            <p:nvPr/>
          </p:nvSpPr>
          <p:spPr>
            <a:xfrm>
              <a:off x="6696650" y="420775"/>
              <a:ext cx="24975" cy="14025"/>
            </a:xfrm>
            <a:custGeom>
              <a:rect b="b" l="l" r="r" t="t"/>
              <a:pathLst>
                <a:path extrusionOk="0" fill="none" h="561" w="999">
                  <a:moveTo>
                    <a:pt x="0" y="0"/>
                  </a:moveTo>
                  <a:lnTo>
                    <a:pt x="999" y="56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1" name="Google Shape;601;p38"/>
            <p:cNvSpPr/>
            <p:nvPr/>
          </p:nvSpPr>
          <p:spPr>
            <a:xfrm>
              <a:off x="6673500" y="507225"/>
              <a:ext cx="29250" cy="25"/>
            </a:xfrm>
            <a:custGeom>
              <a:rect b="b" l="l" r="r" t="t"/>
              <a:pathLst>
                <a:path extrusionOk="0" fill="none" h="1" w="1170">
                  <a:moveTo>
                    <a:pt x="1" y="1"/>
                  </a:moveTo>
                  <a:lnTo>
                    <a:pt x="117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2" name="Google Shape;602;p38"/>
            <p:cNvSpPr/>
            <p:nvPr/>
          </p:nvSpPr>
          <p:spPr>
            <a:xfrm>
              <a:off x="6696650" y="59370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3" name="Google Shape;603;p38"/>
            <p:cNvSpPr/>
            <p:nvPr/>
          </p:nvSpPr>
          <p:spPr>
            <a:xfrm>
              <a:off x="6696650" y="579700"/>
              <a:ext cx="24975" cy="14025"/>
            </a:xfrm>
            <a:custGeom>
              <a:rect b="b" l="l" r="r" t="t"/>
              <a:pathLst>
                <a:path extrusionOk="0" fill="none" h="561" w="999">
                  <a:moveTo>
                    <a:pt x="0" y="560"/>
                  </a:moveTo>
                  <a:lnTo>
                    <a:pt x="999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4" name="Google Shape;604;p38"/>
            <p:cNvSpPr/>
            <p:nvPr/>
          </p:nvSpPr>
          <p:spPr>
            <a:xfrm>
              <a:off x="6760575" y="632675"/>
              <a:ext cx="14025" cy="24975"/>
            </a:xfrm>
            <a:custGeom>
              <a:rect b="b" l="l" r="r" t="t"/>
              <a:pathLst>
                <a:path extrusionOk="0" fill="none" h="999" w="561">
                  <a:moveTo>
                    <a:pt x="1" y="999"/>
                  </a:moveTo>
                  <a:lnTo>
                    <a:pt x="561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5" name="Google Shape;605;p38"/>
            <p:cNvSpPr/>
            <p:nvPr/>
          </p:nvSpPr>
          <p:spPr>
            <a:xfrm>
              <a:off x="6760575" y="657625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1" y="1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6" name="Google Shape;606;p38"/>
            <p:cNvSpPr/>
            <p:nvPr/>
          </p:nvSpPr>
          <p:spPr>
            <a:xfrm>
              <a:off x="6847025" y="651550"/>
              <a:ext cx="25" cy="29250"/>
            </a:xfrm>
            <a:custGeom>
              <a:rect b="b" l="l" r="r" t="t"/>
              <a:pathLst>
                <a:path extrusionOk="0" fill="none" h="1170" w="1">
                  <a:moveTo>
                    <a:pt x="1" y="0"/>
                  </a:moveTo>
                  <a:lnTo>
                    <a:pt x="1" y="116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7" name="Google Shape;607;p38"/>
            <p:cNvSpPr/>
            <p:nvPr/>
          </p:nvSpPr>
          <p:spPr>
            <a:xfrm>
              <a:off x="6919500" y="632675"/>
              <a:ext cx="14025" cy="24975"/>
            </a:xfrm>
            <a:custGeom>
              <a:rect b="b" l="l" r="r" t="t"/>
              <a:pathLst>
                <a:path extrusionOk="0" fill="none" h="999" w="561">
                  <a:moveTo>
                    <a:pt x="560" y="999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8" name="Google Shape;608;p38"/>
            <p:cNvSpPr/>
            <p:nvPr/>
          </p:nvSpPr>
          <p:spPr>
            <a:xfrm>
              <a:off x="6933500" y="657625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9" name="Google Shape;609;p38"/>
            <p:cNvSpPr/>
            <p:nvPr/>
          </p:nvSpPr>
          <p:spPr>
            <a:xfrm>
              <a:off x="6972475" y="579700"/>
              <a:ext cx="24975" cy="14025"/>
            </a:xfrm>
            <a:custGeom>
              <a:rect b="b" l="l" r="r" t="t"/>
              <a:pathLst>
                <a:path extrusionOk="0" fill="none" h="561" w="999">
                  <a:moveTo>
                    <a:pt x="999" y="56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0" name="Google Shape;610;p38"/>
            <p:cNvSpPr/>
            <p:nvPr/>
          </p:nvSpPr>
          <p:spPr>
            <a:xfrm>
              <a:off x="6997425" y="59370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1" name="Google Shape;611;p38"/>
            <p:cNvSpPr/>
            <p:nvPr/>
          </p:nvSpPr>
          <p:spPr>
            <a:xfrm>
              <a:off x="6991350" y="507225"/>
              <a:ext cx="29250" cy="25"/>
            </a:xfrm>
            <a:custGeom>
              <a:rect b="b" l="l" r="r" t="t"/>
              <a:pathLst>
                <a:path extrusionOk="0" fill="none" h="1" w="1170">
                  <a:moveTo>
                    <a:pt x="116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2" name="Google Shape;612;p38"/>
            <p:cNvSpPr/>
            <p:nvPr/>
          </p:nvSpPr>
          <p:spPr>
            <a:xfrm>
              <a:off x="6972475" y="420775"/>
              <a:ext cx="24975" cy="14025"/>
            </a:xfrm>
            <a:custGeom>
              <a:rect b="b" l="l" r="r" t="t"/>
              <a:pathLst>
                <a:path extrusionOk="0" fill="none" h="561" w="999">
                  <a:moveTo>
                    <a:pt x="0" y="561"/>
                  </a:moveTo>
                  <a:lnTo>
                    <a:pt x="999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3" name="Google Shape;613;p38"/>
            <p:cNvSpPr/>
            <p:nvPr/>
          </p:nvSpPr>
          <p:spPr>
            <a:xfrm>
              <a:off x="6997425" y="420775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4" name="Google Shape;614;p38"/>
            <p:cNvSpPr/>
            <p:nvPr/>
          </p:nvSpPr>
          <p:spPr>
            <a:xfrm>
              <a:off x="6919500" y="356850"/>
              <a:ext cx="14025" cy="24975"/>
            </a:xfrm>
            <a:custGeom>
              <a:rect b="b" l="l" r="r" t="t"/>
              <a:pathLst>
                <a:path extrusionOk="0" fill="none" h="999" w="561">
                  <a:moveTo>
                    <a:pt x="560" y="0"/>
                  </a:moveTo>
                  <a:lnTo>
                    <a:pt x="0" y="99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5" name="Google Shape;615;p38"/>
            <p:cNvSpPr/>
            <p:nvPr/>
          </p:nvSpPr>
          <p:spPr>
            <a:xfrm>
              <a:off x="6933500" y="35685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16" name="Google Shape;616;p38"/>
          <p:cNvGrpSpPr/>
          <p:nvPr/>
        </p:nvGrpSpPr>
        <p:grpSpPr>
          <a:xfrm>
            <a:off x="4873705" y="395448"/>
            <a:ext cx="337797" cy="319873"/>
            <a:chOff x="5973900" y="318475"/>
            <a:chExt cx="401900" cy="380575"/>
          </a:xfrm>
        </p:grpSpPr>
        <p:sp>
          <p:nvSpPr>
            <p:cNvPr id="617" name="Google Shape;617;p38"/>
            <p:cNvSpPr/>
            <p:nvPr/>
          </p:nvSpPr>
          <p:spPr>
            <a:xfrm>
              <a:off x="5973900" y="337975"/>
              <a:ext cx="401900" cy="67000"/>
            </a:xfrm>
            <a:custGeom>
              <a:rect b="b" l="l" r="r" t="t"/>
              <a:pathLst>
                <a:path extrusionOk="0" fill="none" h="2680" w="16076">
                  <a:moveTo>
                    <a:pt x="16075" y="2679"/>
                  </a:moveTo>
                  <a:lnTo>
                    <a:pt x="16075" y="0"/>
                  </a:lnTo>
                  <a:lnTo>
                    <a:pt x="1" y="0"/>
                  </a:lnTo>
                  <a:lnTo>
                    <a:pt x="1" y="267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8" name="Google Shape;618;p38"/>
            <p:cNvSpPr/>
            <p:nvPr/>
          </p:nvSpPr>
          <p:spPr>
            <a:xfrm>
              <a:off x="6024450" y="348325"/>
              <a:ext cx="45075" cy="45075"/>
            </a:xfrm>
            <a:custGeom>
              <a:rect b="b" l="l" r="r" t="t"/>
              <a:pathLst>
                <a:path extrusionOk="0" fill="none" h="1803" w="1803">
                  <a:moveTo>
                    <a:pt x="902" y="1803"/>
                  </a:moveTo>
                  <a:lnTo>
                    <a:pt x="902" y="1803"/>
                  </a:lnTo>
                  <a:lnTo>
                    <a:pt x="731" y="1778"/>
                  </a:lnTo>
                  <a:lnTo>
                    <a:pt x="561" y="1729"/>
                  </a:lnTo>
                  <a:lnTo>
                    <a:pt x="390" y="1632"/>
                  </a:lnTo>
                  <a:lnTo>
                    <a:pt x="268" y="1535"/>
                  </a:lnTo>
                  <a:lnTo>
                    <a:pt x="147" y="1388"/>
                  </a:lnTo>
                  <a:lnTo>
                    <a:pt x="73" y="1242"/>
                  </a:lnTo>
                  <a:lnTo>
                    <a:pt x="25" y="1072"/>
                  </a:lnTo>
                  <a:lnTo>
                    <a:pt x="0" y="901"/>
                  </a:lnTo>
                  <a:lnTo>
                    <a:pt x="0" y="901"/>
                  </a:lnTo>
                  <a:lnTo>
                    <a:pt x="25" y="707"/>
                  </a:lnTo>
                  <a:lnTo>
                    <a:pt x="73" y="536"/>
                  </a:lnTo>
                  <a:lnTo>
                    <a:pt x="147" y="390"/>
                  </a:lnTo>
                  <a:lnTo>
                    <a:pt x="268" y="244"/>
                  </a:lnTo>
                  <a:lnTo>
                    <a:pt x="390" y="146"/>
                  </a:lnTo>
                  <a:lnTo>
                    <a:pt x="561" y="49"/>
                  </a:lnTo>
                  <a:lnTo>
                    <a:pt x="731" y="0"/>
                  </a:lnTo>
                  <a:lnTo>
                    <a:pt x="902" y="0"/>
                  </a:lnTo>
                  <a:lnTo>
                    <a:pt x="902" y="0"/>
                  </a:lnTo>
                  <a:lnTo>
                    <a:pt x="1072" y="0"/>
                  </a:lnTo>
                  <a:lnTo>
                    <a:pt x="1242" y="49"/>
                  </a:lnTo>
                  <a:lnTo>
                    <a:pt x="1413" y="146"/>
                  </a:lnTo>
                  <a:lnTo>
                    <a:pt x="1535" y="244"/>
                  </a:lnTo>
                  <a:lnTo>
                    <a:pt x="1657" y="390"/>
                  </a:lnTo>
                  <a:lnTo>
                    <a:pt x="1730" y="536"/>
                  </a:lnTo>
                  <a:lnTo>
                    <a:pt x="1778" y="707"/>
                  </a:lnTo>
                  <a:lnTo>
                    <a:pt x="1803" y="901"/>
                  </a:lnTo>
                  <a:lnTo>
                    <a:pt x="1803" y="901"/>
                  </a:lnTo>
                  <a:lnTo>
                    <a:pt x="1778" y="1072"/>
                  </a:lnTo>
                  <a:lnTo>
                    <a:pt x="1730" y="1242"/>
                  </a:lnTo>
                  <a:lnTo>
                    <a:pt x="1657" y="1388"/>
                  </a:lnTo>
                  <a:lnTo>
                    <a:pt x="1535" y="1535"/>
                  </a:lnTo>
                  <a:lnTo>
                    <a:pt x="1413" y="1632"/>
                  </a:lnTo>
                  <a:lnTo>
                    <a:pt x="1242" y="1729"/>
                  </a:lnTo>
                  <a:lnTo>
                    <a:pt x="1072" y="1778"/>
                  </a:lnTo>
                  <a:lnTo>
                    <a:pt x="902" y="1803"/>
                  </a:lnTo>
                  <a:lnTo>
                    <a:pt x="902" y="180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9" name="Google Shape;619;p38"/>
            <p:cNvSpPr/>
            <p:nvPr/>
          </p:nvSpPr>
          <p:spPr>
            <a:xfrm>
              <a:off x="6280175" y="348325"/>
              <a:ext cx="45075" cy="45075"/>
            </a:xfrm>
            <a:custGeom>
              <a:rect b="b" l="l" r="r" t="t"/>
              <a:pathLst>
                <a:path extrusionOk="0" fill="none" h="1803" w="1803">
                  <a:moveTo>
                    <a:pt x="902" y="1803"/>
                  </a:moveTo>
                  <a:lnTo>
                    <a:pt x="902" y="1803"/>
                  </a:lnTo>
                  <a:lnTo>
                    <a:pt x="731" y="1778"/>
                  </a:lnTo>
                  <a:lnTo>
                    <a:pt x="561" y="1729"/>
                  </a:lnTo>
                  <a:lnTo>
                    <a:pt x="390" y="1632"/>
                  </a:lnTo>
                  <a:lnTo>
                    <a:pt x="268" y="1535"/>
                  </a:lnTo>
                  <a:lnTo>
                    <a:pt x="147" y="1388"/>
                  </a:lnTo>
                  <a:lnTo>
                    <a:pt x="74" y="1242"/>
                  </a:lnTo>
                  <a:lnTo>
                    <a:pt x="25" y="1072"/>
                  </a:lnTo>
                  <a:lnTo>
                    <a:pt x="0" y="901"/>
                  </a:lnTo>
                  <a:lnTo>
                    <a:pt x="0" y="901"/>
                  </a:lnTo>
                  <a:lnTo>
                    <a:pt x="25" y="707"/>
                  </a:lnTo>
                  <a:lnTo>
                    <a:pt x="74" y="536"/>
                  </a:lnTo>
                  <a:lnTo>
                    <a:pt x="147" y="390"/>
                  </a:lnTo>
                  <a:lnTo>
                    <a:pt x="268" y="244"/>
                  </a:lnTo>
                  <a:lnTo>
                    <a:pt x="390" y="146"/>
                  </a:lnTo>
                  <a:lnTo>
                    <a:pt x="561" y="49"/>
                  </a:lnTo>
                  <a:lnTo>
                    <a:pt x="731" y="0"/>
                  </a:lnTo>
                  <a:lnTo>
                    <a:pt x="902" y="0"/>
                  </a:lnTo>
                  <a:lnTo>
                    <a:pt x="902" y="0"/>
                  </a:lnTo>
                  <a:lnTo>
                    <a:pt x="1072" y="0"/>
                  </a:lnTo>
                  <a:lnTo>
                    <a:pt x="1243" y="49"/>
                  </a:lnTo>
                  <a:lnTo>
                    <a:pt x="1413" y="146"/>
                  </a:lnTo>
                  <a:lnTo>
                    <a:pt x="1535" y="244"/>
                  </a:lnTo>
                  <a:lnTo>
                    <a:pt x="1657" y="390"/>
                  </a:lnTo>
                  <a:lnTo>
                    <a:pt x="1730" y="536"/>
                  </a:lnTo>
                  <a:lnTo>
                    <a:pt x="1778" y="707"/>
                  </a:lnTo>
                  <a:lnTo>
                    <a:pt x="1803" y="901"/>
                  </a:lnTo>
                  <a:lnTo>
                    <a:pt x="1803" y="901"/>
                  </a:lnTo>
                  <a:lnTo>
                    <a:pt x="1778" y="1072"/>
                  </a:lnTo>
                  <a:lnTo>
                    <a:pt x="1730" y="1242"/>
                  </a:lnTo>
                  <a:lnTo>
                    <a:pt x="1657" y="1388"/>
                  </a:lnTo>
                  <a:lnTo>
                    <a:pt x="1535" y="1535"/>
                  </a:lnTo>
                  <a:lnTo>
                    <a:pt x="1413" y="1632"/>
                  </a:lnTo>
                  <a:lnTo>
                    <a:pt x="1243" y="1729"/>
                  </a:lnTo>
                  <a:lnTo>
                    <a:pt x="1072" y="1778"/>
                  </a:lnTo>
                  <a:lnTo>
                    <a:pt x="902" y="1803"/>
                  </a:lnTo>
                  <a:lnTo>
                    <a:pt x="902" y="180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0" name="Google Shape;620;p38"/>
            <p:cNvSpPr/>
            <p:nvPr/>
          </p:nvSpPr>
          <p:spPr>
            <a:xfrm>
              <a:off x="5973900" y="667375"/>
              <a:ext cx="401900" cy="31675"/>
            </a:xfrm>
            <a:custGeom>
              <a:rect b="b" l="l" r="r" t="t"/>
              <a:pathLst>
                <a:path extrusionOk="0" fill="none" h="1267" w="16076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58"/>
                  </a:lnTo>
                  <a:lnTo>
                    <a:pt x="74" y="804"/>
                  </a:lnTo>
                  <a:lnTo>
                    <a:pt x="147" y="926"/>
                  </a:lnTo>
                  <a:lnTo>
                    <a:pt x="220" y="1048"/>
                  </a:lnTo>
                  <a:lnTo>
                    <a:pt x="342" y="1145"/>
                  </a:lnTo>
                  <a:lnTo>
                    <a:pt x="488" y="1218"/>
                  </a:lnTo>
                  <a:lnTo>
                    <a:pt x="634" y="1267"/>
                  </a:lnTo>
                  <a:lnTo>
                    <a:pt x="780" y="1267"/>
                  </a:lnTo>
                  <a:lnTo>
                    <a:pt x="15296" y="1267"/>
                  </a:lnTo>
                  <a:lnTo>
                    <a:pt x="15296" y="1267"/>
                  </a:lnTo>
                  <a:lnTo>
                    <a:pt x="15442" y="1267"/>
                  </a:lnTo>
                  <a:lnTo>
                    <a:pt x="15588" y="1218"/>
                  </a:lnTo>
                  <a:lnTo>
                    <a:pt x="15734" y="1145"/>
                  </a:lnTo>
                  <a:lnTo>
                    <a:pt x="15856" y="1048"/>
                  </a:lnTo>
                  <a:lnTo>
                    <a:pt x="15929" y="926"/>
                  </a:lnTo>
                  <a:lnTo>
                    <a:pt x="16002" y="804"/>
                  </a:lnTo>
                  <a:lnTo>
                    <a:pt x="16051" y="658"/>
                  </a:lnTo>
                  <a:lnTo>
                    <a:pt x="16075" y="487"/>
                  </a:lnTo>
                  <a:lnTo>
                    <a:pt x="16075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1" name="Google Shape;621;p38"/>
            <p:cNvSpPr/>
            <p:nvPr/>
          </p:nvSpPr>
          <p:spPr>
            <a:xfrm>
              <a:off x="6302700" y="318475"/>
              <a:ext cx="28650" cy="63350"/>
            </a:xfrm>
            <a:custGeom>
              <a:rect b="b" l="l" r="r" t="t"/>
              <a:pathLst>
                <a:path extrusionOk="0" fill="none" h="2534" w="1146">
                  <a:moveTo>
                    <a:pt x="634" y="2534"/>
                  </a:moveTo>
                  <a:lnTo>
                    <a:pt x="488" y="2534"/>
                  </a:lnTo>
                  <a:lnTo>
                    <a:pt x="488" y="2534"/>
                  </a:lnTo>
                  <a:lnTo>
                    <a:pt x="390" y="2534"/>
                  </a:lnTo>
                  <a:lnTo>
                    <a:pt x="293" y="2485"/>
                  </a:lnTo>
                  <a:lnTo>
                    <a:pt x="220" y="2461"/>
                  </a:lnTo>
                  <a:lnTo>
                    <a:pt x="147" y="2388"/>
                  </a:lnTo>
                  <a:lnTo>
                    <a:pt x="74" y="2315"/>
                  </a:lnTo>
                  <a:lnTo>
                    <a:pt x="49" y="2242"/>
                  </a:lnTo>
                  <a:lnTo>
                    <a:pt x="1" y="2144"/>
                  </a:lnTo>
                  <a:lnTo>
                    <a:pt x="1" y="2047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391"/>
                  </a:lnTo>
                  <a:lnTo>
                    <a:pt x="49" y="293"/>
                  </a:lnTo>
                  <a:lnTo>
                    <a:pt x="74" y="220"/>
                  </a:lnTo>
                  <a:lnTo>
                    <a:pt x="147" y="147"/>
                  </a:lnTo>
                  <a:lnTo>
                    <a:pt x="220" y="74"/>
                  </a:lnTo>
                  <a:lnTo>
                    <a:pt x="293" y="50"/>
                  </a:lnTo>
                  <a:lnTo>
                    <a:pt x="390" y="1"/>
                  </a:lnTo>
                  <a:lnTo>
                    <a:pt x="488" y="1"/>
                  </a:lnTo>
                  <a:lnTo>
                    <a:pt x="683" y="1"/>
                  </a:lnTo>
                  <a:lnTo>
                    <a:pt x="683" y="1"/>
                  </a:lnTo>
                  <a:lnTo>
                    <a:pt x="780" y="1"/>
                  </a:lnTo>
                  <a:lnTo>
                    <a:pt x="877" y="50"/>
                  </a:lnTo>
                  <a:lnTo>
                    <a:pt x="950" y="74"/>
                  </a:lnTo>
                  <a:lnTo>
                    <a:pt x="1024" y="147"/>
                  </a:lnTo>
                  <a:lnTo>
                    <a:pt x="1072" y="220"/>
                  </a:lnTo>
                  <a:lnTo>
                    <a:pt x="1121" y="293"/>
                  </a:lnTo>
                  <a:lnTo>
                    <a:pt x="1145" y="391"/>
                  </a:lnTo>
                  <a:lnTo>
                    <a:pt x="1145" y="488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2" name="Google Shape;622;p38"/>
            <p:cNvSpPr/>
            <p:nvPr/>
          </p:nvSpPr>
          <p:spPr>
            <a:xfrm>
              <a:off x="6046975" y="318475"/>
              <a:ext cx="28650" cy="63350"/>
            </a:xfrm>
            <a:custGeom>
              <a:rect b="b" l="l" r="r" t="t"/>
              <a:pathLst>
                <a:path extrusionOk="0" fill="none" h="2534" w="1146">
                  <a:moveTo>
                    <a:pt x="634" y="2534"/>
                  </a:moveTo>
                  <a:lnTo>
                    <a:pt x="488" y="2534"/>
                  </a:lnTo>
                  <a:lnTo>
                    <a:pt x="488" y="2534"/>
                  </a:lnTo>
                  <a:lnTo>
                    <a:pt x="390" y="2534"/>
                  </a:lnTo>
                  <a:lnTo>
                    <a:pt x="293" y="2485"/>
                  </a:lnTo>
                  <a:lnTo>
                    <a:pt x="220" y="2461"/>
                  </a:lnTo>
                  <a:lnTo>
                    <a:pt x="147" y="2388"/>
                  </a:lnTo>
                  <a:lnTo>
                    <a:pt x="74" y="2315"/>
                  </a:lnTo>
                  <a:lnTo>
                    <a:pt x="49" y="2242"/>
                  </a:lnTo>
                  <a:lnTo>
                    <a:pt x="1" y="2144"/>
                  </a:lnTo>
                  <a:lnTo>
                    <a:pt x="1" y="2047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391"/>
                  </a:lnTo>
                  <a:lnTo>
                    <a:pt x="49" y="293"/>
                  </a:lnTo>
                  <a:lnTo>
                    <a:pt x="74" y="220"/>
                  </a:lnTo>
                  <a:lnTo>
                    <a:pt x="147" y="147"/>
                  </a:lnTo>
                  <a:lnTo>
                    <a:pt x="220" y="74"/>
                  </a:lnTo>
                  <a:lnTo>
                    <a:pt x="293" y="50"/>
                  </a:lnTo>
                  <a:lnTo>
                    <a:pt x="390" y="1"/>
                  </a:lnTo>
                  <a:lnTo>
                    <a:pt x="488" y="1"/>
                  </a:lnTo>
                  <a:lnTo>
                    <a:pt x="682" y="1"/>
                  </a:lnTo>
                  <a:lnTo>
                    <a:pt x="682" y="1"/>
                  </a:lnTo>
                  <a:lnTo>
                    <a:pt x="780" y="1"/>
                  </a:lnTo>
                  <a:lnTo>
                    <a:pt x="877" y="50"/>
                  </a:lnTo>
                  <a:lnTo>
                    <a:pt x="950" y="74"/>
                  </a:lnTo>
                  <a:lnTo>
                    <a:pt x="1023" y="147"/>
                  </a:lnTo>
                  <a:lnTo>
                    <a:pt x="1072" y="220"/>
                  </a:lnTo>
                  <a:lnTo>
                    <a:pt x="1121" y="293"/>
                  </a:lnTo>
                  <a:lnTo>
                    <a:pt x="1145" y="391"/>
                  </a:lnTo>
                  <a:lnTo>
                    <a:pt x="1145" y="488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3" name="Google Shape;623;p38"/>
            <p:cNvSpPr/>
            <p:nvPr/>
          </p:nvSpPr>
          <p:spPr>
            <a:xfrm>
              <a:off x="5973900" y="407375"/>
              <a:ext cx="401900" cy="272200"/>
            </a:xfrm>
            <a:custGeom>
              <a:rect b="b" l="l" r="r" t="t"/>
              <a:pathLst>
                <a:path extrusionOk="0" fill="none" h="10888" w="16076">
                  <a:moveTo>
                    <a:pt x="1" y="1"/>
                  </a:moveTo>
                  <a:lnTo>
                    <a:pt x="1" y="10303"/>
                  </a:lnTo>
                  <a:lnTo>
                    <a:pt x="1" y="10303"/>
                  </a:lnTo>
                  <a:lnTo>
                    <a:pt x="25" y="10400"/>
                  </a:lnTo>
                  <a:lnTo>
                    <a:pt x="74" y="10498"/>
                  </a:lnTo>
                  <a:lnTo>
                    <a:pt x="147" y="10595"/>
                  </a:lnTo>
                  <a:lnTo>
                    <a:pt x="220" y="10693"/>
                  </a:lnTo>
                  <a:lnTo>
                    <a:pt x="342" y="10766"/>
                  </a:lnTo>
                  <a:lnTo>
                    <a:pt x="488" y="10839"/>
                  </a:lnTo>
                  <a:lnTo>
                    <a:pt x="634" y="10887"/>
                  </a:lnTo>
                  <a:lnTo>
                    <a:pt x="780" y="10887"/>
                  </a:lnTo>
                  <a:lnTo>
                    <a:pt x="15296" y="10887"/>
                  </a:lnTo>
                  <a:lnTo>
                    <a:pt x="15296" y="10887"/>
                  </a:lnTo>
                  <a:lnTo>
                    <a:pt x="15442" y="10887"/>
                  </a:lnTo>
                  <a:lnTo>
                    <a:pt x="15588" y="10839"/>
                  </a:lnTo>
                  <a:lnTo>
                    <a:pt x="15734" y="10766"/>
                  </a:lnTo>
                  <a:lnTo>
                    <a:pt x="15856" y="10668"/>
                  </a:lnTo>
                  <a:lnTo>
                    <a:pt x="15929" y="10546"/>
                  </a:lnTo>
                  <a:lnTo>
                    <a:pt x="16002" y="10425"/>
                  </a:lnTo>
                  <a:lnTo>
                    <a:pt x="16051" y="10278"/>
                  </a:lnTo>
                  <a:lnTo>
                    <a:pt x="16075" y="10108"/>
                  </a:lnTo>
                  <a:lnTo>
                    <a:pt x="16075" y="1"/>
                  </a:lnTo>
                  <a:lnTo>
                    <a:pt x="1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4" name="Google Shape;624;p38"/>
            <p:cNvSpPr/>
            <p:nvPr/>
          </p:nvSpPr>
          <p:spPr>
            <a:xfrm>
              <a:off x="6024450" y="456100"/>
              <a:ext cx="300800" cy="175375"/>
            </a:xfrm>
            <a:custGeom>
              <a:rect b="b" l="l" r="r" t="t"/>
              <a:pathLst>
                <a:path extrusionOk="0" fill="none" h="7015" w="12032">
                  <a:moveTo>
                    <a:pt x="0" y="0"/>
                  </a:moveTo>
                  <a:lnTo>
                    <a:pt x="12032" y="0"/>
                  </a:lnTo>
                  <a:lnTo>
                    <a:pt x="12032" y="7014"/>
                  </a:lnTo>
                  <a:lnTo>
                    <a:pt x="0" y="7014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5" name="Google Shape;625;p38"/>
            <p:cNvSpPr/>
            <p:nvPr/>
          </p:nvSpPr>
          <p:spPr>
            <a:xfrm>
              <a:off x="6024450" y="573000"/>
              <a:ext cx="300800" cy="25"/>
            </a:xfrm>
            <a:custGeom>
              <a:rect b="b" l="l" r="r" t="t"/>
              <a:pathLst>
                <a:path extrusionOk="0" fill="none" h="1" w="12032">
                  <a:moveTo>
                    <a:pt x="0" y="0"/>
                  </a:moveTo>
                  <a:lnTo>
                    <a:pt x="12032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6" name="Google Shape;626;p38"/>
            <p:cNvSpPr/>
            <p:nvPr/>
          </p:nvSpPr>
          <p:spPr>
            <a:xfrm>
              <a:off x="6024450" y="514550"/>
              <a:ext cx="300800" cy="25"/>
            </a:xfrm>
            <a:custGeom>
              <a:rect b="b" l="l" r="r" t="t"/>
              <a:pathLst>
                <a:path extrusionOk="0" fill="none" h="1" w="12032">
                  <a:moveTo>
                    <a:pt x="0" y="0"/>
                  </a:moveTo>
                  <a:lnTo>
                    <a:pt x="12032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7" name="Google Shape;627;p38"/>
            <p:cNvSpPr/>
            <p:nvPr/>
          </p:nvSpPr>
          <p:spPr>
            <a:xfrm>
              <a:off x="6264950" y="456100"/>
              <a:ext cx="25" cy="175375"/>
            </a:xfrm>
            <a:custGeom>
              <a:rect b="b" l="l" r="r" t="t"/>
              <a:pathLst>
                <a:path extrusionOk="0" fill="none" h="7015" w="1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8" name="Google Shape;628;p38"/>
            <p:cNvSpPr/>
            <p:nvPr/>
          </p:nvSpPr>
          <p:spPr>
            <a:xfrm>
              <a:off x="6204675" y="456100"/>
              <a:ext cx="25" cy="175375"/>
            </a:xfrm>
            <a:custGeom>
              <a:rect b="b" l="l" r="r" t="t"/>
              <a:pathLst>
                <a:path extrusionOk="0" fill="none" h="7015" w="1">
                  <a:moveTo>
                    <a:pt x="0" y="0"/>
                  </a:moveTo>
                  <a:lnTo>
                    <a:pt x="0" y="701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9" name="Google Shape;629;p38"/>
            <p:cNvSpPr/>
            <p:nvPr/>
          </p:nvSpPr>
          <p:spPr>
            <a:xfrm>
              <a:off x="6145000" y="456100"/>
              <a:ext cx="25" cy="175375"/>
            </a:xfrm>
            <a:custGeom>
              <a:rect b="b" l="l" r="r" t="t"/>
              <a:pathLst>
                <a:path extrusionOk="0" fill="none" h="7015" w="1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0" name="Google Shape;630;p38"/>
            <p:cNvSpPr/>
            <p:nvPr/>
          </p:nvSpPr>
          <p:spPr>
            <a:xfrm>
              <a:off x="6084725" y="456100"/>
              <a:ext cx="25" cy="175375"/>
            </a:xfrm>
            <a:custGeom>
              <a:rect b="b" l="l" r="r" t="t"/>
              <a:pathLst>
                <a:path extrusionOk="0" fill="none" h="7015" w="1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31" name="Google Shape;631;p38"/>
          <p:cNvGrpSpPr/>
          <p:nvPr/>
        </p:nvGrpSpPr>
        <p:grpSpPr>
          <a:xfrm>
            <a:off x="918858" y="908741"/>
            <a:ext cx="342882" cy="418128"/>
            <a:chOff x="1268550" y="929175"/>
            <a:chExt cx="407950" cy="497475"/>
          </a:xfrm>
        </p:grpSpPr>
        <p:sp>
          <p:nvSpPr>
            <p:cNvPr id="632" name="Google Shape;632;p38"/>
            <p:cNvSpPr/>
            <p:nvPr/>
          </p:nvSpPr>
          <p:spPr>
            <a:xfrm>
              <a:off x="1268550" y="953550"/>
              <a:ext cx="387250" cy="473100"/>
            </a:xfrm>
            <a:custGeom>
              <a:rect b="b" l="l" r="r" t="t"/>
              <a:pathLst>
                <a:path extrusionOk="0" fill="none" h="18924" w="15490">
                  <a:moveTo>
                    <a:pt x="15490" y="17828"/>
                  </a:moveTo>
                  <a:lnTo>
                    <a:pt x="15490" y="17828"/>
                  </a:lnTo>
                  <a:lnTo>
                    <a:pt x="15465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7" y="18534"/>
                  </a:lnTo>
                  <a:lnTo>
                    <a:pt x="15051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2" y="18900"/>
                  </a:lnTo>
                  <a:lnTo>
                    <a:pt x="682" y="18802"/>
                  </a:lnTo>
                  <a:lnTo>
                    <a:pt x="511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7" y="18169"/>
                  </a:lnTo>
                  <a:lnTo>
                    <a:pt x="24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4" y="706"/>
                  </a:lnTo>
                  <a:lnTo>
                    <a:pt x="97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3" name="Google Shape;633;p38"/>
            <p:cNvSpPr/>
            <p:nvPr/>
          </p:nvSpPr>
          <p:spPr>
            <a:xfrm>
              <a:off x="1298975" y="929175"/>
              <a:ext cx="377525" cy="462775"/>
            </a:xfrm>
            <a:custGeom>
              <a:rect b="b" l="l" r="r" t="t"/>
              <a:pathLst>
                <a:path extrusionOk="0" fill="none" h="18511" w="15101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6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1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4" name="Google Shape;634;p38"/>
            <p:cNvSpPr/>
            <p:nvPr/>
          </p:nvSpPr>
          <p:spPr>
            <a:xfrm>
              <a:off x="1592450" y="929175"/>
              <a:ext cx="84050" cy="84050"/>
            </a:xfrm>
            <a:custGeom>
              <a:rect b="b" l="l" r="r" t="t"/>
              <a:pathLst>
                <a:path extrusionOk="0" fill="none" h="3362" w="3362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35" name="Google Shape;635;p38"/>
          <p:cNvGrpSpPr/>
          <p:nvPr/>
        </p:nvGrpSpPr>
        <p:grpSpPr>
          <a:xfrm>
            <a:off x="5404922" y="924605"/>
            <a:ext cx="405331" cy="388962"/>
            <a:chOff x="6605925" y="948050"/>
            <a:chExt cx="482250" cy="462775"/>
          </a:xfrm>
        </p:grpSpPr>
        <p:sp>
          <p:nvSpPr>
            <p:cNvPr id="636" name="Google Shape;636;p38"/>
            <p:cNvSpPr/>
            <p:nvPr/>
          </p:nvSpPr>
          <p:spPr>
            <a:xfrm>
              <a:off x="6847025" y="1209875"/>
              <a:ext cx="60325" cy="200950"/>
            </a:xfrm>
            <a:custGeom>
              <a:rect b="b" l="l" r="r" t="t"/>
              <a:pathLst>
                <a:path extrusionOk="0" fill="none" h="8038" w="2413">
                  <a:moveTo>
                    <a:pt x="2412" y="6820"/>
                  </a:moveTo>
                  <a:lnTo>
                    <a:pt x="2412" y="6820"/>
                  </a:lnTo>
                  <a:lnTo>
                    <a:pt x="2388" y="7063"/>
                  </a:lnTo>
                  <a:lnTo>
                    <a:pt x="2315" y="7283"/>
                  </a:lnTo>
                  <a:lnTo>
                    <a:pt x="2217" y="7502"/>
                  </a:lnTo>
                  <a:lnTo>
                    <a:pt x="2071" y="7672"/>
                  </a:lnTo>
                  <a:lnTo>
                    <a:pt x="1876" y="7818"/>
                  </a:lnTo>
                  <a:lnTo>
                    <a:pt x="1681" y="7940"/>
                  </a:lnTo>
                  <a:lnTo>
                    <a:pt x="1462" y="8013"/>
                  </a:lnTo>
                  <a:lnTo>
                    <a:pt x="1219" y="8038"/>
                  </a:lnTo>
                  <a:lnTo>
                    <a:pt x="1219" y="8038"/>
                  </a:lnTo>
                  <a:lnTo>
                    <a:pt x="975" y="8013"/>
                  </a:lnTo>
                  <a:lnTo>
                    <a:pt x="732" y="7940"/>
                  </a:lnTo>
                  <a:lnTo>
                    <a:pt x="537" y="7818"/>
                  </a:lnTo>
                  <a:lnTo>
                    <a:pt x="366" y="7672"/>
                  </a:lnTo>
                  <a:lnTo>
                    <a:pt x="196" y="7502"/>
                  </a:lnTo>
                  <a:lnTo>
                    <a:pt x="98" y="7283"/>
                  </a:lnTo>
                  <a:lnTo>
                    <a:pt x="25" y="7063"/>
                  </a:lnTo>
                  <a:lnTo>
                    <a:pt x="1" y="682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7" name="Google Shape;637;p38"/>
            <p:cNvSpPr/>
            <p:nvPr/>
          </p:nvSpPr>
          <p:spPr>
            <a:xfrm>
              <a:off x="6605925" y="971800"/>
              <a:ext cx="482250" cy="228350"/>
            </a:xfrm>
            <a:custGeom>
              <a:rect b="b" l="l" r="r" t="t"/>
              <a:pathLst>
                <a:path extrusionOk="0" fill="none" h="9134" w="19290">
                  <a:moveTo>
                    <a:pt x="4993" y="8817"/>
                  </a:moveTo>
                  <a:lnTo>
                    <a:pt x="4993" y="8817"/>
                  </a:lnTo>
                  <a:lnTo>
                    <a:pt x="5212" y="8671"/>
                  </a:lnTo>
                  <a:lnTo>
                    <a:pt x="5456" y="8501"/>
                  </a:lnTo>
                  <a:lnTo>
                    <a:pt x="5748" y="8330"/>
                  </a:lnTo>
                  <a:lnTo>
                    <a:pt x="6040" y="8184"/>
                  </a:lnTo>
                  <a:lnTo>
                    <a:pt x="6357" y="8038"/>
                  </a:lnTo>
                  <a:lnTo>
                    <a:pt x="6674" y="7940"/>
                  </a:lnTo>
                  <a:lnTo>
                    <a:pt x="6990" y="7867"/>
                  </a:lnTo>
                  <a:lnTo>
                    <a:pt x="7307" y="7843"/>
                  </a:lnTo>
                  <a:lnTo>
                    <a:pt x="7307" y="7843"/>
                  </a:lnTo>
                  <a:lnTo>
                    <a:pt x="7623" y="7867"/>
                  </a:lnTo>
                  <a:lnTo>
                    <a:pt x="7916" y="7892"/>
                  </a:lnTo>
                  <a:lnTo>
                    <a:pt x="8184" y="7940"/>
                  </a:lnTo>
                  <a:lnTo>
                    <a:pt x="8452" y="8038"/>
                  </a:lnTo>
                  <a:lnTo>
                    <a:pt x="8719" y="8135"/>
                  </a:lnTo>
                  <a:lnTo>
                    <a:pt x="8963" y="8257"/>
                  </a:lnTo>
                  <a:lnTo>
                    <a:pt x="9182" y="8379"/>
                  </a:lnTo>
                  <a:lnTo>
                    <a:pt x="9401" y="8525"/>
                  </a:lnTo>
                  <a:lnTo>
                    <a:pt x="9888" y="8525"/>
                  </a:lnTo>
                  <a:lnTo>
                    <a:pt x="9888" y="8525"/>
                  </a:lnTo>
                  <a:lnTo>
                    <a:pt x="10108" y="8379"/>
                  </a:lnTo>
                  <a:lnTo>
                    <a:pt x="10327" y="8257"/>
                  </a:lnTo>
                  <a:lnTo>
                    <a:pt x="10570" y="8135"/>
                  </a:lnTo>
                  <a:lnTo>
                    <a:pt x="10838" y="8038"/>
                  </a:lnTo>
                  <a:lnTo>
                    <a:pt x="11106" y="7940"/>
                  </a:lnTo>
                  <a:lnTo>
                    <a:pt x="11374" y="7892"/>
                  </a:lnTo>
                  <a:lnTo>
                    <a:pt x="11666" y="7867"/>
                  </a:lnTo>
                  <a:lnTo>
                    <a:pt x="11983" y="7843"/>
                  </a:lnTo>
                  <a:lnTo>
                    <a:pt x="11983" y="7843"/>
                  </a:lnTo>
                  <a:lnTo>
                    <a:pt x="12300" y="7867"/>
                  </a:lnTo>
                  <a:lnTo>
                    <a:pt x="12616" y="7940"/>
                  </a:lnTo>
                  <a:lnTo>
                    <a:pt x="12933" y="8038"/>
                  </a:lnTo>
                  <a:lnTo>
                    <a:pt x="13249" y="8184"/>
                  </a:lnTo>
                  <a:lnTo>
                    <a:pt x="13542" y="8330"/>
                  </a:lnTo>
                  <a:lnTo>
                    <a:pt x="13834" y="8501"/>
                  </a:lnTo>
                  <a:lnTo>
                    <a:pt x="14078" y="8671"/>
                  </a:lnTo>
                  <a:lnTo>
                    <a:pt x="14297" y="8817"/>
                  </a:lnTo>
                  <a:lnTo>
                    <a:pt x="14297" y="8817"/>
                  </a:lnTo>
                  <a:lnTo>
                    <a:pt x="14516" y="8647"/>
                  </a:lnTo>
                  <a:lnTo>
                    <a:pt x="14784" y="8476"/>
                  </a:lnTo>
                  <a:lnTo>
                    <a:pt x="15052" y="8330"/>
                  </a:lnTo>
                  <a:lnTo>
                    <a:pt x="15368" y="8184"/>
                  </a:lnTo>
                  <a:lnTo>
                    <a:pt x="15685" y="8038"/>
                  </a:lnTo>
                  <a:lnTo>
                    <a:pt x="16002" y="7940"/>
                  </a:lnTo>
                  <a:lnTo>
                    <a:pt x="16343" y="7867"/>
                  </a:lnTo>
                  <a:lnTo>
                    <a:pt x="16659" y="7843"/>
                  </a:lnTo>
                  <a:lnTo>
                    <a:pt x="16659" y="7843"/>
                  </a:lnTo>
                  <a:lnTo>
                    <a:pt x="17073" y="7867"/>
                  </a:lnTo>
                  <a:lnTo>
                    <a:pt x="17487" y="7940"/>
                  </a:lnTo>
                  <a:lnTo>
                    <a:pt x="17853" y="8062"/>
                  </a:lnTo>
                  <a:lnTo>
                    <a:pt x="18218" y="8208"/>
                  </a:lnTo>
                  <a:lnTo>
                    <a:pt x="18534" y="8379"/>
                  </a:lnTo>
                  <a:lnTo>
                    <a:pt x="18827" y="8598"/>
                  </a:lnTo>
                  <a:lnTo>
                    <a:pt x="19095" y="8866"/>
                  </a:lnTo>
                  <a:lnTo>
                    <a:pt x="19289" y="9134"/>
                  </a:lnTo>
                  <a:lnTo>
                    <a:pt x="19289" y="9134"/>
                  </a:lnTo>
                  <a:lnTo>
                    <a:pt x="19265" y="8695"/>
                  </a:lnTo>
                  <a:lnTo>
                    <a:pt x="19192" y="8233"/>
                  </a:lnTo>
                  <a:lnTo>
                    <a:pt x="19119" y="7819"/>
                  </a:lnTo>
                  <a:lnTo>
                    <a:pt x="19046" y="7380"/>
                  </a:lnTo>
                  <a:lnTo>
                    <a:pt x="18924" y="6942"/>
                  </a:lnTo>
                  <a:lnTo>
                    <a:pt x="18802" y="6528"/>
                  </a:lnTo>
                  <a:lnTo>
                    <a:pt x="18632" y="6114"/>
                  </a:lnTo>
                  <a:lnTo>
                    <a:pt x="18486" y="5724"/>
                  </a:lnTo>
                  <a:lnTo>
                    <a:pt x="18291" y="5334"/>
                  </a:lnTo>
                  <a:lnTo>
                    <a:pt x="18072" y="4945"/>
                  </a:lnTo>
                  <a:lnTo>
                    <a:pt x="17853" y="4555"/>
                  </a:lnTo>
                  <a:lnTo>
                    <a:pt x="17609" y="4190"/>
                  </a:lnTo>
                  <a:lnTo>
                    <a:pt x="17365" y="3824"/>
                  </a:lnTo>
                  <a:lnTo>
                    <a:pt x="17073" y="3483"/>
                  </a:lnTo>
                  <a:lnTo>
                    <a:pt x="16781" y="3143"/>
                  </a:lnTo>
                  <a:lnTo>
                    <a:pt x="16464" y="2826"/>
                  </a:lnTo>
                  <a:lnTo>
                    <a:pt x="16464" y="2826"/>
                  </a:lnTo>
                  <a:lnTo>
                    <a:pt x="16148" y="2509"/>
                  </a:lnTo>
                  <a:lnTo>
                    <a:pt x="15831" y="2217"/>
                  </a:lnTo>
                  <a:lnTo>
                    <a:pt x="15490" y="1949"/>
                  </a:lnTo>
                  <a:lnTo>
                    <a:pt x="15125" y="1706"/>
                  </a:lnTo>
                  <a:lnTo>
                    <a:pt x="14759" y="1462"/>
                  </a:lnTo>
                  <a:lnTo>
                    <a:pt x="14394" y="1243"/>
                  </a:lnTo>
                  <a:lnTo>
                    <a:pt x="14004" y="1024"/>
                  </a:lnTo>
                  <a:lnTo>
                    <a:pt x="13615" y="853"/>
                  </a:lnTo>
                  <a:lnTo>
                    <a:pt x="13225" y="683"/>
                  </a:lnTo>
                  <a:lnTo>
                    <a:pt x="12811" y="512"/>
                  </a:lnTo>
                  <a:lnTo>
                    <a:pt x="12397" y="390"/>
                  </a:lnTo>
                  <a:lnTo>
                    <a:pt x="11983" y="269"/>
                  </a:lnTo>
                  <a:lnTo>
                    <a:pt x="11545" y="171"/>
                  </a:lnTo>
                  <a:lnTo>
                    <a:pt x="11131" y="98"/>
                  </a:lnTo>
                  <a:lnTo>
                    <a:pt x="10692" y="49"/>
                  </a:lnTo>
                  <a:lnTo>
                    <a:pt x="10254" y="1"/>
                  </a:lnTo>
                  <a:lnTo>
                    <a:pt x="9036" y="1"/>
                  </a:lnTo>
                  <a:lnTo>
                    <a:pt x="9036" y="1"/>
                  </a:lnTo>
                  <a:lnTo>
                    <a:pt x="8598" y="49"/>
                  </a:lnTo>
                  <a:lnTo>
                    <a:pt x="8159" y="98"/>
                  </a:lnTo>
                  <a:lnTo>
                    <a:pt x="7745" y="171"/>
                  </a:lnTo>
                  <a:lnTo>
                    <a:pt x="7307" y="269"/>
                  </a:lnTo>
                  <a:lnTo>
                    <a:pt x="6893" y="390"/>
                  </a:lnTo>
                  <a:lnTo>
                    <a:pt x="6479" y="512"/>
                  </a:lnTo>
                  <a:lnTo>
                    <a:pt x="6065" y="683"/>
                  </a:lnTo>
                  <a:lnTo>
                    <a:pt x="5675" y="853"/>
                  </a:lnTo>
                  <a:lnTo>
                    <a:pt x="5285" y="1024"/>
                  </a:lnTo>
                  <a:lnTo>
                    <a:pt x="4896" y="1243"/>
                  </a:lnTo>
                  <a:lnTo>
                    <a:pt x="4530" y="1462"/>
                  </a:lnTo>
                  <a:lnTo>
                    <a:pt x="4165" y="1706"/>
                  </a:lnTo>
                  <a:lnTo>
                    <a:pt x="3800" y="1949"/>
                  </a:lnTo>
                  <a:lnTo>
                    <a:pt x="3459" y="2217"/>
                  </a:lnTo>
                  <a:lnTo>
                    <a:pt x="3142" y="2509"/>
                  </a:lnTo>
                  <a:lnTo>
                    <a:pt x="2826" y="2826"/>
                  </a:lnTo>
                  <a:lnTo>
                    <a:pt x="2826" y="2826"/>
                  </a:lnTo>
                  <a:lnTo>
                    <a:pt x="2509" y="3143"/>
                  </a:lnTo>
                  <a:lnTo>
                    <a:pt x="2217" y="3483"/>
                  </a:lnTo>
                  <a:lnTo>
                    <a:pt x="1924" y="3824"/>
                  </a:lnTo>
                  <a:lnTo>
                    <a:pt x="1681" y="4190"/>
                  </a:lnTo>
                  <a:lnTo>
                    <a:pt x="1437" y="4555"/>
                  </a:lnTo>
                  <a:lnTo>
                    <a:pt x="1218" y="4945"/>
                  </a:lnTo>
                  <a:lnTo>
                    <a:pt x="999" y="5334"/>
                  </a:lnTo>
                  <a:lnTo>
                    <a:pt x="804" y="5724"/>
                  </a:lnTo>
                  <a:lnTo>
                    <a:pt x="658" y="6114"/>
                  </a:lnTo>
                  <a:lnTo>
                    <a:pt x="487" y="6528"/>
                  </a:lnTo>
                  <a:lnTo>
                    <a:pt x="366" y="6942"/>
                  </a:lnTo>
                  <a:lnTo>
                    <a:pt x="244" y="7380"/>
                  </a:lnTo>
                  <a:lnTo>
                    <a:pt x="171" y="7819"/>
                  </a:lnTo>
                  <a:lnTo>
                    <a:pt x="98" y="8233"/>
                  </a:lnTo>
                  <a:lnTo>
                    <a:pt x="25" y="8695"/>
                  </a:lnTo>
                  <a:lnTo>
                    <a:pt x="0" y="9134"/>
                  </a:lnTo>
                  <a:lnTo>
                    <a:pt x="0" y="9134"/>
                  </a:lnTo>
                  <a:lnTo>
                    <a:pt x="195" y="8866"/>
                  </a:lnTo>
                  <a:lnTo>
                    <a:pt x="463" y="8598"/>
                  </a:lnTo>
                  <a:lnTo>
                    <a:pt x="755" y="8379"/>
                  </a:lnTo>
                  <a:lnTo>
                    <a:pt x="1072" y="8208"/>
                  </a:lnTo>
                  <a:lnTo>
                    <a:pt x="1437" y="8062"/>
                  </a:lnTo>
                  <a:lnTo>
                    <a:pt x="1803" y="7940"/>
                  </a:lnTo>
                  <a:lnTo>
                    <a:pt x="2217" y="7867"/>
                  </a:lnTo>
                  <a:lnTo>
                    <a:pt x="2631" y="7843"/>
                  </a:lnTo>
                  <a:lnTo>
                    <a:pt x="2631" y="7843"/>
                  </a:lnTo>
                  <a:lnTo>
                    <a:pt x="2947" y="7867"/>
                  </a:lnTo>
                  <a:lnTo>
                    <a:pt x="3288" y="7940"/>
                  </a:lnTo>
                  <a:lnTo>
                    <a:pt x="3605" y="8038"/>
                  </a:lnTo>
                  <a:lnTo>
                    <a:pt x="3922" y="8184"/>
                  </a:lnTo>
                  <a:lnTo>
                    <a:pt x="4238" y="8330"/>
                  </a:lnTo>
                  <a:lnTo>
                    <a:pt x="4506" y="8476"/>
                  </a:lnTo>
                  <a:lnTo>
                    <a:pt x="4774" y="8647"/>
                  </a:lnTo>
                  <a:lnTo>
                    <a:pt x="4993" y="8817"/>
                  </a:lnTo>
                  <a:lnTo>
                    <a:pt x="4993" y="8817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8" name="Google Shape;638;p38"/>
            <p:cNvSpPr/>
            <p:nvPr/>
          </p:nvSpPr>
          <p:spPr>
            <a:xfrm>
              <a:off x="6847025" y="948050"/>
              <a:ext cx="25" cy="23775"/>
            </a:xfrm>
            <a:custGeom>
              <a:rect b="b" l="l" r="r" t="t"/>
              <a:pathLst>
                <a:path extrusionOk="0" fill="none" h="951" w="1">
                  <a:moveTo>
                    <a:pt x="1" y="951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9" name="Google Shape;639;p38"/>
            <p:cNvSpPr/>
            <p:nvPr/>
          </p:nvSpPr>
          <p:spPr>
            <a:xfrm>
              <a:off x="6847025" y="1001025"/>
              <a:ext cx="25" cy="183900"/>
            </a:xfrm>
            <a:custGeom>
              <a:rect b="b" l="l" r="r" t="t"/>
              <a:pathLst>
                <a:path extrusionOk="0" fill="none" h="7356" w="1">
                  <a:moveTo>
                    <a:pt x="1" y="1"/>
                  </a:moveTo>
                  <a:lnTo>
                    <a:pt x="1" y="7356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0" name="Google Shape;640;p38"/>
            <p:cNvSpPr/>
            <p:nvPr/>
          </p:nvSpPr>
          <p:spPr>
            <a:xfrm>
              <a:off x="6872000" y="994325"/>
              <a:ext cx="85275" cy="190600"/>
            </a:xfrm>
            <a:custGeom>
              <a:rect b="b" l="l" r="r" t="t"/>
              <a:pathLst>
                <a:path extrusionOk="0" fill="none" h="7624" w="3411">
                  <a:moveTo>
                    <a:pt x="3410" y="7624"/>
                  </a:moveTo>
                  <a:lnTo>
                    <a:pt x="3410" y="7624"/>
                  </a:lnTo>
                  <a:lnTo>
                    <a:pt x="3337" y="7112"/>
                  </a:lnTo>
                  <a:lnTo>
                    <a:pt x="3215" y="6406"/>
                  </a:lnTo>
                  <a:lnTo>
                    <a:pt x="3142" y="5968"/>
                  </a:lnTo>
                  <a:lnTo>
                    <a:pt x="3020" y="5505"/>
                  </a:lnTo>
                  <a:lnTo>
                    <a:pt x="2874" y="4994"/>
                  </a:lnTo>
                  <a:lnTo>
                    <a:pt x="2704" y="4482"/>
                  </a:lnTo>
                  <a:lnTo>
                    <a:pt x="2509" y="3922"/>
                  </a:lnTo>
                  <a:lnTo>
                    <a:pt x="2265" y="3362"/>
                  </a:lnTo>
                  <a:lnTo>
                    <a:pt x="1998" y="2802"/>
                  </a:lnTo>
                  <a:lnTo>
                    <a:pt x="1681" y="2217"/>
                  </a:lnTo>
                  <a:lnTo>
                    <a:pt x="1340" y="1633"/>
                  </a:lnTo>
                  <a:lnTo>
                    <a:pt x="950" y="1072"/>
                  </a:lnTo>
                  <a:lnTo>
                    <a:pt x="488" y="512"/>
                  </a:ln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1" name="Google Shape;641;p38"/>
            <p:cNvSpPr/>
            <p:nvPr/>
          </p:nvSpPr>
          <p:spPr>
            <a:xfrm>
              <a:off x="6736825" y="994325"/>
              <a:ext cx="85275" cy="190600"/>
            </a:xfrm>
            <a:custGeom>
              <a:rect b="b" l="l" r="r" t="t"/>
              <a:pathLst>
                <a:path extrusionOk="0" fill="none" h="7624" w="3411">
                  <a:moveTo>
                    <a:pt x="3410" y="1"/>
                  </a:moveTo>
                  <a:lnTo>
                    <a:pt x="3410" y="1"/>
                  </a:lnTo>
                  <a:lnTo>
                    <a:pt x="2923" y="512"/>
                  </a:lnTo>
                  <a:lnTo>
                    <a:pt x="2461" y="1072"/>
                  </a:lnTo>
                  <a:lnTo>
                    <a:pt x="2071" y="1633"/>
                  </a:lnTo>
                  <a:lnTo>
                    <a:pt x="1706" y="2217"/>
                  </a:lnTo>
                  <a:lnTo>
                    <a:pt x="1413" y="2802"/>
                  </a:lnTo>
                  <a:lnTo>
                    <a:pt x="1121" y="3362"/>
                  </a:lnTo>
                  <a:lnTo>
                    <a:pt x="902" y="3922"/>
                  </a:lnTo>
                  <a:lnTo>
                    <a:pt x="707" y="4482"/>
                  </a:lnTo>
                  <a:lnTo>
                    <a:pt x="536" y="4994"/>
                  </a:lnTo>
                  <a:lnTo>
                    <a:pt x="390" y="5505"/>
                  </a:lnTo>
                  <a:lnTo>
                    <a:pt x="269" y="5968"/>
                  </a:lnTo>
                  <a:lnTo>
                    <a:pt x="171" y="6406"/>
                  </a:lnTo>
                  <a:lnTo>
                    <a:pt x="49" y="7112"/>
                  </a:lnTo>
                  <a:lnTo>
                    <a:pt x="1" y="762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42" name="Google Shape;642;p38"/>
          <p:cNvGrpSpPr/>
          <p:nvPr/>
        </p:nvGrpSpPr>
        <p:grpSpPr>
          <a:xfrm>
            <a:off x="5499604" y="2076574"/>
            <a:ext cx="215966" cy="342399"/>
            <a:chOff x="6718575" y="2318625"/>
            <a:chExt cx="256950" cy="407375"/>
          </a:xfrm>
        </p:grpSpPr>
        <p:sp>
          <p:nvSpPr>
            <p:cNvPr id="643" name="Google Shape;643;p38"/>
            <p:cNvSpPr/>
            <p:nvPr/>
          </p:nvSpPr>
          <p:spPr>
            <a:xfrm>
              <a:off x="6795900" y="2673600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4" name="Google Shape;644;p38"/>
            <p:cNvSpPr/>
            <p:nvPr/>
          </p:nvSpPr>
          <p:spPr>
            <a:xfrm>
              <a:off x="6795900" y="2650475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5" name="Google Shape;645;p38"/>
            <p:cNvSpPr/>
            <p:nvPr/>
          </p:nvSpPr>
          <p:spPr>
            <a:xfrm>
              <a:off x="6795900" y="2696125"/>
              <a:ext cx="102300" cy="29875"/>
            </a:xfrm>
            <a:custGeom>
              <a:rect b="b" l="l" r="r" t="t"/>
              <a:pathLst>
                <a:path extrusionOk="0" fill="none" h="1195" w="4092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6" name="Google Shape;646;p38"/>
            <p:cNvSpPr/>
            <p:nvPr/>
          </p:nvSpPr>
          <p:spPr>
            <a:xfrm>
              <a:off x="67849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7" name="Google Shape;647;p38"/>
            <p:cNvSpPr/>
            <p:nvPr/>
          </p:nvSpPr>
          <p:spPr>
            <a:xfrm>
              <a:off x="6718575" y="2318625"/>
              <a:ext cx="256950" cy="307525"/>
            </a:xfrm>
            <a:custGeom>
              <a:rect b="b" l="l" r="r" t="t"/>
              <a:pathLst>
                <a:path extrusionOk="0" fill="none" h="12301" w="10278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8" name="Google Shape;648;p38"/>
            <p:cNvSpPr/>
            <p:nvPr/>
          </p:nvSpPr>
          <p:spPr>
            <a:xfrm>
              <a:off x="68738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9" name="Google Shape;649;p38"/>
            <p:cNvSpPr/>
            <p:nvPr/>
          </p:nvSpPr>
          <p:spPr>
            <a:xfrm>
              <a:off x="6801975" y="2453200"/>
              <a:ext cx="90150" cy="19500"/>
            </a:xfrm>
            <a:custGeom>
              <a:rect b="b" l="l" r="r" t="t"/>
              <a:pathLst>
                <a:path extrusionOk="0" fill="none" h="780" w="3606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0" name="Google Shape;650;p38"/>
            <p:cNvSpPr/>
            <p:nvPr/>
          </p:nvSpPr>
          <p:spPr>
            <a:xfrm>
              <a:off x="6795900" y="2628550"/>
              <a:ext cx="102300" cy="25"/>
            </a:xfrm>
            <a:custGeom>
              <a:rect b="b" l="l" r="r" t="t"/>
              <a:pathLst>
                <a:path extrusionOk="0" fill="none" h="1" w="4092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51" name="Google Shape;651;p38"/>
          <p:cNvGrpSpPr/>
          <p:nvPr/>
        </p:nvGrpSpPr>
        <p:grpSpPr>
          <a:xfrm>
            <a:off x="2600993" y="2703482"/>
            <a:ext cx="363369" cy="221115"/>
            <a:chOff x="3269900" y="3064500"/>
            <a:chExt cx="432325" cy="263075"/>
          </a:xfrm>
        </p:grpSpPr>
        <p:sp>
          <p:nvSpPr>
            <p:cNvPr id="652" name="Google Shape;652;p38"/>
            <p:cNvSpPr/>
            <p:nvPr/>
          </p:nvSpPr>
          <p:spPr>
            <a:xfrm>
              <a:off x="3269900" y="3064500"/>
              <a:ext cx="432325" cy="263075"/>
            </a:xfrm>
            <a:custGeom>
              <a:rect b="b" l="l" r="r" t="t"/>
              <a:pathLst>
                <a:path extrusionOk="0" fill="none" h="10523" w="17293">
                  <a:moveTo>
                    <a:pt x="14711" y="7916"/>
                  </a:moveTo>
                  <a:lnTo>
                    <a:pt x="14711" y="7916"/>
                  </a:lnTo>
                  <a:lnTo>
                    <a:pt x="14151" y="8379"/>
                  </a:lnTo>
                  <a:lnTo>
                    <a:pt x="13493" y="8842"/>
                  </a:lnTo>
                  <a:lnTo>
                    <a:pt x="12811" y="9280"/>
                  </a:lnTo>
                  <a:lnTo>
                    <a:pt x="12446" y="9475"/>
                  </a:lnTo>
                  <a:lnTo>
                    <a:pt x="12056" y="9670"/>
                  </a:lnTo>
                  <a:lnTo>
                    <a:pt x="11667" y="9840"/>
                  </a:lnTo>
                  <a:lnTo>
                    <a:pt x="11253" y="10011"/>
                  </a:lnTo>
                  <a:lnTo>
                    <a:pt x="10839" y="10157"/>
                  </a:lnTo>
                  <a:lnTo>
                    <a:pt x="10425" y="10278"/>
                  </a:lnTo>
                  <a:lnTo>
                    <a:pt x="9986" y="10376"/>
                  </a:lnTo>
                  <a:lnTo>
                    <a:pt x="9548" y="10449"/>
                  </a:lnTo>
                  <a:lnTo>
                    <a:pt x="9109" y="10498"/>
                  </a:lnTo>
                  <a:lnTo>
                    <a:pt x="8647" y="10522"/>
                  </a:lnTo>
                  <a:lnTo>
                    <a:pt x="8647" y="10522"/>
                  </a:lnTo>
                  <a:lnTo>
                    <a:pt x="8233" y="10522"/>
                  </a:lnTo>
                  <a:lnTo>
                    <a:pt x="7843" y="10473"/>
                  </a:lnTo>
                  <a:lnTo>
                    <a:pt x="7453" y="10425"/>
                  </a:lnTo>
                  <a:lnTo>
                    <a:pt x="7064" y="10327"/>
                  </a:lnTo>
                  <a:lnTo>
                    <a:pt x="6674" y="10230"/>
                  </a:lnTo>
                  <a:lnTo>
                    <a:pt x="6284" y="10108"/>
                  </a:lnTo>
                  <a:lnTo>
                    <a:pt x="5919" y="9986"/>
                  </a:lnTo>
                  <a:lnTo>
                    <a:pt x="5554" y="9840"/>
                  </a:lnTo>
                  <a:lnTo>
                    <a:pt x="5213" y="9670"/>
                  </a:lnTo>
                  <a:lnTo>
                    <a:pt x="4847" y="9499"/>
                  </a:lnTo>
                  <a:lnTo>
                    <a:pt x="4190" y="9109"/>
                  </a:lnTo>
                  <a:lnTo>
                    <a:pt x="3557" y="8695"/>
                  </a:lnTo>
                  <a:lnTo>
                    <a:pt x="2972" y="8233"/>
                  </a:lnTo>
                  <a:lnTo>
                    <a:pt x="2412" y="7794"/>
                  </a:lnTo>
                  <a:lnTo>
                    <a:pt x="1900" y="7332"/>
                  </a:lnTo>
                  <a:lnTo>
                    <a:pt x="1438" y="6893"/>
                  </a:lnTo>
                  <a:lnTo>
                    <a:pt x="1048" y="6479"/>
                  </a:lnTo>
                  <a:lnTo>
                    <a:pt x="390" y="5748"/>
                  </a:lnTo>
                  <a:lnTo>
                    <a:pt x="1" y="5261"/>
                  </a:lnTo>
                  <a:lnTo>
                    <a:pt x="1" y="5261"/>
                  </a:lnTo>
                  <a:lnTo>
                    <a:pt x="390" y="4774"/>
                  </a:lnTo>
                  <a:lnTo>
                    <a:pt x="1048" y="4044"/>
                  </a:lnTo>
                  <a:lnTo>
                    <a:pt x="1438" y="3630"/>
                  </a:lnTo>
                  <a:lnTo>
                    <a:pt x="1900" y="3191"/>
                  </a:lnTo>
                  <a:lnTo>
                    <a:pt x="2412" y="2728"/>
                  </a:lnTo>
                  <a:lnTo>
                    <a:pt x="2972" y="2290"/>
                  </a:lnTo>
                  <a:lnTo>
                    <a:pt x="3557" y="1852"/>
                  </a:lnTo>
                  <a:lnTo>
                    <a:pt x="4190" y="1413"/>
                  </a:lnTo>
                  <a:lnTo>
                    <a:pt x="4847" y="1024"/>
                  </a:lnTo>
                  <a:lnTo>
                    <a:pt x="5213" y="853"/>
                  </a:lnTo>
                  <a:lnTo>
                    <a:pt x="5554" y="683"/>
                  </a:lnTo>
                  <a:lnTo>
                    <a:pt x="5919" y="536"/>
                  </a:lnTo>
                  <a:lnTo>
                    <a:pt x="6284" y="415"/>
                  </a:lnTo>
                  <a:lnTo>
                    <a:pt x="6674" y="293"/>
                  </a:lnTo>
                  <a:lnTo>
                    <a:pt x="7064" y="196"/>
                  </a:lnTo>
                  <a:lnTo>
                    <a:pt x="7453" y="98"/>
                  </a:lnTo>
                  <a:lnTo>
                    <a:pt x="7843" y="49"/>
                  </a:lnTo>
                  <a:lnTo>
                    <a:pt x="8233" y="1"/>
                  </a:lnTo>
                  <a:lnTo>
                    <a:pt x="8647" y="1"/>
                  </a:lnTo>
                  <a:lnTo>
                    <a:pt x="8647" y="1"/>
                  </a:lnTo>
                  <a:lnTo>
                    <a:pt x="9109" y="25"/>
                  </a:lnTo>
                  <a:lnTo>
                    <a:pt x="9548" y="74"/>
                  </a:lnTo>
                  <a:lnTo>
                    <a:pt x="9986" y="147"/>
                  </a:lnTo>
                  <a:lnTo>
                    <a:pt x="10425" y="244"/>
                  </a:lnTo>
                  <a:lnTo>
                    <a:pt x="10839" y="366"/>
                  </a:lnTo>
                  <a:lnTo>
                    <a:pt x="11253" y="512"/>
                  </a:lnTo>
                  <a:lnTo>
                    <a:pt x="11667" y="683"/>
                  </a:lnTo>
                  <a:lnTo>
                    <a:pt x="12056" y="853"/>
                  </a:lnTo>
                  <a:lnTo>
                    <a:pt x="12446" y="1048"/>
                  </a:lnTo>
                  <a:lnTo>
                    <a:pt x="12811" y="1243"/>
                  </a:lnTo>
                  <a:lnTo>
                    <a:pt x="13493" y="1681"/>
                  </a:lnTo>
                  <a:lnTo>
                    <a:pt x="14151" y="2144"/>
                  </a:lnTo>
                  <a:lnTo>
                    <a:pt x="14711" y="2607"/>
                  </a:lnTo>
                  <a:lnTo>
                    <a:pt x="14711" y="2607"/>
                  </a:lnTo>
                  <a:lnTo>
                    <a:pt x="15198" y="3021"/>
                  </a:lnTo>
                  <a:lnTo>
                    <a:pt x="15637" y="3435"/>
                  </a:lnTo>
                  <a:lnTo>
                    <a:pt x="16026" y="3824"/>
                  </a:lnTo>
                  <a:lnTo>
                    <a:pt x="16367" y="4190"/>
                  </a:lnTo>
                  <a:lnTo>
                    <a:pt x="16927" y="4823"/>
                  </a:lnTo>
                  <a:lnTo>
                    <a:pt x="17293" y="5261"/>
                  </a:lnTo>
                  <a:lnTo>
                    <a:pt x="17293" y="5261"/>
                  </a:lnTo>
                  <a:lnTo>
                    <a:pt x="16927" y="5700"/>
                  </a:lnTo>
                  <a:lnTo>
                    <a:pt x="16367" y="6333"/>
                  </a:lnTo>
                  <a:lnTo>
                    <a:pt x="16026" y="6698"/>
                  </a:lnTo>
                  <a:lnTo>
                    <a:pt x="15637" y="7088"/>
                  </a:lnTo>
                  <a:lnTo>
                    <a:pt x="15198" y="7502"/>
                  </a:lnTo>
                  <a:lnTo>
                    <a:pt x="14711" y="7916"/>
                  </a:lnTo>
                  <a:lnTo>
                    <a:pt x="14711" y="7916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3" name="Google Shape;653;p38"/>
            <p:cNvSpPr/>
            <p:nvPr/>
          </p:nvSpPr>
          <p:spPr>
            <a:xfrm>
              <a:off x="3445875" y="3155825"/>
              <a:ext cx="80400" cy="80400"/>
            </a:xfrm>
            <a:custGeom>
              <a:rect b="b" l="l" r="r" t="t"/>
              <a:pathLst>
                <a:path extrusionOk="0" fill="none" h="3216" w="3216">
                  <a:moveTo>
                    <a:pt x="0" y="1608"/>
                  </a:moveTo>
                  <a:lnTo>
                    <a:pt x="0" y="1608"/>
                  </a:lnTo>
                  <a:lnTo>
                    <a:pt x="25" y="1438"/>
                  </a:lnTo>
                  <a:lnTo>
                    <a:pt x="49" y="1292"/>
                  </a:lnTo>
                  <a:lnTo>
                    <a:pt x="73" y="1121"/>
                  </a:lnTo>
                  <a:lnTo>
                    <a:pt x="146" y="975"/>
                  </a:lnTo>
                  <a:lnTo>
                    <a:pt x="195" y="853"/>
                  </a:lnTo>
                  <a:lnTo>
                    <a:pt x="293" y="707"/>
                  </a:lnTo>
                  <a:lnTo>
                    <a:pt x="366" y="585"/>
                  </a:lnTo>
                  <a:lnTo>
                    <a:pt x="487" y="488"/>
                  </a:lnTo>
                  <a:lnTo>
                    <a:pt x="585" y="366"/>
                  </a:lnTo>
                  <a:lnTo>
                    <a:pt x="707" y="293"/>
                  </a:lnTo>
                  <a:lnTo>
                    <a:pt x="853" y="196"/>
                  </a:lnTo>
                  <a:lnTo>
                    <a:pt x="974" y="147"/>
                  </a:lnTo>
                  <a:lnTo>
                    <a:pt x="1121" y="74"/>
                  </a:lnTo>
                  <a:lnTo>
                    <a:pt x="1291" y="50"/>
                  </a:lnTo>
                  <a:lnTo>
                    <a:pt x="1437" y="25"/>
                  </a:lnTo>
                  <a:lnTo>
                    <a:pt x="1608" y="1"/>
                  </a:lnTo>
                  <a:lnTo>
                    <a:pt x="1608" y="1"/>
                  </a:lnTo>
                  <a:lnTo>
                    <a:pt x="1778" y="25"/>
                  </a:lnTo>
                  <a:lnTo>
                    <a:pt x="1924" y="50"/>
                  </a:lnTo>
                  <a:lnTo>
                    <a:pt x="2095" y="74"/>
                  </a:lnTo>
                  <a:lnTo>
                    <a:pt x="2241" y="147"/>
                  </a:lnTo>
                  <a:lnTo>
                    <a:pt x="2363" y="196"/>
                  </a:lnTo>
                  <a:lnTo>
                    <a:pt x="2509" y="293"/>
                  </a:lnTo>
                  <a:lnTo>
                    <a:pt x="2631" y="366"/>
                  </a:lnTo>
                  <a:lnTo>
                    <a:pt x="2728" y="488"/>
                  </a:lnTo>
                  <a:lnTo>
                    <a:pt x="2850" y="585"/>
                  </a:lnTo>
                  <a:lnTo>
                    <a:pt x="2923" y="707"/>
                  </a:lnTo>
                  <a:lnTo>
                    <a:pt x="3020" y="853"/>
                  </a:lnTo>
                  <a:lnTo>
                    <a:pt x="3069" y="975"/>
                  </a:lnTo>
                  <a:lnTo>
                    <a:pt x="3142" y="1121"/>
                  </a:lnTo>
                  <a:lnTo>
                    <a:pt x="3166" y="1292"/>
                  </a:lnTo>
                  <a:lnTo>
                    <a:pt x="3191" y="1438"/>
                  </a:lnTo>
                  <a:lnTo>
                    <a:pt x="3215" y="1608"/>
                  </a:lnTo>
                  <a:lnTo>
                    <a:pt x="3215" y="1608"/>
                  </a:lnTo>
                  <a:lnTo>
                    <a:pt x="3191" y="1779"/>
                  </a:lnTo>
                  <a:lnTo>
                    <a:pt x="3166" y="1925"/>
                  </a:lnTo>
                  <a:lnTo>
                    <a:pt x="3142" y="2095"/>
                  </a:lnTo>
                  <a:lnTo>
                    <a:pt x="3069" y="2242"/>
                  </a:lnTo>
                  <a:lnTo>
                    <a:pt x="3020" y="2363"/>
                  </a:lnTo>
                  <a:lnTo>
                    <a:pt x="2923" y="2509"/>
                  </a:lnTo>
                  <a:lnTo>
                    <a:pt x="2850" y="2631"/>
                  </a:lnTo>
                  <a:lnTo>
                    <a:pt x="2728" y="2729"/>
                  </a:lnTo>
                  <a:lnTo>
                    <a:pt x="2631" y="2850"/>
                  </a:lnTo>
                  <a:lnTo>
                    <a:pt x="2509" y="2924"/>
                  </a:lnTo>
                  <a:lnTo>
                    <a:pt x="2363" y="3021"/>
                  </a:lnTo>
                  <a:lnTo>
                    <a:pt x="2241" y="3070"/>
                  </a:lnTo>
                  <a:lnTo>
                    <a:pt x="2095" y="3143"/>
                  </a:lnTo>
                  <a:lnTo>
                    <a:pt x="1924" y="3167"/>
                  </a:lnTo>
                  <a:lnTo>
                    <a:pt x="1778" y="3191"/>
                  </a:lnTo>
                  <a:lnTo>
                    <a:pt x="1608" y="3216"/>
                  </a:lnTo>
                  <a:lnTo>
                    <a:pt x="1608" y="3216"/>
                  </a:lnTo>
                  <a:lnTo>
                    <a:pt x="1437" y="3191"/>
                  </a:lnTo>
                  <a:lnTo>
                    <a:pt x="1291" y="3167"/>
                  </a:lnTo>
                  <a:lnTo>
                    <a:pt x="1121" y="3143"/>
                  </a:lnTo>
                  <a:lnTo>
                    <a:pt x="974" y="3070"/>
                  </a:lnTo>
                  <a:lnTo>
                    <a:pt x="853" y="3021"/>
                  </a:lnTo>
                  <a:lnTo>
                    <a:pt x="707" y="2924"/>
                  </a:lnTo>
                  <a:lnTo>
                    <a:pt x="585" y="2850"/>
                  </a:lnTo>
                  <a:lnTo>
                    <a:pt x="487" y="2729"/>
                  </a:lnTo>
                  <a:lnTo>
                    <a:pt x="366" y="2631"/>
                  </a:lnTo>
                  <a:lnTo>
                    <a:pt x="293" y="2509"/>
                  </a:lnTo>
                  <a:lnTo>
                    <a:pt x="195" y="2363"/>
                  </a:lnTo>
                  <a:lnTo>
                    <a:pt x="146" y="2242"/>
                  </a:lnTo>
                  <a:lnTo>
                    <a:pt x="73" y="2095"/>
                  </a:lnTo>
                  <a:lnTo>
                    <a:pt x="49" y="1925"/>
                  </a:lnTo>
                  <a:lnTo>
                    <a:pt x="25" y="1779"/>
                  </a:lnTo>
                  <a:lnTo>
                    <a:pt x="0" y="1608"/>
                  </a:lnTo>
                  <a:lnTo>
                    <a:pt x="0" y="1608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4" name="Google Shape;654;p38"/>
            <p:cNvSpPr/>
            <p:nvPr/>
          </p:nvSpPr>
          <p:spPr>
            <a:xfrm>
              <a:off x="3381925" y="3091900"/>
              <a:ext cx="208275" cy="208275"/>
            </a:xfrm>
            <a:custGeom>
              <a:rect b="b" l="l" r="r" t="t"/>
              <a:pathLst>
                <a:path extrusionOk="0" fill="none" h="8331" w="8331">
                  <a:moveTo>
                    <a:pt x="1" y="4165"/>
                  </a:moveTo>
                  <a:lnTo>
                    <a:pt x="1" y="4165"/>
                  </a:lnTo>
                  <a:lnTo>
                    <a:pt x="25" y="3751"/>
                  </a:lnTo>
                  <a:lnTo>
                    <a:pt x="74" y="3337"/>
                  </a:lnTo>
                  <a:lnTo>
                    <a:pt x="196" y="2923"/>
                  </a:lnTo>
                  <a:lnTo>
                    <a:pt x="318" y="2534"/>
                  </a:lnTo>
                  <a:lnTo>
                    <a:pt x="512" y="2168"/>
                  </a:lnTo>
                  <a:lnTo>
                    <a:pt x="707" y="1827"/>
                  </a:lnTo>
                  <a:lnTo>
                    <a:pt x="951" y="1511"/>
                  </a:lnTo>
                  <a:lnTo>
                    <a:pt x="1219" y="1218"/>
                  </a:lnTo>
                  <a:lnTo>
                    <a:pt x="1511" y="951"/>
                  </a:lnTo>
                  <a:lnTo>
                    <a:pt x="1828" y="707"/>
                  </a:lnTo>
                  <a:lnTo>
                    <a:pt x="2169" y="512"/>
                  </a:lnTo>
                  <a:lnTo>
                    <a:pt x="2534" y="317"/>
                  </a:lnTo>
                  <a:lnTo>
                    <a:pt x="2924" y="195"/>
                  </a:lnTo>
                  <a:lnTo>
                    <a:pt x="3313" y="74"/>
                  </a:lnTo>
                  <a:lnTo>
                    <a:pt x="3727" y="25"/>
                  </a:lnTo>
                  <a:lnTo>
                    <a:pt x="4166" y="1"/>
                  </a:lnTo>
                  <a:lnTo>
                    <a:pt x="4166" y="1"/>
                  </a:lnTo>
                  <a:lnTo>
                    <a:pt x="4580" y="25"/>
                  </a:lnTo>
                  <a:lnTo>
                    <a:pt x="4994" y="74"/>
                  </a:lnTo>
                  <a:lnTo>
                    <a:pt x="5408" y="195"/>
                  </a:lnTo>
                  <a:lnTo>
                    <a:pt x="5797" y="317"/>
                  </a:lnTo>
                  <a:lnTo>
                    <a:pt x="6163" y="512"/>
                  </a:lnTo>
                  <a:lnTo>
                    <a:pt x="6504" y="707"/>
                  </a:lnTo>
                  <a:lnTo>
                    <a:pt x="6820" y="951"/>
                  </a:lnTo>
                  <a:lnTo>
                    <a:pt x="7113" y="1218"/>
                  </a:lnTo>
                  <a:lnTo>
                    <a:pt x="7381" y="1511"/>
                  </a:lnTo>
                  <a:lnTo>
                    <a:pt x="7624" y="1827"/>
                  </a:lnTo>
                  <a:lnTo>
                    <a:pt x="7819" y="2168"/>
                  </a:lnTo>
                  <a:lnTo>
                    <a:pt x="8014" y="2534"/>
                  </a:lnTo>
                  <a:lnTo>
                    <a:pt x="8136" y="2923"/>
                  </a:lnTo>
                  <a:lnTo>
                    <a:pt x="8257" y="3337"/>
                  </a:lnTo>
                  <a:lnTo>
                    <a:pt x="8306" y="3751"/>
                  </a:lnTo>
                  <a:lnTo>
                    <a:pt x="8330" y="4165"/>
                  </a:lnTo>
                  <a:lnTo>
                    <a:pt x="8330" y="4165"/>
                  </a:lnTo>
                  <a:lnTo>
                    <a:pt x="8306" y="4579"/>
                  </a:lnTo>
                  <a:lnTo>
                    <a:pt x="8257" y="4993"/>
                  </a:lnTo>
                  <a:lnTo>
                    <a:pt x="8136" y="5407"/>
                  </a:lnTo>
                  <a:lnTo>
                    <a:pt x="8014" y="5797"/>
                  </a:lnTo>
                  <a:lnTo>
                    <a:pt x="7819" y="6162"/>
                  </a:lnTo>
                  <a:lnTo>
                    <a:pt x="7624" y="6503"/>
                  </a:lnTo>
                  <a:lnTo>
                    <a:pt x="7381" y="6820"/>
                  </a:lnTo>
                  <a:lnTo>
                    <a:pt x="7113" y="7112"/>
                  </a:lnTo>
                  <a:lnTo>
                    <a:pt x="6820" y="7380"/>
                  </a:lnTo>
                  <a:lnTo>
                    <a:pt x="6504" y="7624"/>
                  </a:lnTo>
                  <a:lnTo>
                    <a:pt x="6163" y="7819"/>
                  </a:lnTo>
                  <a:lnTo>
                    <a:pt x="5797" y="8013"/>
                  </a:lnTo>
                  <a:lnTo>
                    <a:pt x="5408" y="8135"/>
                  </a:lnTo>
                  <a:lnTo>
                    <a:pt x="4994" y="8257"/>
                  </a:lnTo>
                  <a:lnTo>
                    <a:pt x="4580" y="8306"/>
                  </a:lnTo>
                  <a:lnTo>
                    <a:pt x="4166" y="8330"/>
                  </a:lnTo>
                  <a:lnTo>
                    <a:pt x="4166" y="8330"/>
                  </a:lnTo>
                  <a:lnTo>
                    <a:pt x="3727" y="8306"/>
                  </a:lnTo>
                  <a:lnTo>
                    <a:pt x="3313" y="8257"/>
                  </a:lnTo>
                  <a:lnTo>
                    <a:pt x="2924" y="8135"/>
                  </a:lnTo>
                  <a:lnTo>
                    <a:pt x="2534" y="8013"/>
                  </a:lnTo>
                  <a:lnTo>
                    <a:pt x="2169" y="7819"/>
                  </a:lnTo>
                  <a:lnTo>
                    <a:pt x="1828" y="7624"/>
                  </a:lnTo>
                  <a:lnTo>
                    <a:pt x="1511" y="7380"/>
                  </a:lnTo>
                  <a:lnTo>
                    <a:pt x="1219" y="7112"/>
                  </a:lnTo>
                  <a:lnTo>
                    <a:pt x="951" y="6820"/>
                  </a:lnTo>
                  <a:lnTo>
                    <a:pt x="707" y="6503"/>
                  </a:lnTo>
                  <a:lnTo>
                    <a:pt x="512" y="6162"/>
                  </a:lnTo>
                  <a:lnTo>
                    <a:pt x="318" y="5797"/>
                  </a:lnTo>
                  <a:lnTo>
                    <a:pt x="196" y="5407"/>
                  </a:lnTo>
                  <a:lnTo>
                    <a:pt x="74" y="4993"/>
                  </a:lnTo>
                  <a:lnTo>
                    <a:pt x="25" y="4579"/>
                  </a:lnTo>
                  <a:lnTo>
                    <a:pt x="1" y="4165"/>
                  </a:lnTo>
                  <a:lnTo>
                    <a:pt x="1" y="4165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55" name="Google Shape;655;p38"/>
          <p:cNvGrpSpPr/>
          <p:nvPr/>
        </p:nvGrpSpPr>
        <p:grpSpPr>
          <a:xfrm>
            <a:off x="5475019" y="2635926"/>
            <a:ext cx="265115" cy="372594"/>
            <a:chOff x="6689325" y="2984125"/>
            <a:chExt cx="315425" cy="443300"/>
          </a:xfrm>
        </p:grpSpPr>
        <p:sp>
          <p:nvSpPr>
            <p:cNvPr id="656" name="Google Shape;656;p38"/>
            <p:cNvSpPr/>
            <p:nvPr/>
          </p:nvSpPr>
          <p:spPr>
            <a:xfrm>
              <a:off x="6689325" y="2984125"/>
              <a:ext cx="315425" cy="77975"/>
            </a:xfrm>
            <a:custGeom>
              <a:rect b="b" l="l" r="r" t="t"/>
              <a:pathLst>
                <a:path extrusionOk="0" fill="none" h="3119" w="12617">
                  <a:moveTo>
                    <a:pt x="12130" y="1413"/>
                  </a:moveTo>
                  <a:lnTo>
                    <a:pt x="8647" y="1413"/>
                  </a:lnTo>
                  <a:lnTo>
                    <a:pt x="8647" y="878"/>
                  </a:lnTo>
                  <a:lnTo>
                    <a:pt x="8647" y="878"/>
                  </a:lnTo>
                  <a:lnTo>
                    <a:pt x="8623" y="707"/>
                  </a:lnTo>
                  <a:lnTo>
                    <a:pt x="8574" y="537"/>
                  </a:lnTo>
                  <a:lnTo>
                    <a:pt x="8501" y="391"/>
                  </a:lnTo>
                  <a:lnTo>
                    <a:pt x="8379" y="269"/>
                  </a:lnTo>
                  <a:lnTo>
                    <a:pt x="8257" y="147"/>
                  </a:lnTo>
                  <a:lnTo>
                    <a:pt x="8111" y="74"/>
                  </a:lnTo>
                  <a:lnTo>
                    <a:pt x="7941" y="25"/>
                  </a:lnTo>
                  <a:lnTo>
                    <a:pt x="7770" y="1"/>
                  </a:lnTo>
                  <a:lnTo>
                    <a:pt x="4848" y="1"/>
                  </a:lnTo>
                  <a:lnTo>
                    <a:pt x="4848" y="1"/>
                  </a:lnTo>
                  <a:lnTo>
                    <a:pt x="4677" y="25"/>
                  </a:lnTo>
                  <a:lnTo>
                    <a:pt x="4507" y="74"/>
                  </a:lnTo>
                  <a:lnTo>
                    <a:pt x="4361" y="147"/>
                  </a:lnTo>
                  <a:lnTo>
                    <a:pt x="4239" y="269"/>
                  </a:lnTo>
                  <a:lnTo>
                    <a:pt x="4117" y="391"/>
                  </a:lnTo>
                  <a:lnTo>
                    <a:pt x="4044" y="537"/>
                  </a:lnTo>
                  <a:lnTo>
                    <a:pt x="3995" y="707"/>
                  </a:lnTo>
                  <a:lnTo>
                    <a:pt x="3971" y="878"/>
                  </a:lnTo>
                  <a:lnTo>
                    <a:pt x="3971" y="1413"/>
                  </a:lnTo>
                  <a:lnTo>
                    <a:pt x="488" y="1413"/>
                  </a:lnTo>
                  <a:lnTo>
                    <a:pt x="488" y="1413"/>
                  </a:lnTo>
                  <a:lnTo>
                    <a:pt x="391" y="1413"/>
                  </a:lnTo>
                  <a:lnTo>
                    <a:pt x="293" y="1462"/>
                  </a:lnTo>
                  <a:lnTo>
                    <a:pt x="220" y="1486"/>
                  </a:lnTo>
                  <a:lnTo>
                    <a:pt x="147" y="1560"/>
                  </a:lnTo>
                  <a:lnTo>
                    <a:pt x="74" y="1633"/>
                  </a:lnTo>
                  <a:lnTo>
                    <a:pt x="50" y="1706"/>
                  </a:lnTo>
                  <a:lnTo>
                    <a:pt x="1" y="1803"/>
                  </a:lnTo>
                  <a:lnTo>
                    <a:pt x="1" y="1901"/>
                  </a:lnTo>
                  <a:lnTo>
                    <a:pt x="1" y="3118"/>
                  </a:lnTo>
                  <a:lnTo>
                    <a:pt x="12617" y="3118"/>
                  </a:lnTo>
                  <a:lnTo>
                    <a:pt x="12617" y="1901"/>
                  </a:lnTo>
                  <a:lnTo>
                    <a:pt x="12617" y="1901"/>
                  </a:lnTo>
                  <a:lnTo>
                    <a:pt x="12617" y="1803"/>
                  </a:lnTo>
                  <a:lnTo>
                    <a:pt x="12568" y="1706"/>
                  </a:lnTo>
                  <a:lnTo>
                    <a:pt x="12544" y="1633"/>
                  </a:lnTo>
                  <a:lnTo>
                    <a:pt x="12471" y="1560"/>
                  </a:lnTo>
                  <a:lnTo>
                    <a:pt x="12398" y="1486"/>
                  </a:lnTo>
                  <a:lnTo>
                    <a:pt x="12325" y="1462"/>
                  </a:lnTo>
                  <a:lnTo>
                    <a:pt x="12227" y="1413"/>
                  </a:lnTo>
                  <a:lnTo>
                    <a:pt x="12130" y="1413"/>
                  </a:lnTo>
                  <a:lnTo>
                    <a:pt x="12130" y="1413"/>
                  </a:lnTo>
                  <a:close/>
                  <a:moveTo>
                    <a:pt x="4750" y="878"/>
                  </a:moveTo>
                  <a:lnTo>
                    <a:pt x="4750" y="878"/>
                  </a:lnTo>
                  <a:lnTo>
                    <a:pt x="4750" y="829"/>
                  </a:lnTo>
                  <a:lnTo>
                    <a:pt x="4775" y="805"/>
                  </a:lnTo>
                  <a:lnTo>
                    <a:pt x="4799" y="780"/>
                  </a:lnTo>
                  <a:lnTo>
                    <a:pt x="4848" y="780"/>
                  </a:lnTo>
                  <a:lnTo>
                    <a:pt x="7770" y="780"/>
                  </a:lnTo>
                  <a:lnTo>
                    <a:pt x="7770" y="780"/>
                  </a:lnTo>
                  <a:lnTo>
                    <a:pt x="7819" y="780"/>
                  </a:lnTo>
                  <a:lnTo>
                    <a:pt x="7843" y="805"/>
                  </a:lnTo>
                  <a:lnTo>
                    <a:pt x="7868" y="829"/>
                  </a:lnTo>
                  <a:lnTo>
                    <a:pt x="7868" y="878"/>
                  </a:lnTo>
                  <a:lnTo>
                    <a:pt x="7868" y="1413"/>
                  </a:lnTo>
                  <a:lnTo>
                    <a:pt x="4750" y="1413"/>
                  </a:lnTo>
                  <a:lnTo>
                    <a:pt x="4750" y="878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7" name="Google Shape;657;p38"/>
            <p:cNvSpPr/>
            <p:nvPr/>
          </p:nvSpPr>
          <p:spPr>
            <a:xfrm>
              <a:off x="6702125" y="3069375"/>
              <a:ext cx="289850" cy="358050"/>
            </a:xfrm>
            <a:custGeom>
              <a:rect b="b" l="l" r="r" t="t"/>
              <a:pathLst>
                <a:path extrusionOk="0" fill="none" h="14322" w="11594">
                  <a:moveTo>
                    <a:pt x="0" y="1"/>
                  </a:moveTo>
                  <a:lnTo>
                    <a:pt x="0" y="13834"/>
                  </a:lnTo>
                  <a:lnTo>
                    <a:pt x="0" y="13834"/>
                  </a:lnTo>
                  <a:lnTo>
                    <a:pt x="0" y="13932"/>
                  </a:lnTo>
                  <a:lnTo>
                    <a:pt x="49" y="14029"/>
                  </a:lnTo>
                  <a:lnTo>
                    <a:pt x="74" y="14102"/>
                  </a:lnTo>
                  <a:lnTo>
                    <a:pt x="147" y="14175"/>
                  </a:lnTo>
                  <a:lnTo>
                    <a:pt x="220" y="14224"/>
                  </a:lnTo>
                  <a:lnTo>
                    <a:pt x="293" y="14273"/>
                  </a:lnTo>
                  <a:lnTo>
                    <a:pt x="390" y="14297"/>
                  </a:lnTo>
                  <a:lnTo>
                    <a:pt x="488" y="14321"/>
                  </a:lnTo>
                  <a:lnTo>
                    <a:pt x="11106" y="14321"/>
                  </a:lnTo>
                  <a:lnTo>
                    <a:pt x="11106" y="14321"/>
                  </a:lnTo>
                  <a:lnTo>
                    <a:pt x="11204" y="14297"/>
                  </a:lnTo>
                  <a:lnTo>
                    <a:pt x="11301" y="14273"/>
                  </a:lnTo>
                  <a:lnTo>
                    <a:pt x="11374" y="14224"/>
                  </a:lnTo>
                  <a:lnTo>
                    <a:pt x="11447" y="14175"/>
                  </a:lnTo>
                  <a:lnTo>
                    <a:pt x="11520" y="14102"/>
                  </a:lnTo>
                  <a:lnTo>
                    <a:pt x="11545" y="14029"/>
                  </a:lnTo>
                  <a:lnTo>
                    <a:pt x="11593" y="13932"/>
                  </a:lnTo>
                  <a:lnTo>
                    <a:pt x="11593" y="13834"/>
                  </a:lnTo>
                  <a:lnTo>
                    <a:pt x="11593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8" name="Google Shape;658;p38"/>
            <p:cNvSpPr/>
            <p:nvPr/>
          </p:nvSpPr>
          <p:spPr>
            <a:xfrm>
              <a:off x="6761175" y="3117475"/>
              <a:ext cx="25" cy="261850"/>
            </a:xfrm>
            <a:custGeom>
              <a:rect b="b" l="l" r="r" t="t"/>
              <a:pathLst>
                <a:path extrusionOk="0" fill="none" h="10474" w="1">
                  <a:moveTo>
                    <a:pt x="1" y="10473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9" name="Google Shape;659;p38"/>
            <p:cNvSpPr/>
            <p:nvPr/>
          </p:nvSpPr>
          <p:spPr>
            <a:xfrm>
              <a:off x="6847025" y="3117475"/>
              <a:ext cx="25" cy="261850"/>
            </a:xfrm>
            <a:custGeom>
              <a:rect b="b" l="l" r="r" t="t"/>
              <a:pathLst>
                <a:path extrusionOk="0" fill="none" h="10474" w="1">
                  <a:moveTo>
                    <a:pt x="1" y="1"/>
                  </a:moveTo>
                  <a:lnTo>
                    <a:pt x="1" y="1047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0" name="Google Shape;660;p38"/>
            <p:cNvSpPr/>
            <p:nvPr/>
          </p:nvSpPr>
          <p:spPr>
            <a:xfrm>
              <a:off x="6932875" y="3117475"/>
              <a:ext cx="25" cy="261850"/>
            </a:xfrm>
            <a:custGeom>
              <a:rect b="b" l="l" r="r" t="t"/>
              <a:pathLst>
                <a:path extrusionOk="0" fill="none" h="10474" w="1">
                  <a:moveTo>
                    <a:pt x="1" y="1"/>
                  </a:moveTo>
                  <a:lnTo>
                    <a:pt x="1" y="1047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61" name="Google Shape;661;p38"/>
          <p:cNvGrpSpPr/>
          <p:nvPr/>
        </p:nvGrpSpPr>
        <p:grpSpPr>
          <a:xfrm>
            <a:off x="1523745" y="3730594"/>
            <a:ext cx="256416" cy="414535"/>
            <a:chOff x="1988225" y="4286525"/>
            <a:chExt cx="305075" cy="493200"/>
          </a:xfrm>
        </p:grpSpPr>
        <p:sp>
          <p:nvSpPr>
            <p:cNvPr id="662" name="Google Shape;662;p38"/>
            <p:cNvSpPr/>
            <p:nvPr/>
          </p:nvSpPr>
          <p:spPr>
            <a:xfrm>
              <a:off x="2178800" y="4519725"/>
              <a:ext cx="114500" cy="114475"/>
            </a:xfrm>
            <a:custGeom>
              <a:rect b="b" l="l" r="r" t="t"/>
              <a:pathLst>
                <a:path extrusionOk="0" fill="none" h="4579" w="4580">
                  <a:moveTo>
                    <a:pt x="731" y="4189"/>
                  </a:moveTo>
                  <a:lnTo>
                    <a:pt x="731" y="4189"/>
                  </a:lnTo>
                  <a:lnTo>
                    <a:pt x="853" y="4286"/>
                  </a:lnTo>
                  <a:lnTo>
                    <a:pt x="999" y="4384"/>
                  </a:lnTo>
                  <a:lnTo>
                    <a:pt x="1170" y="4457"/>
                  </a:lnTo>
                  <a:lnTo>
                    <a:pt x="1316" y="4506"/>
                  </a:lnTo>
                  <a:lnTo>
                    <a:pt x="1486" y="4554"/>
                  </a:lnTo>
                  <a:lnTo>
                    <a:pt x="1657" y="4579"/>
                  </a:lnTo>
                  <a:lnTo>
                    <a:pt x="1827" y="4579"/>
                  </a:lnTo>
                  <a:lnTo>
                    <a:pt x="1973" y="4579"/>
                  </a:lnTo>
                  <a:lnTo>
                    <a:pt x="2144" y="4579"/>
                  </a:lnTo>
                  <a:lnTo>
                    <a:pt x="2314" y="4530"/>
                  </a:lnTo>
                  <a:lnTo>
                    <a:pt x="2485" y="4481"/>
                  </a:lnTo>
                  <a:lnTo>
                    <a:pt x="2631" y="4433"/>
                  </a:lnTo>
                  <a:lnTo>
                    <a:pt x="2777" y="4360"/>
                  </a:lnTo>
                  <a:lnTo>
                    <a:pt x="2923" y="4262"/>
                  </a:lnTo>
                  <a:lnTo>
                    <a:pt x="3069" y="4165"/>
                  </a:lnTo>
                  <a:lnTo>
                    <a:pt x="3191" y="4043"/>
                  </a:lnTo>
                  <a:lnTo>
                    <a:pt x="3191" y="4043"/>
                  </a:lnTo>
                  <a:lnTo>
                    <a:pt x="3337" y="3872"/>
                  </a:lnTo>
                  <a:lnTo>
                    <a:pt x="3483" y="3653"/>
                  </a:lnTo>
                  <a:lnTo>
                    <a:pt x="3605" y="3410"/>
                  </a:lnTo>
                  <a:lnTo>
                    <a:pt x="3751" y="3117"/>
                  </a:lnTo>
                  <a:lnTo>
                    <a:pt x="3995" y="2484"/>
                  </a:lnTo>
                  <a:lnTo>
                    <a:pt x="4214" y="1827"/>
                  </a:lnTo>
                  <a:lnTo>
                    <a:pt x="4409" y="1169"/>
                  </a:lnTo>
                  <a:lnTo>
                    <a:pt x="4531" y="609"/>
                  </a:lnTo>
                  <a:lnTo>
                    <a:pt x="4579" y="219"/>
                  </a:lnTo>
                  <a:lnTo>
                    <a:pt x="4579" y="97"/>
                  </a:lnTo>
                  <a:lnTo>
                    <a:pt x="4579" y="24"/>
                  </a:lnTo>
                  <a:lnTo>
                    <a:pt x="4579" y="24"/>
                  </a:lnTo>
                  <a:lnTo>
                    <a:pt x="4506" y="0"/>
                  </a:lnTo>
                  <a:lnTo>
                    <a:pt x="4385" y="0"/>
                  </a:lnTo>
                  <a:lnTo>
                    <a:pt x="3970" y="73"/>
                  </a:lnTo>
                  <a:lnTo>
                    <a:pt x="3410" y="195"/>
                  </a:lnTo>
                  <a:lnTo>
                    <a:pt x="2777" y="365"/>
                  </a:lnTo>
                  <a:lnTo>
                    <a:pt x="2095" y="609"/>
                  </a:lnTo>
                  <a:lnTo>
                    <a:pt x="1462" y="852"/>
                  </a:lnTo>
                  <a:lnTo>
                    <a:pt x="1194" y="974"/>
                  </a:lnTo>
                  <a:lnTo>
                    <a:pt x="926" y="1120"/>
                  </a:lnTo>
                  <a:lnTo>
                    <a:pt x="707" y="1266"/>
                  </a:lnTo>
                  <a:lnTo>
                    <a:pt x="561" y="1388"/>
                  </a:lnTo>
                  <a:lnTo>
                    <a:pt x="561" y="1388"/>
                  </a:lnTo>
                  <a:lnTo>
                    <a:pt x="439" y="1534"/>
                  </a:lnTo>
                  <a:lnTo>
                    <a:pt x="342" y="1656"/>
                  </a:lnTo>
                  <a:lnTo>
                    <a:pt x="244" y="1802"/>
                  </a:lnTo>
                  <a:lnTo>
                    <a:pt x="171" y="1973"/>
                  </a:lnTo>
                  <a:lnTo>
                    <a:pt x="98" y="2119"/>
                  </a:lnTo>
                  <a:lnTo>
                    <a:pt x="49" y="2289"/>
                  </a:lnTo>
                  <a:lnTo>
                    <a:pt x="25" y="2436"/>
                  </a:lnTo>
                  <a:lnTo>
                    <a:pt x="1" y="2606"/>
                  </a:lnTo>
                  <a:lnTo>
                    <a:pt x="1" y="2776"/>
                  </a:lnTo>
                  <a:lnTo>
                    <a:pt x="25" y="2947"/>
                  </a:lnTo>
                  <a:lnTo>
                    <a:pt x="49" y="3117"/>
                  </a:lnTo>
                  <a:lnTo>
                    <a:pt x="98" y="3264"/>
                  </a:lnTo>
                  <a:lnTo>
                    <a:pt x="147" y="3434"/>
                  </a:lnTo>
                  <a:lnTo>
                    <a:pt x="220" y="3580"/>
                  </a:lnTo>
                  <a:lnTo>
                    <a:pt x="317" y="3726"/>
                  </a:lnTo>
                  <a:lnTo>
                    <a:pt x="415" y="3872"/>
                  </a:lnTo>
                  <a:lnTo>
                    <a:pt x="731" y="4189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3" name="Google Shape;663;p38"/>
            <p:cNvSpPr/>
            <p:nvPr/>
          </p:nvSpPr>
          <p:spPr>
            <a:xfrm>
              <a:off x="1988225" y="4539200"/>
              <a:ext cx="156500" cy="156500"/>
            </a:xfrm>
            <a:custGeom>
              <a:rect b="b" l="l" r="r" t="t"/>
              <a:pathLst>
                <a:path extrusionOk="0" fill="none" h="6260" w="6260">
                  <a:moveTo>
                    <a:pt x="5675" y="5334"/>
                  </a:moveTo>
                  <a:lnTo>
                    <a:pt x="5675" y="5334"/>
                  </a:lnTo>
                  <a:lnTo>
                    <a:pt x="5821" y="5139"/>
                  </a:lnTo>
                  <a:lnTo>
                    <a:pt x="5943" y="4944"/>
                  </a:lnTo>
                  <a:lnTo>
                    <a:pt x="6041" y="4725"/>
                  </a:lnTo>
                  <a:lnTo>
                    <a:pt x="6138" y="4506"/>
                  </a:lnTo>
                  <a:lnTo>
                    <a:pt x="6187" y="4287"/>
                  </a:lnTo>
                  <a:lnTo>
                    <a:pt x="6235" y="4043"/>
                  </a:lnTo>
                  <a:lnTo>
                    <a:pt x="6260" y="3824"/>
                  </a:lnTo>
                  <a:lnTo>
                    <a:pt x="6260" y="3581"/>
                  </a:lnTo>
                  <a:lnTo>
                    <a:pt x="6235" y="3361"/>
                  </a:lnTo>
                  <a:lnTo>
                    <a:pt x="6187" y="3118"/>
                  </a:lnTo>
                  <a:lnTo>
                    <a:pt x="6138" y="2899"/>
                  </a:lnTo>
                  <a:lnTo>
                    <a:pt x="6041" y="2679"/>
                  </a:lnTo>
                  <a:lnTo>
                    <a:pt x="5943" y="2460"/>
                  </a:lnTo>
                  <a:lnTo>
                    <a:pt x="5821" y="2265"/>
                  </a:lnTo>
                  <a:lnTo>
                    <a:pt x="5675" y="2071"/>
                  </a:lnTo>
                  <a:lnTo>
                    <a:pt x="5505" y="1900"/>
                  </a:lnTo>
                  <a:lnTo>
                    <a:pt x="5505" y="1900"/>
                  </a:lnTo>
                  <a:lnTo>
                    <a:pt x="5286" y="1705"/>
                  </a:lnTo>
                  <a:lnTo>
                    <a:pt x="4993" y="1510"/>
                  </a:lnTo>
                  <a:lnTo>
                    <a:pt x="4652" y="1316"/>
                  </a:lnTo>
                  <a:lnTo>
                    <a:pt x="4263" y="1145"/>
                  </a:lnTo>
                  <a:lnTo>
                    <a:pt x="3849" y="975"/>
                  </a:lnTo>
                  <a:lnTo>
                    <a:pt x="3410" y="804"/>
                  </a:lnTo>
                  <a:lnTo>
                    <a:pt x="2485" y="487"/>
                  </a:lnTo>
                  <a:lnTo>
                    <a:pt x="1608" y="244"/>
                  </a:lnTo>
                  <a:lnTo>
                    <a:pt x="853" y="73"/>
                  </a:lnTo>
                  <a:lnTo>
                    <a:pt x="536" y="25"/>
                  </a:lnTo>
                  <a:lnTo>
                    <a:pt x="293" y="0"/>
                  </a:lnTo>
                  <a:lnTo>
                    <a:pt x="122" y="0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1" y="122"/>
                  </a:lnTo>
                  <a:lnTo>
                    <a:pt x="1" y="293"/>
                  </a:lnTo>
                  <a:lnTo>
                    <a:pt x="25" y="536"/>
                  </a:lnTo>
                  <a:lnTo>
                    <a:pt x="74" y="853"/>
                  </a:lnTo>
                  <a:lnTo>
                    <a:pt x="244" y="1608"/>
                  </a:lnTo>
                  <a:lnTo>
                    <a:pt x="488" y="2485"/>
                  </a:lnTo>
                  <a:lnTo>
                    <a:pt x="804" y="3410"/>
                  </a:lnTo>
                  <a:lnTo>
                    <a:pt x="975" y="3848"/>
                  </a:lnTo>
                  <a:lnTo>
                    <a:pt x="1145" y="4262"/>
                  </a:lnTo>
                  <a:lnTo>
                    <a:pt x="1316" y="4652"/>
                  </a:lnTo>
                  <a:lnTo>
                    <a:pt x="1511" y="4993"/>
                  </a:lnTo>
                  <a:lnTo>
                    <a:pt x="1705" y="5285"/>
                  </a:lnTo>
                  <a:lnTo>
                    <a:pt x="1900" y="5505"/>
                  </a:lnTo>
                  <a:lnTo>
                    <a:pt x="1900" y="5505"/>
                  </a:lnTo>
                  <a:lnTo>
                    <a:pt x="2071" y="5675"/>
                  </a:lnTo>
                  <a:lnTo>
                    <a:pt x="2266" y="5821"/>
                  </a:lnTo>
                  <a:lnTo>
                    <a:pt x="2460" y="5943"/>
                  </a:lnTo>
                  <a:lnTo>
                    <a:pt x="2680" y="6040"/>
                  </a:lnTo>
                  <a:lnTo>
                    <a:pt x="2899" y="6138"/>
                  </a:lnTo>
                  <a:lnTo>
                    <a:pt x="3118" y="6187"/>
                  </a:lnTo>
                  <a:lnTo>
                    <a:pt x="3362" y="6235"/>
                  </a:lnTo>
                  <a:lnTo>
                    <a:pt x="3581" y="6260"/>
                  </a:lnTo>
                  <a:lnTo>
                    <a:pt x="3824" y="6260"/>
                  </a:lnTo>
                  <a:lnTo>
                    <a:pt x="4043" y="6235"/>
                  </a:lnTo>
                  <a:lnTo>
                    <a:pt x="4287" y="6187"/>
                  </a:lnTo>
                  <a:lnTo>
                    <a:pt x="4506" y="6138"/>
                  </a:lnTo>
                  <a:lnTo>
                    <a:pt x="4725" y="6040"/>
                  </a:lnTo>
                  <a:lnTo>
                    <a:pt x="4945" y="5943"/>
                  </a:lnTo>
                  <a:lnTo>
                    <a:pt x="5139" y="5821"/>
                  </a:lnTo>
                  <a:lnTo>
                    <a:pt x="5334" y="5675"/>
                  </a:lnTo>
                  <a:lnTo>
                    <a:pt x="5675" y="5334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4" name="Google Shape;664;p38"/>
            <p:cNvSpPr/>
            <p:nvPr/>
          </p:nvSpPr>
          <p:spPr>
            <a:xfrm>
              <a:off x="2042425" y="4286525"/>
              <a:ext cx="239300" cy="236250"/>
            </a:xfrm>
            <a:custGeom>
              <a:rect b="b" l="l" r="r" t="t"/>
              <a:pathLst>
                <a:path extrusionOk="0" fill="none" h="9450" w="9572">
                  <a:moveTo>
                    <a:pt x="5358" y="9450"/>
                  </a:moveTo>
                  <a:lnTo>
                    <a:pt x="5358" y="9450"/>
                  </a:lnTo>
                  <a:lnTo>
                    <a:pt x="5650" y="9328"/>
                  </a:lnTo>
                  <a:lnTo>
                    <a:pt x="5918" y="9133"/>
                  </a:lnTo>
                  <a:lnTo>
                    <a:pt x="6162" y="8914"/>
                  </a:lnTo>
                  <a:lnTo>
                    <a:pt x="6381" y="8646"/>
                  </a:lnTo>
                  <a:lnTo>
                    <a:pt x="6381" y="8646"/>
                  </a:lnTo>
                  <a:lnTo>
                    <a:pt x="6649" y="8670"/>
                  </a:lnTo>
                  <a:lnTo>
                    <a:pt x="6917" y="8670"/>
                  </a:lnTo>
                  <a:lnTo>
                    <a:pt x="7160" y="8646"/>
                  </a:lnTo>
                  <a:lnTo>
                    <a:pt x="7404" y="8597"/>
                  </a:lnTo>
                  <a:lnTo>
                    <a:pt x="7623" y="8524"/>
                  </a:lnTo>
                  <a:lnTo>
                    <a:pt x="7818" y="8427"/>
                  </a:lnTo>
                  <a:lnTo>
                    <a:pt x="7989" y="8305"/>
                  </a:lnTo>
                  <a:lnTo>
                    <a:pt x="8159" y="8159"/>
                  </a:lnTo>
                  <a:lnTo>
                    <a:pt x="8305" y="7989"/>
                  </a:lnTo>
                  <a:lnTo>
                    <a:pt x="8427" y="7794"/>
                  </a:lnTo>
                  <a:lnTo>
                    <a:pt x="8524" y="7599"/>
                  </a:lnTo>
                  <a:lnTo>
                    <a:pt x="8597" y="7380"/>
                  </a:lnTo>
                  <a:lnTo>
                    <a:pt x="8670" y="7160"/>
                  </a:lnTo>
                  <a:lnTo>
                    <a:pt x="8695" y="6917"/>
                  </a:lnTo>
                  <a:lnTo>
                    <a:pt x="8695" y="6649"/>
                  </a:lnTo>
                  <a:lnTo>
                    <a:pt x="8670" y="6381"/>
                  </a:lnTo>
                  <a:lnTo>
                    <a:pt x="8670" y="6381"/>
                  </a:lnTo>
                  <a:lnTo>
                    <a:pt x="8865" y="6211"/>
                  </a:lnTo>
                  <a:lnTo>
                    <a:pt x="9060" y="6016"/>
                  </a:lnTo>
                  <a:lnTo>
                    <a:pt x="9206" y="5821"/>
                  </a:lnTo>
                  <a:lnTo>
                    <a:pt x="9328" y="5626"/>
                  </a:lnTo>
                  <a:lnTo>
                    <a:pt x="9425" y="5407"/>
                  </a:lnTo>
                  <a:lnTo>
                    <a:pt x="9499" y="5212"/>
                  </a:lnTo>
                  <a:lnTo>
                    <a:pt x="9547" y="4993"/>
                  </a:lnTo>
                  <a:lnTo>
                    <a:pt x="9572" y="4774"/>
                  </a:lnTo>
                  <a:lnTo>
                    <a:pt x="9547" y="4554"/>
                  </a:lnTo>
                  <a:lnTo>
                    <a:pt x="9499" y="4335"/>
                  </a:lnTo>
                  <a:lnTo>
                    <a:pt x="9425" y="4116"/>
                  </a:lnTo>
                  <a:lnTo>
                    <a:pt x="9328" y="3921"/>
                  </a:lnTo>
                  <a:lnTo>
                    <a:pt x="9206" y="3702"/>
                  </a:lnTo>
                  <a:lnTo>
                    <a:pt x="9060" y="3507"/>
                  </a:lnTo>
                  <a:lnTo>
                    <a:pt x="8865" y="3337"/>
                  </a:lnTo>
                  <a:lnTo>
                    <a:pt x="8670" y="3166"/>
                  </a:lnTo>
                  <a:lnTo>
                    <a:pt x="8670" y="3166"/>
                  </a:lnTo>
                  <a:lnTo>
                    <a:pt x="8695" y="2898"/>
                  </a:lnTo>
                  <a:lnTo>
                    <a:pt x="8695" y="2630"/>
                  </a:lnTo>
                  <a:lnTo>
                    <a:pt x="8670" y="2387"/>
                  </a:lnTo>
                  <a:lnTo>
                    <a:pt x="8597" y="2143"/>
                  </a:lnTo>
                  <a:lnTo>
                    <a:pt x="8524" y="1924"/>
                  </a:lnTo>
                  <a:lnTo>
                    <a:pt x="8427" y="1729"/>
                  </a:lnTo>
                  <a:lnTo>
                    <a:pt x="8305" y="1559"/>
                  </a:lnTo>
                  <a:lnTo>
                    <a:pt x="8159" y="1388"/>
                  </a:lnTo>
                  <a:lnTo>
                    <a:pt x="7989" y="1242"/>
                  </a:lnTo>
                  <a:lnTo>
                    <a:pt x="7818" y="1120"/>
                  </a:lnTo>
                  <a:lnTo>
                    <a:pt x="7623" y="1023"/>
                  </a:lnTo>
                  <a:lnTo>
                    <a:pt x="7404" y="950"/>
                  </a:lnTo>
                  <a:lnTo>
                    <a:pt x="7160" y="901"/>
                  </a:lnTo>
                  <a:lnTo>
                    <a:pt x="6917" y="853"/>
                  </a:lnTo>
                  <a:lnTo>
                    <a:pt x="6649" y="853"/>
                  </a:lnTo>
                  <a:lnTo>
                    <a:pt x="6381" y="901"/>
                  </a:lnTo>
                  <a:lnTo>
                    <a:pt x="6381" y="901"/>
                  </a:lnTo>
                  <a:lnTo>
                    <a:pt x="6211" y="682"/>
                  </a:lnTo>
                  <a:lnTo>
                    <a:pt x="6040" y="487"/>
                  </a:lnTo>
                  <a:lnTo>
                    <a:pt x="5845" y="341"/>
                  </a:lnTo>
                  <a:lnTo>
                    <a:pt x="5626" y="219"/>
                  </a:lnTo>
                  <a:lnTo>
                    <a:pt x="5431" y="122"/>
                  </a:lnTo>
                  <a:lnTo>
                    <a:pt x="5212" y="49"/>
                  </a:lnTo>
                  <a:lnTo>
                    <a:pt x="4993" y="0"/>
                  </a:lnTo>
                  <a:lnTo>
                    <a:pt x="4774" y="0"/>
                  </a:lnTo>
                  <a:lnTo>
                    <a:pt x="4555" y="0"/>
                  </a:lnTo>
                  <a:lnTo>
                    <a:pt x="4335" y="49"/>
                  </a:lnTo>
                  <a:lnTo>
                    <a:pt x="4140" y="122"/>
                  </a:lnTo>
                  <a:lnTo>
                    <a:pt x="3921" y="219"/>
                  </a:lnTo>
                  <a:lnTo>
                    <a:pt x="3726" y="341"/>
                  </a:lnTo>
                  <a:lnTo>
                    <a:pt x="3532" y="487"/>
                  </a:lnTo>
                  <a:lnTo>
                    <a:pt x="3337" y="682"/>
                  </a:lnTo>
                  <a:lnTo>
                    <a:pt x="3166" y="901"/>
                  </a:lnTo>
                  <a:lnTo>
                    <a:pt x="3166" y="901"/>
                  </a:lnTo>
                  <a:lnTo>
                    <a:pt x="2898" y="853"/>
                  </a:lnTo>
                  <a:lnTo>
                    <a:pt x="2655" y="853"/>
                  </a:lnTo>
                  <a:lnTo>
                    <a:pt x="2387" y="901"/>
                  </a:lnTo>
                  <a:lnTo>
                    <a:pt x="2168" y="950"/>
                  </a:lnTo>
                  <a:lnTo>
                    <a:pt x="1949" y="1023"/>
                  </a:lnTo>
                  <a:lnTo>
                    <a:pt x="1754" y="1120"/>
                  </a:lnTo>
                  <a:lnTo>
                    <a:pt x="1559" y="1242"/>
                  </a:lnTo>
                  <a:lnTo>
                    <a:pt x="1388" y="1388"/>
                  </a:lnTo>
                  <a:lnTo>
                    <a:pt x="1267" y="1559"/>
                  </a:lnTo>
                  <a:lnTo>
                    <a:pt x="1120" y="1729"/>
                  </a:lnTo>
                  <a:lnTo>
                    <a:pt x="1023" y="1924"/>
                  </a:lnTo>
                  <a:lnTo>
                    <a:pt x="950" y="2143"/>
                  </a:lnTo>
                  <a:lnTo>
                    <a:pt x="901" y="2387"/>
                  </a:lnTo>
                  <a:lnTo>
                    <a:pt x="877" y="2630"/>
                  </a:lnTo>
                  <a:lnTo>
                    <a:pt x="877" y="2898"/>
                  </a:lnTo>
                  <a:lnTo>
                    <a:pt x="901" y="3166"/>
                  </a:lnTo>
                  <a:lnTo>
                    <a:pt x="901" y="3166"/>
                  </a:lnTo>
                  <a:lnTo>
                    <a:pt x="682" y="3337"/>
                  </a:lnTo>
                  <a:lnTo>
                    <a:pt x="512" y="3507"/>
                  </a:lnTo>
                  <a:lnTo>
                    <a:pt x="341" y="3702"/>
                  </a:lnTo>
                  <a:lnTo>
                    <a:pt x="219" y="3921"/>
                  </a:lnTo>
                  <a:lnTo>
                    <a:pt x="122" y="4116"/>
                  </a:lnTo>
                  <a:lnTo>
                    <a:pt x="49" y="4335"/>
                  </a:lnTo>
                  <a:lnTo>
                    <a:pt x="24" y="4554"/>
                  </a:lnTo>
                  <a:lnTo>
                    <a:pt x="0" y="4774"/>
                  </a:lnTo>
                  <a:lnTo>
                    <a:pt x="24" y="4993"/>
                  </a:lnTo>
                  <a:lnTo>
                    <a:pt x="49" y="5212"/>
                  </a:lnTo>
                  <a:lnTo>
                    <a:pt x="122" y="5407"/>
                  </a:lnTo>
                  <a:lnTo>
                    <a:pt x="219" y="5626"/>
                  </a:lnTo>
                  <a:lnTo>
                    <a:pt x="341" y="5821"/>
                  </a:lnTo>
                  <a:lnTo>
                    <a:pt x="512" y="6016"/>
                  </a:lnTo>
                  <a:lnTo>
                    <a:pt x="682" y="6211"/>
                  </a:lnTo>
                  <a:lnTo>
                    <a:pt x="901" y="6381"/>
                  </a:lnTo>
                  <a:lnTo>
                    <a:pt x="901" y="6381"/>
                  </a:lnTo>
                  <a:lnTo>
                    <a:pt x="877" y="6649"/>
                  </a:lnTo>
                  <a:lnTo>
                    <a:pt x="877" y="6917"/>
                  </a:lnTo>
                  <a:lnTo>
                    <a:pt x="901" y="7160"/>
                  </a:lnTo>
                  <a:lnTo>
                    <a:pt x="950" y="7380"/>
                  </a:lnTo>
                  <a:lnTo>
                    <a:pt x="1023" y="7599"/>
                  </a:lnTo>
                  <a:lnTo>
                    <a:pt x="1120" y="7794"/>
                  </a:lnTo>
                  <a:lnTo>
                    <a:pt x="1267" y="7989"/>
                  </a:lnTo>
                  <a:lnTo>
                    <a:pt x="1388" y="8159"/>
                  </a:lnTo>
                  <a:lnTo>
                    <a:pt x="1559" y="8305"/>
                  </a:lnTo>
                  <a:lnTo>
                    <a:pt x="1754" y="8427"/>
                  </a:lnTo>
                  <a:lnTo>
                    <a:pt x="1949" y="8524"/>
                  </a:lnTo>
                  <a:lnTo>
                    <a:pt x="2168" y="8597"/>
                  </a:lnTo>
                  <a:lnTo>
                    <a:pt x="2387" y="8646"/>
                  </a:lnTo>
                  <a:lnTo>
                    <a:pt x="2655" y="8670"/>
                  </a:lnTo>
                  <a:lnTo>
                    <a:pt x="2898" y="8670"/>
                  </a:lnTo>
                  <a:lnTo>
                    <a:pt x="3166" y="8646"/>
                  </a:lnTo>
                  <a:lnTo>
                    <a:pt x="3166" y="8646"/>
                  </a:lnTo>
                  <a:lnTo>
                    <a:pt x="3410" y="8914"/>
                  </a:lnTo>
                  <a:lnTo>
                    <a:pt x="3653" y="9133"/>
                  </a:lnTo>
                  <a:lnTo>
                    <a:pt x="3921" y="9328"/>
                  </a:lnTo>
                  <a:lnTo>
                    <a:pt x="4189" y="945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5" name="Google Shape;665;p38"/>
            <p:cNvSpPr/>
            <p:nvPr/>
          </p:nvSpPr>
          <p:spPr>
            <a:xfrm>
              <a:off x="2161750" y="4522750"/>
              <a:ext cx="25" cy="256975"/>
            </a:xfrm>
            <a:custGeom>
              <a:rect b="b" l="l" r="r" t="t"/>
              <a:pathLst>
                <a:path extrusionOk="0" fill="none" h="10279" w="1">
                  <a:moveTo>
                    <a:pt x="1" y="10279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6" name="Google Shape;666;p38"/>
            <p:cNvSpPr/>
            <p:nvPr/>
          </p:nvSpPr>
          <p:spPr>
            <a:xfrm>
              <a:off x="2133750" y="4377850"/>
              <a:ext cx="56050" cy="56025"/>
            </a:xfrm>
            <a:custGeom>
              <a:rect b="b" l="l" r="r" t="t"/>
              <a:pathLst>
                <a:path extrusionOk="0" fill="none" h="2241" w="2242">
                  <a:moveTo>
                    <a:pt x="1121" y="2241"/>
                  </a:moveTo>
                  <a:lnTo>
                    <a:pt x="1121" y="2241"/>
                  </a:lnTo>
                  <a:lnTo>
                    <a:pt x="902" y="2217"/>
                  </a:lnTo>
                  <a:lnTo>
                    <a:pt x="682" y="2144"/>
                  </a:lnTo>
                  <a:lnTo>
                    <a:pt x="512" y="2046"/>
                  </a:lnTo>
                  <a:lnTo>
                    <a:pt x="341" y="1900"/>
                  </a:lnTo>
                  <a:lnTo>
                    <a:pt x="195" y="1754"/>
                  </a:lnTo>
                  <a:lnTo>
                    <a:pt x="98" y="1559"/>
                  </a:lnTo>
                  <a:lnTo>
                    <a:pt x="25" y="1340"/>
                  </a:lnTo>
                  <a:lnTo>
                    <a:pt x="0" y="1121"/>
                  </a:lnTo>
                  <a:lnTo>
                    <a:pt x="0" y="1121"/>
                  </a:lnTo>
                  <a:lnTo>
                    <a:pt x="25" y="901"/>
                  </a:lnTo>
                  <a:lnTo>
                    <a:pt x="98" y="682"/>
                  </a:lnTo>
                  <a:lnTo>
                    <a:pt x="195" y="487"/>
                  </a:lnTo>
                  <a:lnTo>
                    <a:pt x="341" y="317"/>
                  </a:lnTo>
                  <a:lnTo>
                    <a:pt x="512" y="195"/>
                  </a:lnTo>
                  <a:lnTo>
                    <a:pt x="682" y="98"/>
                  </a:lnTo>
                  <a:lnTo>
                    <a:pt x="902" y="25"/>
                  </a:lnTo>
                  <a:lnTo>
                    <a:pt x="1121" y="0"/>
                  </a:lnTo>
                  <a:lnTo>
                    <a:pt x="1121" y="0"/>
                  </a:lnTo>
                  <a:lnTo>
                    <a:pt x="1364" y="25"/>
                  </a:lnTo>
                  <a:lnTo>
                    <a:pt x="1559" y="98"/>
                  </a:lnTo>
                  <a:lnTo>
                    <a:pt x="1754" y="195"/>
                  </a:lnTo>
                  <a:lnTo>
                    <a:pt x="1924" y="317"/>
                  </a:lnTo>
                  <a:lnTo>
                    <a:pt x="2046" y="487"/>
                  </a:lnTo>
                  <a:lnTo>
                    <a:pt x="2168" y="682"/>
                  </a:lnTo>
                  <a:lnTo>
                    <a:pt x="2217" y="901"/>
                  </a:lnTo>
                  <a:lnTo>
                    <a:pt x="2241" y="1121"/>
                  </a:lnTo>
                  <a:lnTo>
                    <a:pt x="2241" y="1121"/>
                  </a:lnTo>
                  <a:lnTo>
                    <a:pt x="2217" y="1340"/>
                  </a:lnTo>
                  <a:lnTo>
                    <a:pt x="2168" y="1559"/>
                  </a:lnTo>
                  <a:lnTo>
                    <a:pt x="2046" y="1754"/>
                  </a:lnTo>
                  <a:lnTo>
                    <a:pt x="1924" y="1900"/>
                  </a:lnTo>
                  <a:lnTo>
                    <a:pt x="1754" y="2046"/>
                  </a:lnTo>
                  <a:lnTo>
                    <a:pt x="1559" y="2144"/>
                  </a:lnTo>
                  <a:lnTo>
                    <a:pt x="1364" y="2217"/>
                  </a:lnTo>
                  <a:lnTo>
                    <a:pt x="1121" y="2241"/>
                  </a:lnTo>
                  <a:lnTo>
                    <a:pt x="1121" y="224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7" name="Google Shape;667;p38"/>
            <p:cNvSpPr/>
            <p:nvPr/>
          </p:nvSpPr>
          <p:spPr>
            <a:xfrm>
              <a:off x="2038150" y="4589125"/>
              <a:ext cx="87100" cy="87100"/>
            </a:xfrm>
            <a:custGeom>
              <a:rect b="b" l="l" r="r" t="t"/>
              <a:pathLst>
                <a:path extrusionOk="0" fill="none" h="3484" w="3484">
                  <a:moveTo>
                    <a:pt x="1" y="0"/>
                  </a:moveTo>
                  <a:lnTo>
                    <a:pt x="3483" y="348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8" name="Google Shape;668;p38"/>
            <p:cNvSpPr/>
            <p:nvPr/>
          </p:nvSpPr>
          <p:spPr>
            <a:xfrm>
              <a:off x="2194025" y="4564150"/>
              <a:ext cx="54825" cy="54825"/>
            </a:xfrm>
            <a:custGeom>
              <a:rect b="b" l="l" r="r" t="t"/>
              <a:pathLst>
                <a:path extrusionOk="0" fill="none" h="2193" w="2193">
                  <a:moveTo>
                    <a:pt x="2192" y="1"/>
                  </a:moveTo>
                  <a:lnTo>
                    <a:pt x="1" y="219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69" name="Google Shape;669;p38"/>
          <p:cNvGrpSpPr/>
          <p:nvPr/>
        </p:nvGrpSpPr>
        <p:grpSpPr>
          <a:xfrm>
            <a:off x="2067737" y="3759759"/>
            <a:ext cx="309640" cy="392030"/>
            <a:chOff x="2635450" y="4321225"/>
            <a:chExt cx="368400" cy="466425"/>
          </a:xfrm>
        </p:grpSpPr>
        <p:sp>
          <p:nvSpPr>
            <p:cNvPr id="670" name="Google Shape;670;p38"/>
            <p:cNvSpPr/>
            <p:nvPr/>
          </p:nvSpPr>
          <p:spPr>
            <a:xfrm>
              <a:off x="2635450" y="4653050"/>
              <a:ext cx="368400" cy="134600"/>
            </a:xfrm>
            <a:custGeom>
              <a:rect b="b" l="l" r="r" t="t"/>
              <a:pathLst>
                <a:path extrusionOk="0" fill="none" h="5384" w="14736">
                  <a:moveTo>
                    <a:pt x="6723" y="1"/>
                  </a:moveTo>
                  <a:lnTo>
                    <a:pt x="6723" y="1"/>
                  </a:lnTo>
                  <a:lnTo>
                    <a:pt x="6187" y="49"/>
                  </a:lnTo>
                  <a:lnTo>
                    <a:pt x="5651" y="147"/>
                  </a:lnTo>
                  <a:lnTo>
                    <a:pt x="5140" y="269"/>
                  </a:lnTo>
                  <a:lnTo>
                    <a:pt x="4628" y="415"/>
                  </a:lnTo>
                  <a:lnTo>
                    <a:pt x="4141" y="610"/>
                  </a:lnTo>
                  <a:lnTo>
                    <a:pt x="3678" y="829"/>
                  </a:lnTo>
                  <a:lnTo>
                    <a:pt x="3216" y="1072"/>
                  </a:lnTo>
                  <a:lnTo>
                    <a:pt x="2777" y="1340"/>
                  </a:lnTo>
                  <a:lnTo>
                    <a:pt x="2363" y="1633"/>
                  </a:lnTo>
                  <a:lnTo>
                    <a:pt x="1949" y="1949"/>
                  </a:lnTo>
                  <a:lnTo>
                    <a:pt x="1584" y="2290"/>
                  </a:lnTo>
                  <a:lnTo>
                    <a:pt x="1219" y="2655"/>
                  </a:lnTo>
                  <a:lnTo>
                    <a:pt x="878" y="3045"/>
                  </a:lnTo>
                  <a:lnTo>
                    <a:pt x="561" y="3459"/>
                  </a:lnTo>
                  <a:lnTo>
                    <a:pt x="269" y="3873"/>
                  </a:lnTo>
                  <a:lnTo>
                    <a:pt x="1" y="4312"/>
                  </a:lnTo>
                  <a:lnTo>
                    <a:pt x="1" y="4312"/>
                  </a:lnTo>
                  <a:lnTo>
                    <a:pt x="293" y="4433"/>
                  </a:lnTo>
                  <a:lnTo>
                    <a:pt x="610" y="4555"/>
                  </a:lnTo>
                  <a:lnTo>
                    <a:pt x="1316" y="4750"/>
                  </a:lnTo>
                  <a:lnTo>
                    <a:pt x="2120" y="4945"/>
                  </a:lnTo>
                  <a:lnTo>
                    <a:pt x="3045" y="5091"/>
                  </a:lnTo>
                  <a:lnTo>
                    <a:pt x="4019" y="5213"/>
                  </a:lnTo>
                  <a:lnTo>
                    <a:pt x="5091" y="5310"/>
                  </a:lnTo>
                  <a:lnTo>
                    <a:pt x="6211" y="5359"/>
                  </a:lnTo>
                  <a:lnTo>
                    <a:pt x="7356" y="5383"/>
                  </a:lnTo>
                  <a:lnTo>
                    <a:pt x="7356" y="5383"/>
                  </a:lnTo>
                  <a:lnTo>
                    <a:pt x="8525" y="5359"/>
                  </a:lnTo>
                  <a:lnTo>
                    <a:pt x="9645" y="5310"/>
                  </a:lnTo>
                  <a:lnTo>
                    <a:pt x="10717" y="5213"/>
                  </a:lnTo>
                  <a:lnTo>
                    <a:pt x="11691" y="5091"/>
                  </a:lnTo>
                  <a:lnTo>
                    <a:pt x="12617" y="4945"/>
                  </a:lnTo>
                  <a:lnTo>
                    <a:pt x="13420" y="4750"/>
                  </a:lnTo>
                  <a:lnTo>
                    <a:pt x="14127" y="4555"/>
                  </a:lnTo>
                  <a:lnTo>
                    <a:pt x="14443" y="4433"/>
                  </a:lnTo>
                  <a:lnTo>
                    <a:pt x="14736" y="4312"/>
                  </a:lnTo>
                  <a:lnTo>
                    <a:pt x="14736" y="4312"/>
                  </a:lnTo>
                  <a:lnTo>
                    <a:pt x="14468" y="3873"/>
                  </a:lnTo>
                  <a:lnTo>
                    <a:pt x="14175" y="3459"/>
                  </a:lnTo>
                  <a:lnTo>
                    <a:pt x="13859" y="3045"/>
                  </a:lnTo>
                  <a:lnTo>
                    <a:pt x="13518" y="2655"/>
                  </a:lnTo>
                  <a:lnTo>
                    <a:pt x="13153" y="2290"/>
                  </a:lnTo>
                  <a:lnTo>
                    <a:pt x="12787" y="1949"/>
                  </a:lnTo>
                  <a:lnTo>
                    <a:pt x="12373" y="1633"/>
                  </a:lnTo>
                  <a:lnTo>
                    <a:pt x="11959" y="1340"/>
                  </a:lnTo>
                  <a:lnTo>
                    <a:pt x="11521" y="1072"/>
                  </a:lnTo>
                  <a:lnTo>
                    <a:pt x="11058" y="829"/>
                  </a:lnTo>
                  <a:lnTo>
                    <a:pt x="10595" y="610"/>
                  </a:lnTo>
                  <a:lnTo>
                    <a:pt x="10108" y="415"/>
                  </a:lnTo>
                  <a:lnTo>
                    <a:pt x="9597" y="269"/>
                  </a:lnTo>
                  <a:lnTo>
                    <a:pt x="9085" y="147"/>
                  </a:lnTo>
                  <a:lnTo>
                    <a:pt x="8549" y="49"/>
                  </a:lnTo>
                  <a:lnTo>
                    <a:pt x="8014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1" name="Google Shape;671;p38"/>
            <p:cNvSpPr/>
            <p:nvPr/>
          </p:nvSpPr>
          <p:spPr>
            <a:xfrm>
              <a:off x="2819350" y="4321225"/>
              <a:ext cx="25" cy="347075"/>
            </a:xfrm>
            <a:custGeom>
              <a:rect b="b" l="l" r="r" t="t"/>
              <a:pathLst>
                <a:path extrusionOk="0" fill="none" h="13883" w="1">
                  <a:moveTo>
                    <a:pt x="0" y="13883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2" name="Google Shape;672;p38"/>
            <p:cNvSpPr/>
            <p:nvPr/>
          </p:nvSpPr>
          <p:spPr>
            <a:xfrm>
              <a:off x="2835175" y="4328525"/>
              <a:ext cx="114475" cy="114500"/>
            </a:xfrm>
            <a:custGeom>
              <a:rect b="b" l="l" r="r" t="t"/>
              <a:pathLst>
                <a:path extrusionOk="0" fill="none" h="4580" w="4579">
                  <a:moveTo>
                    <a:pt x="707" y="4190"/>
                  </a:moveTo>
                  <a:lnTo>
                    <a:pt x="707" y="4190"/>
                  </a:lnTo>
                  <a:lnTo>
                    <a:pt x="853" y="4287"/>
                  </a:lnTo>
                  <a:lnTo>
                    <a:pt x="999" y="4384"/>
                  </a:lnTo>
                  <a:lnTo>
                    <a:pt x="1145" y="4458"/>
                  </a:lnTo>
                  <a:lnTo>
                    <a:pt x="1315" y="4506"/>
                  </a:lnTo>
                  <a:lnTo>
                    <a:pt x="1462" y="4555"/>
                  </a:lnTo>
                  <a:lnTo>
                    <a:pt x="1632" y="4579"/>
                  </a:lnTo>
                  <a:lnTo>
                    <a:pt x="1803" y="4579"/>
                  </a:lnTo>
                  <a:lnTo>
                    <a:pt x="1973" y="4579"/>
                  </a:lnTo>
                  <a:lnTo>
                    <a:pt x="2143" y="4579"/>
                  </a:lnTo>
                  <a:lnTo>
                    <a:pt x="2290" y="4531"/>
                  </a:lnTo>
                  <a:lnTo>
                    <a:pt x="2460" y="4506"/>
                  </a:lnTo>
                  <a:lnTo>
                    <a:pt x="2606" y="4433"/>
                  </a:lnTo>
                  <a:lnTo>
                    <a:pt x="2777" y="4360"/>
                  </a:lnTo>
                  <a:lnTo>
                    <a:pt x="2923" y="4263"/>
                  </a:lnTo>
                  <a:lnTo>
                    <a:pt x="3069" y="4165"/>
                  </a:lnTo>
                  <a:lnTo>
                    <a:pt x="3191" y="4043"/>
                  </a:lnTo>
                  <a:lnTo>
                    <a:pt x="3191" y="4043"/>
                  </a:lnTo>
                  <a:lnTo>
                    <a:pt x="3337" y="3873"/>
                  </a:lnTo>
                  <a:lnTo>
                    <a:pt x="3459" y="3678"/>
                  </a:lnTo>
                  <a:lnTo>
                    <a:pt x="3605" y="3410"/>
                  </a:lnTo>
                  <a:lnTo>
                    <a:pt x="3727" y="3142"/>
                  </a:lnTo>
                  <a:lnTo>
                    <a:pt x="3994" y="2485"/>
                  </a:lnTo>
                  <a:lnTo>
                    <a:pt x="4214" y="1827"/>
                  </a:lnTo>
                  <a:lnTo>
                    <a:pt x="4384" y="1170"/>
                  </a:lnTo>
                  <a:lnTo>
                    <a:pt x="4506" y="634"/>
                  </a:lnTo>
                  <a:lnTo>
                    <a:pt x="4579" y="220"/>
                  </a:lnTo>
                  <a:lnTo>
                    <a:pt x="4579" y="98"/>
                  </a:lnTo>
                  <a:lnTo>
                    <a:pt x="4555" y="25"/>
                  </a:lnTo>
                  <a:lnTo>
                    <a:pt x="4555" y="25"/>
                  </a:lnTo>
                  <a:lnTo>
                    <a:pt x="4482" y="1"/>
                  </a:lnTo>
                  <a:lnTo>
                    <a:pt x="4360" y="25"/>
                  </a:lnTo>
                  <a:lnTo>
                    <a:pt x="3970" y="74"/>
                  </a:lnTo>
                  <a:lnTo>
                    <a:pt x="3410" y="195"/>
                  </a:lnTo>
                  <a:lnTo>
                    <a:pt x="2752" y="390"/>
                  </a:lnTo>
                  <a:lnTo>
                    <a:pt x="2095" y="609"/>
                  </a:lnTo>
                  <a:lnTo>
                    <a:pt x="1462" y="853"/>
                  </a:lnTo>
                  <a:lnTo>
                    <a:pt x="1169" y="975"/>
                  </a:lnTo>
                  <a:lnTo>
                    <a:pt x="926" y="1121"/>
                  </a:lnTo>
                  <a:lnTo>
                    <a:pt x="707" y="1267"/>
                  </a:lnTo>
                  <a:lnTo>
                    <a:pt x="536" y="1389"/>
                  </a:lnTo>
                  <a:lnTo>
                    <a:pt x="536" y="1389"/>
                  </a:lnTo>
                  <a:lnTo>
                    <a:pt x="414" y="1535"/>
                  </a:lnTo>
                  <a:lnTo>
                    <a:pt x="317" y="1657"/>
                  </a:lnTo>
                  <a:lnTo>
                    <a:pt x="219" y="1803"/>
                  </a:lnTo>
                  <a:lnTo>
                    <a:pt x="146" y="1973"/>
                  </a:lnTo>
                  <a:lnTo>
                    <a:pt x="98" y="2119"/>
                  </a:lnTo>
                  <a:lnTo>
                    <a:pt x="49" y="2290"/>
                  </a:lnTo>
                  <a:lnTo>
                    <a:pt x="0" y="2460"/>
                  </a:lnTo>
                  <a:lnTo>
                    <a:pt x="0" y="2607"/>
                  </a:lnTo>
                  <a:lnTo>
                    <a:pt x="0" y="2777"/>
                  </a:lnTo>
                  <a:lnTo>
                    <a:pt x="0" y="2948"/>
                  </a:lnTo>
                  <a:lnTo>
                    <a:pt x="25" y="3118"/>
                  </a:lnTo>
                  <a:lnTo>
                    <a:pt x="73" y="3264"/>
                  </a:lnTo>
                  <a:lnTo>
                    <a:pt x="146" y="3435"/>
                  </a:lnTo>
                  <a:lnTo>
                    <a:pt x="195" y="3581"/>
                  </a:lnTo>
                  <a:lnTo>
                    <a:pt x="293" y="3727"/>
                  </a:lnTo>
                  <a:lnTo>
                    <a:pt x="390" y="3873"/>
                  </a:lnTo>
                  <a:lnTo>
                    <a:pt x="707" y="4190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3" name="Google Shape;673;p38"/>
            <p:cNvSpPr/>
            <p:nvPr/>
          </p:nvSpPr>
          <p:spPr>
            <a:xfrm>
              <a:off x="2850400" y="4372975"/>
              <a:ext cx="54825" cy="54825"/>
            </a:xfrm>
            <a:custGeom>
              <a:rect b="b" l="l" r="r" t="t"/>
              <a:pathLst>
                <a:path extrusionOk="0" fill="none" h="2193" w="2193">
                  <a:moveTo>
                    <a:pt x="2192" y="0"/>
                  </a:moveTo>
                  <a:lnTo>
                    <a:pt x="0" y="2192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4" name="Google Shape;674;p38"/>
            <p:cNvSpPr/>
            <p:nvPr/>
          </p:nvSpPr>
          <p:spPr>
            <a:xfrm>
              <a:off x="2646425" y="4429600"/>
              <a:ext cx="156500" cy="156500"/>
            </a:xfrm>
            <a:custGeom>
              <a:rect b="b" l="l" r="r" t="t"/>
              <a:pathLst>
                <a:path extrusionOk="0" fill="none" h="6260" w="6260">
                  <a:moveTo>
                    <a:pt x="5675" y="5334"/>
                  </a:moveTo>
                  <a:lnTo>
                    <a:pt x="5675" y="5334"/>
                  </a:lnTo>
                  <a:lnTo>
                    <a:pt x="5821" y="5139"/>
                  </a:lnTo>
                  <a:lnTo>
                    <a:pt x="5943" y="4945"/>
                  </a:lnTo>
                  <a:lnTo>
                    <a:pt x="6040" y="4725"/>
                  </a:lnTo>
                  <a:lnTo>
                    <a:pt x="6138" y="4506"/>
                  </a:lnTo>
                  <a:lnTo>
                    <a:pt x="6186" y="4287"/>
                  </a:lnTo>
                  <a:lnTo>
                    <a:pt x="6235" y="4043"/>
                  </a:lnTo>
                  <a:lnTo>
                    <a:pt x="6259" y="3824"/>
                  </a:lnTo>
                  <a:lnTo>
                    <a:pt x="6259" y="3581"/>
                  </a:lnTo>
                  <a:lnTo>
                    <a:pt x="6235" y="3361"/>
                  </a:lnTo>
                  <a:lnTo>
                    <a:pt x="6186" y="3118"/>
                  </a:lnTo>
                  <a:lnTo>
                    <a:pt x="6138" y="2899"/>
                  </a:lnTo>
                  <a:lnTo>
                    <a:pt x="6040" y="2680"/>
                  </a:lnTo>
                  <a:lnTo>
                    <a:pt x="5943" y="2460"/>
                  </a:lnTo>
                  <a:lnTo>
                    <a:pt x="5821" y="2266"/>
                  </a:lnTo>
                  <a:lnTo>
                    <a:pt x="5675" y="2071"/>
                  </a:lnTo>
                  <a:lnTo>
                    <a:pt x="5504" y="1900"/>
                  </a:lnTo>
                  <a:lnTo>
                    <a:pt x="5504" y="1900"/>
                  </a:lnTo>
                  <a:lnTo>
                    <a:pt x="5285" y="1705"/>
                  </a:lnTo>
                  <a:lnTo>
                    <a:pt x="4993" y="1510"/>
                  </a:lnTo>
                  <a:lnTo>
                    <a:pt x="4652" y="1316"/>
                  </a:lnTo>
                  <a:lnTo>
                    <a:pt x="4262" y="1145"/>
                  </a:lnTo>
                  <a:lnTo>
                    <a:pt x="3848" y="975"/>
                  </a:lnTo>
                  <a:lnTo>
                    <a:pt x="3410" y="804"/>
                  </a:lnTo>
                  <a:lnTo>
                    <a:pt x="2484" y="488"/>
                  </a:lnTo>
                  <a:lnTo>
                    <a:pt x="1608" y="244"/>
                  </a:lnTo>
                  <a:lnTo>
                    <a:pt x="853" y="74"/>
                  </a:lnTo>
                  <a:lnTo>
                    <a:pt x="536" y="25"/>
                  </a:lnTo>
                  <a:lnTo>
                    <a:pt x="292" y="0"/>
                  </a:lnTo>
                  <a:lnTo>
                    <a:pt x="122" y="0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0" y="122"/>
                  </a:lnTo>
                  <a:lnTo>
                    <a:pt x="0" y="293"/>
                  </a:lnTo>
                  <a:lnTo>
                    <a:pt x="25" y="536"/>
                  </a:lnTo>
                  <a:lnTo>
                    <a:pt x="73" y="853"/>
                  </a:lnTo>
                  <a:lnTo>
                    <a:pt x="244" y="1608"/>
                  </a:lnTo>
                  <a:lnTo>
                    <a:pt x="487" y="2485"/>
                  </a:lnTo>
                  <a:lnTo>
                    <a:pt x="804" y="3410"/>
                  </a:lnTo>
                  <a:lnTo>
                    <a:pt x="974" y="3849"/>
                  </a:lnTo>
                  <a:lnTo>
                    <a:pt x="1145" y="4263"/>
                  </a:lnTo>
                  <a:lnTo>
                    <a:pt x="1315" y="4652"/>
                  </a:lnTo>
                  <a:lnTo>
                    <a:pt x="1510" y="4993"/>
                  </a:lnTo>
                  <a:lnTo>
                    <a:pt x="1705" y="5286"/>
                  </a:lnTo>
                  <a:lnTo>
                    <a:pt x="1900" y="5505"/>
                  </a:lnTo>
                  <a:lnTo>
                    <a:pt x="1900" y="5505"/>
                  </a:lnTo>
                  <a:lnTo>
                    <a:pt x="2070" y="5675"/>
                  </a:lnTo>
                  <a:lnTo>
                    <a:pt x="2265" y="5821"/>
                  </a:lnTo>
                  <a:lnTo>
                    <a:pt x="2460" y="5943"/>
                  </a:lnTo>
                  <a:lnTo>
                    <a:pt x="2679" y="6041"/>
                  </a:lnTo>
                  <a:lnTo>
                    <a:pt x="2898" y="6138"/>
                  </a:lnTo>
                  <a:lnTo>
                    <a:pt x="3118" y="6187"/>
                  </a:lnTo>
                  <a:lnTo>
                    <a:pt x="3361" y="6235"/>
                  </a:lnTo>
                  <a:lnTo>
                    <a:pt x="3580" y="6260"/>
                  </a:lnTo>
                  <a:lnTo>
                    <a:pt x="3824" y="6260"/>
                  </a:lnTo>
                  <a:lnTo>
                    <a:pt x="4043" y="6235"/>
                  </a:lnTo>
                  <a:lnTo>
                    <a:pt x="4287" y="6187"/>
                  </a:lnTo>
                  <a:lnTo>
                    <a:pt x="4506" y="6138"/>
                  </a:lnTo>
                  <a:lnTo>
                    <a:pt x="4725" y="6041"/>
                  </a:lnTo>
                  <a:lnTo>
                    <a:pt x="4944" y="5943"/>
                  </a:lnTo>
                  <a:lnTo>
                    <a:pt x="5139" y="5821"/>
                  </a:lnTo>
                  <a:lnTo>
                    <a:pt x="5334" y="5675"/>
                  </a:lnTo>
                  <a:lnTo>
                    <a:pt x="5675" y="5334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5" name="Google Shape;675;p38"/>
            <p:cNvSpPr/>
            <p:nvPr/>
          </p:nvSpPr>
          <p:spPr>
            <a:xfrm>
              <a:off x="2696350" y="4479525"/>
              <a:ext cx="87100" cy="87100"/>
            </a:xfrm>
            <a:custGeom>
              <a:rect b="b" l="l" r="r" t="t"/>
              <a:pathLst>
                <a:path extrusionOk="0" fill="none" h="3484" w="3484">
                  <a:moveTo>
                    <a:pt x="0" y="1"/>
                  </a:moveTo>
                  <a:lnTo>
                    <a:pt x="3483" y="348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76" name="Google Shape;676;p38"/>
          <p:cNvGrpSpPr/>
          <p:nvPr/>
        </p:nvGrpSpPr>
        <p:grpSpPr>
          <a:xfrm>
            <a:off x="5436146" y="3750030"/>
            <a:ext cx="342882" cy="383835"/>
            <a:chOff x="6643075" y="4309650"/>
            <a:chExt cx="407950" cy="456675"/>
          </a:xfrm>
        </p:grpSpPr>
        <p:sp>
          <p:nvSpPr>
            <p:cNvPr id="677" name="Google Shape;677;p38"/>
            <p:cNvSpPr/>
            <p:nvPr/>
          </p:nvSpPr>
          <p:spPr>
            <a:xfrm>
              <a:off x="6643075" y="4698125"/>
              <a:ext cx="407950" cy="14625"/>
            </a:xfrm>
            <a:custGeom>
              <a:rect b="b" l="l" r="r" t="t"/>
              <a:pathLst>
                <a:path extrusionOk="0" fill="none" h="585" w="16318">
                  <a:moveTo>
                    <a:pt x="16318" y="0"/>
                  </a:moveTo>
                  <a:lnTo>
                    <a:pt x="16318" y="0"/>
                  </a:lnTo>
                  <a:lnTo>
                    <a:pt x="16074" y="24"/>
                  </a:lnTo>
                  <a:lnTo>
                    <a:pt x="15879" y="73"/>
                  </a:lnTo>
                  <a:lnTo>
                    <a:pt x="15709" y="146"/>
                  </a:lnTo>
                  <a:lnTo>
                    <a:pt x="15538" y="244"/>
                  </a:lnTo>
                  <a:lnTo>
                    <a:pt x="15538" y="244"/>
                  </a:lnTo>
                  <a:lnTo>
                    <a:pt x="15319" y="365"/>
                  </a:lnTo>
                  <a:lnTo>
                    <a:pt x="15051" y="487"/>
                  </a:lnTo>
                  <a:lnTo>
                    <a:pt x="14881" y="536"/>
                  </a:lnTo>
                  <a:lnTo>
                    <a:pt x="14710" y="560"/>
                  </a:lnTo>
                  <a:lnTo>
                    <a:pt x="14516" y="585"/>
                  </a:lnTo>
                  <a:lnTo>
                    <a:pt x="14272" y="585"/>
                  </a:lnTo>
                  <a:lnTo>
                    <a:pt x="14272" y="585"/>
                  </a:lnTo>
                  <a:lnTo>
                    <a:pt x="14053" y="585"/>
                  </a:lnTo>
                  <a:lnTo>
                    <a:pt x="13858" y="560"/>
                  </a:lnTo>
                  <a:lnTo>
                    <a:pt x="13687" y="536"/>
                  </a:lnTo>
                  <a:lnTo>
                    <a:pt x="13517" y="487"/>
                  </a:lnTo>
                  <a:lnTo>
                    <a:pt x="13249" y="365"/>
                  </a:lnTo>
                  <a:lnTo>
                    <a:pt x="13030" y="244"/>
                  </a:lnTo>
                  <a:lnTo>
                    <a:pt x="13030" y="244"/>
                  </a:lnTo>
                  <a:lnTo>
                    <a:pt x="12859" y="146"/>
                  </a:lnTo>
                  <a:lnTo>
                    <a:pt x="12689" y="73"/>
                  </a:lnTo>
                  <a:lnTo>
                    <a:pt x="12494" y="24"/>
                  </a:lnTo>
                  <a:lnTo>
                    <a:pt x="12251" y="0"/>
                  </a:lnTo>
                  <a:lnTo>
                    <a:pt x="12251" y="0"/>
                  </a:lnTo>
                  <a:lnTo>
                    <a:pt x="11983" y="24"/>
                  </a:lnTo>
                  <a:lnTo>
                    <a:pt x="11788" y="73"/>
                  </a:lnTo>
                  <a:lnTo>
                    <a:pt x="11617" y="146"/>
                  </a:lnTo>
                  <a:lnTo>
                    <a:pt x="11471" y="244"/>
                  </a:lnTo>
                  <a:lnTo>
                    <a:pt x="11471" y="244"/>
                  </a:lnTo>
                  <a:lnTo>
                    <a:pt x="11228" y="365"/>
                  </a:lnTo>
                  <a:lnTo>
                    <a:pt x="10960" y="487"/>
                  </a:lnTo>
                  <a:lnTo>
                    <a:pt x="10814" y="536"/>
                  </a:lnTo>
                  <a:lnTo>
                    <a:pt x="10619" y="560"/>
                  </a:lnTo>
                  <a:lnTo>
                    <a:pt x="10424" y="585"/>
                  </a:lnTo>
                  <a:lnTo>
                    <a:pt x="10205" y="585"/>
                  </a:lnTo>
                  <a:lnTo>
                    <a:pt x="10205" y="585"/>
                  </a:lnTo>
                  <a:lnTo>
                    <a:pt x="9961" y="585"/>
                  </a:lnTo>
                  <a:lnTo>
                    <a:pt x="9766" y="560"/>
                  </a:lnTo>
                  <a:lnTo>
                    <a:pt x="9596" y="536"/>
                  </a:lnTo>
                  <a:lnTo>
                    <a:pt x="9425" y="487"/>
                  </a:lnTo>
                  <a:lnTo>
                    <a:pt x="9157" y="365"/>
                  </a:lnTo>
                  <a:lnTo>
                    <a:pt x="8938" y="244"/>
                  </a:lnTo>
                  <a:lnTo>
                    <a:pt x="8938" y="244"/>
                  </a:lnTo>
                  <a:lnTo>
                    <a:pt x="8768" y="146"/>
                  </a:lnTo>
                  <a:lnTo>
                    <a:pt x="8597" y="73"/>
                  </a:lnTo>
                  <a:lnTo>
                    <a:pt x="8402" y="24"/>
                  </a:lnTo>
                  <a:lnTo>
                    <a:pt x="8159" y="0"/>
                  </a:lnTo>
                  <a:lnTo>
                    <a:pt x="8159" y="0"/>
                  </a:lnTo>
                  <a:lnTo>
                    <a:pt x="7915" y="24"/>
                  </a:lnTo>
                  <a:lnTo>
                    <a:pt x="7721" y="73"/>
                  </a:lnTo>
                  <a:lnTo>
                    <a:pt x="7550" y="146"/>
                  </a:lnTo>
                  <a:lnTo>
                    <a:pt x="7380" y="244"/>
                  </a:lnTo>
                  <a:lnTo>
                    <a:pt x="7380" y="244"/>
                  </a:lnTo>
                  <a:lnTo>
                    <a:pt x="7160" y="365"/>
                  </a:lnTo>
                  <a:lnTo>
                    <a:pt x="6892" y="487"/>
                  </a:lnTo>
                  <a:lnTo>
                    <a:pt x="6722" y="536"/>
                  </a:lnTo>
                  <a:lnTo>
                    <a:pt x="6551" y="560"/>
                  </a:lnTo>
                  <a:lnTo>
                    <a:pt x="6332" y="585"/>
                  </a:lnTo>
                  <a:lnTo>
                    <a:pt x="6113" y="585"/>
                  </a:lnTo>
                  <a:lnTo>
                    <a:pt x="6113" y="585"/>
                  </a:lnTo>
                  <a:lnTo>
                    <a:pt x="5894" y="585"/>
                  </a:lnTo>
                  <a:lnTo>
                    <a:pt x="5699" y="560"/>
                  </a:lnTo>
                  <a:lnTo>
                    <a:pt x="5504" y="536"/>
                  </a:lnTo>
                  <a:lnTo>
                    <a:pt x="5358" y="487"/>
                  </a:lnTo>
                  <a:lnTo>
                    <a:pt x="5090" y="365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4676" y="146"/>
                  </a:lnTo>
                  <a:lnTo>
                    <a:pt x="4530" y="73"/>
                  </a:lnTo>
                  <a:lnTo>
                    <a:pt x="4335" y="24"/>
                  </a:lnTo>
                  <a:lnTo>
                    <a:pt x="4067" y="0"/>
                  </a:lnTo>
                  <a:lnTo>
                    <a:pt x="4067" y="0"/>
                  </a:lnTo>
                  <a:lnTo>
                    <a:pt x="3824" y="24"/>
                  </a:lnTo>
                  <a:lnTo>
                    <a:pt x="3629" y="73"/>
                  </a:lnTo>
                  <a:lnTo>
                    <a:pt x="3458" y="146"/>
                  </a:lnTo>
                  <a:lnTo>
                    <a:pt x="3288" y="244"/>
                  </a:lnTo>
                  <a:lnTo>
                    <a:pt x="3288" y="244"/>
                  </a:lnTo>
                  <a:lnTo>
                    <a:pt x="3069" y="365"/>
                  </a:lnTo>
                  <a:lnTo>
                    <a:pt x="2801" y="487"/>
                  </a:lnTo>
                  <a:lnTo>
                    <a:pt x="2630" y="536"/>
                  </a:lnTo>
                  <a:lnTo>
                    <a:pt x="2460" y="560"/>
                  </a:lnTo>
                  <a:lnTo>
                    <a:pt x="2265" y="585"/>
                  </a:lnTo>
                  <a:lnTo>
                    <a:pt x="2046" y="585"/>
                  </a:lnTo>
                  <a:lnTo>
                    <a:pt x="2046" y="585"/>
                  </a:lnTo>
                  <a:lnTo>
                    <a:pt x="1802" y="585"/>
                  </a:lnTo>
                  <a:lnTo>
                    <a:pt x="1607" y="560"/>
                  </a:lnTo>
                  <a:lnTo>
                    <a:pt x="1437" y="536"/>
                  </a:lnTo>
                  <a:lnTo>
                    <a:pt x="1266" y="487"/>
                  </a:lnTo>
                  <a:lnTo>
                    <a:pt x="999" y="365"/>
                  </a:lnTo>
                  <a:lnTo>
                    <a:pt x="779" y="244"/>
                  </a:lnTo>
                  <a:lnTo>
                    <a:pt x="779" y="244"/>
                  </a:lnTo>
                  <a:lnTo>
                    <a:pt x="609" y="146"/>
                  </a:lnTo>
                  <a:lnTo>
                    <a:pt x="438" y="73"/>
                  </a:lnTo>
                  <a:lnTo>
                    <a:pt x="244" y="24"/>
                  </a:ln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8" name="Google Shape;678;p38"/>
            <p:cNvSpPr/>
            <p:nvPr/>
          </p:nvSpPr>
          <p:spPr>
            <a:xfrm>
              <a:off x="6643075" y="4727350"/>
              <a:ext cx="407950" cy="14625"/>
            </a:xfrm>
            <a:custGeom>
              <a:rect b="b" l="l" r="r" t="t"/>
              <a:pathLst>
                <a:path extrusionOk="0" fill="none" h="585" w="16318">
                  <a:moveTo>
                    <a:pt x="0" y="0"/>
                  </a:moveTo>
                  <a:lnTo>
                    <a:pt x="0" y="0"/>
                  </a:lnTo>
                  <a:lnTo>
                    <a:pt x="219" y="24"/>
                  </a:lnTo>
                  <a:lnTo>
                    <a:pt x="414" y="49"/>
                  </a:lnTo>
                  <a:lnTo>
                    <a:pt x="609" y="73"/>
                  </a:lnTo>
                  <a:lnTo>
                    <a:pt x="755" y="122"/>
                  </a:lnTo>
                  <a:lnTo>
                    <a:pt x="1023" y="244"/>
                  </a:lnTo>
                  <a:lnTo>
                    <a:pt x="1266" y="365"/>
                  </a:lnTo>
                  <a:lnTo>
                    <a:pt x="1266" y="365"/>
                  </a:lnTo>
                  <a:lnTo>
                    <a:pt x="1413" y="463"/>
                  </a:lnTo>
                  <a:lnTo>
                    <a:pt x="1583" y="536"/>
                  </a:lnTo>
                  <a:lnTo>
                    <a:pt x="1778" y="585"/>
                  </a:lnTo>
                  <a:lnTo>
                    <a:pt x="2046" y="585"/>
                  </a:lnTo>
                  <a:lnTo>
                    <a:pt x="2046" y="585"/>
                  </a:lnTo>
                  <a:lnTo>
                    <a:pt x="2289" y="585"/>
                  </a:lnTo>
                  <a:lnTo>
                    <a:pt x="2484" y="536"/>
                  </a:lnTo>
                  <a:lnTo>
                    <a:pt x="2655" y="463"/>
                  </a:lnTo>
                  <a:lnTo>
                    <a:pt x="2801" y="365"/>
                  </a:lnTo>
                  <a:lnTo>
                    <a:pt x="2801" y="365"/>
                  </a:lnTo>
                  <a:lnTo>
                    <a:pt x="3044" y="244"/>
                  </a:lnTo>
                  <a:lnTo>
                    <a:pt x="3312" y="122"/>
                  </a:lnTo>
                  <a:lnTo>
                    <a:pt x="3458" y="73"/>
                  </a:lnTo>
                  <a:lnTo>
                    <a:pt x="3653" y="49"/>
                  </a:lnTo>
                  <a:lnTo>
                    <a:pt x="3848" y="24"/>
                  </a:lnTo>
                  <a:lnTo>
                    <a:pt x="4067" y="0"/>
                  </a:lnTo>
                  <a:lnTo>
                    <a:pt x="4067" y="0"/>
                  </a:lnTo>
                  <a:lnTo>
                    <a:pt x="4311" y="24"/>
                  </a:lnTo>
                  <a:lnTo>
                    <a:pt x="4506" y="49"/>
                  </a:lnTo>
                  <a:lnTo>
                    <a:pt x="4676" y="73"/>
                  </a:lnTo>
                  <a:lnTo>
                    <a:pt x="4847" y="122"/>
                  </a:lnTo>
                  <a:lnTo>
                    <a:pt x="5115" y="244"/>
                  </a:lnTo>
                  <a:lnTo>
                    <a:pt x="5334" y="365"/>
                  </a:lnTo>
                  <a:lnTo>
                    <a:pt x="5334" y="365"/>
                  </a:lnTo>
                  <a:lnTo>
                    <a:pt x="5504" y="463"/>
                  </a:lnTo>
                  <a:lnTo>
                    <a:pt x="5675" y="536"/>
                  </a:lnTo>
                  <a:lnTo>
                    <a:pt x="5870" y="585"/>
                  </a:lnTo>
                  <a:lnTo>
                    <a:pt x="6113" y="585"/>
                  </a:lnTo>
                  <a:lnTo>
                    <a:pt x="6113" y="585"/>
                  </a:lnTo>
                  <a:lnTo>
                    <a:pt x="6357" y="585"/>
                  </a:lnTo>
                  <a:lnTo>
                    <a:pt x="6551" y="536"/>
                  </a:lnTo>
                  <a:lnTo>
                    <a:pt x="6722" y="463"/>
                  </a:lnTo>
                  <a:lnTo>
                    <a:pt x="6892" y="365"/>
                  </a:lnTo>
                  <a:lnTo>
                    <a:pt x="6892" y="365"/>
                  </a:lnTo>
                  <a:lnTo>
                    <a:pt x="7112" y="244"/>
                  </a:lnTo>
                  <a:lnTo>
                    <a:pt x="7380" y="122"/>
                  </a:lnTo>
                  <a:lnTo>
                    <a:pt x="7550" y="73"/>
                  </a:lnTo>
                  <a:lnTo>
                    <a:pt x="7721" y="49"/>
                  </a:lnTo>
                  <a:lnTo>
                    <a:pt x="7940" y="24"/>
                  </a:lnTo>
                  <a:lnTo>
                    <a:pt x="8159" y="0"/>
                  </a:lnTo>
                  <a:lnTo>
                    <a:pt x="8159" y="0"/>
                  </a:lnTo>
                  <a:lnTo>
                    <a:pt x="8378" y="24"/>
                  </a:lnTo>
                  <a:lnTo>
                    <a:pt x="8597" y="49"/>
                  </a:lnTo>
                  <a:lnTo>
                    <a:pt x="8768" y="73"/>
                  </a:lnTo>
                  <a:lnTo>
                    <a:pt x="8914" y="122"/>
                  </a:lnTo>
                  <a:lnTo>
                    <a:pt x="9206" y="244"/>
                  </a:lnTo>
                  <a:lnTo>
                    <a:pt x="9425" y="365"/>
                  </a:lnTo>
                  <a:lnTo>
                    <a:pt x="9425" y="365"/>
                  </a:lnTo>
                  <a:lnTo>
                    <a:pt x="9596" y="463"/>
                  </a:lnTo>
                  <a:lnTo>
                    <a:pt x="9766" y="536"/>
                  </a:lnTo>
                  <a:lnTo>
                    <a:pt x="9961" y="585"/>
                  </a:lnTo>
                  <a:lnTo>
                    <a:pt x="10205" y="585"/>
                  </a:lnTo>
                  <a:lnTo>
                    <a:pt x="10205" y="585"/>
                  </a:lnTo>
                  <a:lnTo>
                    <a:pt x="10448" y="585"/>
                  </a:lnTo>
                  <a:lnTo>
                    <a:pt x="10643" y="536"/>
                  </a:lnTo>
                  <a:lnTo>
                    <a:pt x="10814" y="463"/>
                  </a:lnTo>
                  <a:lnTo>
                    <a:pt x="10984" y="365"/>
                  </a:lnTo>
                  <a:lnTo>
                    <a:pt x="10984" y="365"/>
                  </a:lnTo>
                  <a:lnTo>
                    <a:pt x="11203" y="244"/>
                  </a:lnTo>
                  <a:lnTo>
                    <a:pt x="11471" y="122"/>
                  </a:lnTo>
                  <a:lnTo>
                    <a:pt x="11642" y="73"/>
                  </a:lnTo>
                  <a:lnTo>
                    <a:pt x="11812" y="49"/>
                  </a:lnTo>
                  <a:lnTo>
                    <a:pt x="12007" y="24"/>
                  </a:lnTo>
                  <a:lnTo>
                    <a:pt x="12251" y="0"/>
                  </a:lnTo>
                  <a:lnTo>
                    <a:pt x="12251" y="0"/>
                  </a:lnTo>
                  <a:lnTo>
                    <a:pt x="12470" y="24"/>
                  </a:lnTo>
                  <a:lnTo>
                    <a:pt x="12665" y="49"/>
                  </a:lnTo>
                  <a:lnTo>
                    <a:pt x="12859" y="73"/>
                  </a:lnTo>
                  <a:lnTo>
                    <a:pt x="13006" y="122"/>
                  </a:lnTo>
                  <a:lnTo>
                    <a:pt x="13273" y="244"/>
                  </a:lnTo>
                  <a:lnTo>
                    <a:pt x="13493" y="365"/>
                  </a:lnTo>
                  <a:lnTo>
                    <a:pt x="13493" y="365"/>
                  </a:lnTo>
                  <a:lnTo>
                    <a:pt x="13663" y="463"/>
                  </a:lnTo>
                  <a:lnTo>
                    <a:pt x="13834" y="536"/>
                  </a:lnTo>
                  <a:lnTo>
                    <a:pt x="14028" y="585"/>
                  </a:lnTo>
                  <a:lnTo>
                    <a:pt x="14272" y="585"/>
                  </a:lnTo>
                  <a:lnTo>
                    <a:pt x="14272" y="585"/>
                  </a:lnTo>
                  <a:lnTo>
                    <a:pt x="14540" y="585"/>
                  </a:lnTo>
                  <a:lnTo>
                    <a:pt x="14735" y="536"/>
                  </a:lnTo>
                  <a:lnTo>
                    <a:pt x="14905" y="463"/>
                  </a:lnTo>
                  <a:lnTo>
                    <a:pt x="15051" y="365"/>
                  </a:lnTo>
                  <a:lnTo>
                    <a:pt x="15051" y="365"/>
                  </a:lnTo>
                  <a:lnTo>
                    <a:pt x="15295" y="244"/>
                  </a:lnTo>
                  <a:lnTo>
                    <a:pt x="15563" y="122"/>
                  </a:lnTo>
                  <a:lnTo>
                    <a:pt x="15709" y="73"/>
                  </a:lnTo>
                  <a:lnTo>
                    <a:pt x="15904" y="49"/>
                  </a:lnTo>
                  <a:lnTo>
                    <a:pt x="16099" y="24"/>
                  </a:lnTo>
                  <a:lnTo>
                    <a:pt x="16318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9" name="Google Shape;679;p38"/>
            <p:cNvSpPr/>
            <p:nvPr/>
          </p:nvSpPr>
          <p:spPr>
            <a:xfrm>
              <a:off x="6643075" y="4751700"/>
              <a:ext cx="407950" cy="14625"/>
            </a:xfrm>
            <a:custGeom>
              <a:rect b="b" l="l" r="r" t="t"/>
              <a:pathLst>
                <a:path extrusionOk="0" fill="none" h="585" w="16318">
                  <a:moveTo>
                    <a:pt x="16318" y="0"/>
                  </a:moveTo>
                  <a:lnTo>
                    <a:pt x="16318" y="0"/>
                  </a:lnTo>
                  <a:lnTo>
                    <a:pt x="16074" y="25"/>
                  </a:lnTo>
                  <a:lnTo>
                    <a:pt x="15879" y="73"/>
                  </a:lnTo>
                  <a:lnTo>
                    <a:pt x="15709" y="146"/>
                  </a:lnTo>
                  <a:lnTo>
                    <a:pt x="15538" y="244"/>
                  </a:lnTo>
                  <a:lnTo>
                    <a:pt x="15538" y="244"/>
                  </a:lnTo>
                  <a:lnTo>
                    <a:pt x="15319" y="366"/>
                  </a:lnTo>
                  <a:lnTo>
                    <a:pt x="15051" y="487"/>
                  </a:lnTo>
                  <a:lnTo>
                    <a:pt x="14881" y="536"/>
                  </a:lnTo>
                  <a:lnTo>
                    <a:pt x="14710" y="560"/>
                  </a:lnTo>
                  <a:lnTo>
                    <a:pt x="14516" y="585"/>
                  </a:lnTo>
                  <a:lnTo>
                    <a:pt x="14272" y="585"/>
                  </a:lnTo>
                  <a:lnTo>
                    <a:pt x="14272" y="585"/>
                  </a:lnTo>
                  <a:lnTo>
                    <a:pt x="14053" y="585"/>
                  </a:lnTo>
                  <a:lnTo>
                    <a:pt x="13858" y="560"/>
                  </a:lnTo>
                  <a:lnTo>
                    <a:pt x="13687" y="536"/>
                  </a:lnTo>
                  <a:lnTo>
                    <a:pt x="13517" y="487"/>
                  </a:lnTo>
                  <a:lnTo>
                    <a:pt x="13249" y="366"/>
                  </a:lnTo>
                  <a:lnTo>
                    <a:pt x="13030" y="244"/>
                  </a:lnTo>
                  <a:lnTo>
                    <a:pt x="13030" y="244"/>
                  </a:lnTo>
                  <a:lnTo>
                    <a:pt x="12859" y="146"/>
                  </a:lnTo>
                  <a:lnTo>
                    <a:pt x="12689" y="73"/>
                  </a:lnTo>
                  <a:lnTo>
                    <a:pt x="12494" y="25"/>
                  </a:lnTo>
                  <a:lnTo>
                    <a:pt x="12251" y="0"/>
                  </a:lnTo>
                  <a:lnTo>
                    <a:pt x="12251" y="0"/>
                  </a:lnTo>
                  <a:lnTo>
                    <a:pt x="11983" y="25"/>
                  </a:lnTo>
                  <a:lnTo>
                    <a:pt x="11788" y="73"/>
                  </a:lnTo>
                  <a:lnTo>
                    <a:pt x="11617" y="146"/>
                  </a:lnTo>
                  <a:lnTo>
                    <a:pt x="11471" y="244"/>
                  </a:lnTo>
                  <a:lnTo>
                    <a:pt x="11471" y="244"/>
                  </a:lnTo>
                  <a:lnTo>
                    <a:pt x="11228" y="366"/>
                  </a:lnTo>
                  <a:lnTo>
                    <a:pt x="10960" y="487"/>
                  </a:lnTo>
                  <a:lnTo>
                    <a:pt x="10814" y="536"/>
                  </a:lnTo>
                  <a:lnTo>
                    <a:pt x="10619" y="560"/>
                  </a:lnTo>
                  <a:lnTo>
                    <a:pt x="10424" y="585"/>
                  </a:lnTo>
                  <a:lnTo>
                    <a:pt x="10205" y="585"/>
                  </a:lnTo>
                  <a:lnTo>
                    <a:pt x="10205" y="585"/>
                  </a:lnTo>
                  <a:lnTo>
                    <a:pt x="9961" y="585"/>
                  </a:lnTo>
                  <a:lnTo>
                    <a:pt x="9766" y="560"/>
                  </a:lnTo>
                  <a:lnTo>
                    <a:pt x="9596" y="536"/>
                  </a:lnTo>
                  <a:lnTo>
                    <a:pt x="9425" y="487"/>
                  </a:lnTo>
                  <a:lnTo>
                    <a:pt x="9157" y="366"/>
                  </a:lnTo>
                  <a:lnTo>
                    <a:pt x="8938" y="244"/>
                  </a:lnTo>
                  <a:lnTo>
                    <a:pt x="8938" y="244"/>
                  </a:lnTo>
                  <a:lnTo>
                    <a:pt x="8768" y="146"/>
                  </a:lnTo>
                  <a:lnTo>
                    <a:pt x="8597" y="73"/>
                  </a:lnTo>
                  <a:lnTo>
                    <a:pt x="8402" y="25"/>
                  </a:lnTo>
                  <a:lnTo>
                    <a:pt x="8159" y="0"/>
                  </a:lnTo>
                  <a:lnTo>
                    <a:pt x="8159" y="0"/>
                  </a:lnTo>
                  <a:lnTo>
                    <a:pt x="7915" y="25"/>
                  </a:lnTo>
                  <a:lnTo>
                    <a:pt x="7721" y="73"/>
                  </a:lnTo>
                  <a:lnTo>
                    <a:pt x="7550" y="146"/>
                  </a:lnTo>
                  <a:lnTo>
                    <a:pt x="7380" y="244"/>
                  </a:lnTo>
                  <a:lnTo>
                    <a:pt x="7380" y="244"/>
                  </a:lnTo>
                  <a:lnTo>
                    <a:pt x="7160" y="366"/>
                  </a:lnTo>
                  <a:lnTo>
                    <a:pt x="6892" y="487"/>
                  </a:lnTo>
                  <a:lnTo>
                    <a:pt x="6722" y="536"/>
                  </a:lnTo>
                  <a:lnTo>
                    <a:pt x="6551" y="560"/>
                  </a:lnTo>
                  <a:lnTo>
                    <a:pt x="6332" y="585"/>
                  </a:lnTo>
                  <a:lnTo>
                    <a:pt x="6113" y="585"/>
                  </a:lnTo>
                  <a:lnTo>
                    <a:pt x="6113" y="585"/>
                  </a:lnTo>
                  <a:lnTo>
                    <a:pt x="5894" y="585"/>
                  </a:lnTo>
                  <a:lnTo>
                    <a:pt x="5699" y="560"/>
                  </a:lnTo>
                  <a:lnTo>
                    <a:pt x="5504" y="536"/>
                  </a:lnTo>
                  <a:lnTo>
                    <a:pt x="5358" y="487"/>
                  </a:lnTo>
                  <a:lnTo>
                    <a:pt x="5090" y="366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4676" y="146"/>
                  </a:lnTo>
                  <a:lnTo>
                    <a:pt x="4530" y="73"/>
                  </a:lnTo>
                  <a:lnTo>
                    <a:pt x="4335" y="25"/>
                  </a:lnTo>
                  <a:lnTo>
                    <a:pt x="4067" y="0"/>
                  </a:lnTo>
                  <a:lnTo>
                    <a:pt x="4067" y="0"/>
                  </a:lnTo>
                  <a:lnTo>
                    <a:pt x="3824" y="25"/>
                  </a:lnTo>
                  <a:lnTo>
                    <a:pt x="3629" y="73"/>
                  </a:lnTo>
                  <a:lnTo>
                    <a:pt x="3458" y="146"/>
                  </a:lnTo>
                  <a:lnTo>
                    <a:pt x="3288" y="244"/>
                  </a:lnTo>
                  <a:lnTo>
                    <a:pt x="3288" y="244"/>
                  </a:lnTo>
                  <a:lnTo>
                    <a:pt x="3069" y="366"/>
                  </a:lnTo>
                  <a:lnTo>
                    <a:pt x="2801" y="487"/>
                  </a:lnTo>
                  <a:lnTo>
                    <a:pt x="2630" y="536"/>
                  </a:lnTo>
                  <a:lnTo>
                    <a:pt x="2460" y="560"/>
                  </a:lnTo>
                  <a:lnTo>
                    <a:pt x="2265" y="585"/>
                  </a:lnTo>
                  <a:lnTo>
                    <a:pt x="2046" y="585"/>
                  </a:lnTo>
                  <a:lnTo>
                    <a:pt x="2046" y="585"/>
                  </a:lnTo>
                  <a:lnTo>
                    <a:pt x="1802" y="585"/>
                  </a:lnTo>
                  <a:lnTo>
                    <a:pt x="1607" y="560"/>
                  </a:lnTo>
                  <a:lnTo>
                    <a:pt x="1437" y="536"/>
                  </a:lnTo>
                  <a:lnTo>
                    <a:pt x="1266" y="487"/>
                  </a:lnTo>
                  <a:lnTo>
                    <a:pt x="999" y="366"/>
                  </a:lnTo>
                  <a:lnTo>
                    <a:pt x="779" y="244"/>
                  </a:lnTo>
                  <a:lnTo>
                    <a:pt x="779" y="244"/>
                  </a:lnTo>
                  <a:lnTo>
                    <a:pt x="609" y="146"/>
                  </a:lnTo>
                  <a:lnTo>
                    <a:pt x="438" y="73"/>
                  </a:lnTo>
                  <a:lnTo>
                    <a:pt x="244" y="25"/>
                  </a:ln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0" name="Google Shape;680;p38"/>
            <p:cNvSpPr/>
            <p:nvPr/>
          </p:nvSpPr>
          <p:spPr>
            <a:xfrm>
              <a:off x="6672900" y="4309650"/>
              <a:ext cx="348900" cy="376300"/>
            </a:xfrm>
            <a:custGeom>
              <a:rect b="b" l="l" r="r" t="t"/>
              <a:pathLst>
                <a:path extrusionOk="0" fill="none" h="15052" w="13956">
                  <a:moveTo>
                    <a:pt x="13347" y="6747"/>
                  </a:moveTo>
                  <a:lnTo>
                    <a:pt x="12470" y="6406"/>
                  </a:lnTo>
                  <a:lnTo>
                    <a:pt x="12470" y="3532"/>
                  </a:lnTo>
                  <a:lnTo>
                    <a:pt x="10790" y="3532"/>
                  </a:lnTo>
                  <a:lnTo>
                    <a:pt x="10790" y="2022"/>
                  </a:lnTo>
                  <a:lnTo>
                    <a:pt x="8427" y="2022"/>
                  </a:lnTo>
                  <a:lnTo>
                    <a:pt x="8427" y="1"/>
                  </a:lnTo>
                  <a:lnTo>
                    <a:pt x="6966" y="1"/>
                  </a:lnTo>
                  <a:lnTo>
                    <a:pt x="5505" y="1"/>
                  </a:lnTo>
                  <a:lnTo>
                    <a:pt x="5505" y="2022"/>
                  </a:lnTo>
                  <a:lnTo>
                    <a:pt x="3142" y="2022"/>
                  </a:lnTo>
                  <a:lnTo>
                    <a:pt x="3142" y="3532"/>
                  </a:lnTo>
                  <a:lnTo>
                    <a:pt x="1462" y="3532"/>
                  </a:lnTo>
                  <a:lnTo>
                    <a:pt x="1462" y="6406"/>
                  </a:lnTo>
                  <a:lnTo>
                    <a:pt x="585" y="6747"/>
                  </a:lnTo>
                  <a:lnTo>
                    <a:pt x="585" y="6747"/>
                  </a:lnTo>
                  <a:lnTo>
                    <a:pt x="414" y="6844"/>
                  </a:lnTo>
                  <a:lnTo>
                    <a:pt x="268" y="6966"/>
                  </a:lnTo>
                  <a:lnTo>
                    <a:pt x="147" y="7112"/>
                  </a:lnTo>
                  <a:lnTo>
                    <a:pt x="49" y="7258"/>
                  </a:lnTo>
                  <a:lnTo>
                    <a:pt x="0" y="7404"/>
                  </a:lnTo>
                  <a:lnTo>
                    <a:pt x="0" y="7575"/>
                  </a:lnTo>
                  <a:lnTo>
                    <a:pt x="0" y="7770"/>
                  </a:lnTo>
                  <a:lnTo>
                    <a:pt x="73" y="7965"/>
                  </a:lnTo>
                  <a:lnTo>
                    <a:pt x="1510" y="11277"/>
                  </a:lnTo>
                  <a:lnTo>
                    <a:pt x="1510" y="14833"/>
                  </a:lnTo>
                  <a:lnTo>
                    <a:pt x="1510" y="14833"/>
                  </a:lnTo>
                  <a:lnTo>
                    <a:pt x="1754" y="14711"/>
                  </a:lnTo>
                  <a:lnTo>
                    <a:pt x="2046" y="14589"/>
                  </a:lnTo>
                  <a:lnTo>
                    <a:pt x="2241" y="14540"/>
                  </a:lnTo>
                  <a:lnTo>
                    <a:pt x="2436" y="14516"/>
                  </a:lnTo>
                  <a:lnTo>
                    <a:pt x="2655" y="14492"/>
                  </a:lnTo>
                  <a:lnTo>
                    <a:pt x="2874" y="14467"/>
                  </a:lnTo>
                  <a:lnTo>
                    <a:pt x="2874" y="14467"/>
                  </a:lnTo>
                  <a:lnTo>
                    <a:pt x="3167" y="14492"/>
                  </a:lnTo>
                  <a:lnTo>
                    <a:pt x="3410" y="14516"/>
                  </a:lnTo>
                  <a:lnTo>
                    <a:pt x="3629" y="14565"/>
                  </a:lnTo>
                  <a:lnTo>
                    <a:pt x="3824" y="14638"/>
                  </a:lnTo>
                  <a:lnTo>
                    <a:pt x="4141" y="14760"/>
                  </a:lnTo>
                  <a:lnTo>
                    <a:pt x="4384" y="14906"/>
                  </a:lnTo>
                  <a:lnTo>
                    <a:pt x="4384" y="14906"/>
                  </a:lnTo>
                  <a:lnTo>
                    <a:pt x="4530" y="14979"/>
                  </a:lnTo>
                  <a:lnTo>
                    <a:pt x="4628" y="15028"/>
                  </a:lnTo>
                  <a:lnTo>
                    <a:pt x="4774" y="15052"/>
                  </a:lnTo>
                  <a:lnTo>
                    <a:pt x="4920" y="15052"/>
                  </a:lnTo>
                  <a:lnTo>
                    <a:pt x="4920" y="15052"/>
                  </a:lnTo>
                  <a:lnTo>
                    <a:pt x="5091" y="15052"/>
                  </a:lnTo>
                  <a:lnTo>
                    <a:pt x="5212" y="15028"/>
                  </a:lnTo>
                  <a:lnTo>
                    <a:pt x="5334" y="14979"/>
                  </a:lnTo>
                  <a:lnTo>
                    <a:pt x="5456" y="14906"/>
                  </a:lnTo>
                  <a:lnTo>
                    <a:pt x="5456" y="14906"/>
                  </a:lnTo>
                  <a:lnTo>
                    <a:pt x="5724" y="14760"/>
                  </a:lnTo>
                  <a:lnTo>
                    <a:pt x="6040" y="14638"/>
                  </a:lnTo>
                  <a:lnTo>
                    <a:pt x="6235" y="14565"/>
                  </a:lnTo>
                  <a:lnTo>
                    <a:pt x="6454" y="14516"/>
                  </a:lnTo>
                  <a:lnTo>
                    <a:pt x="6698" y="14492"/>
                  </a:lnTo>
                  <a:lnTo>
                    <a:pt x="6966" y="14467"/>
                  </a:lnTo>
                  <a:lnTo>
                    <a:pt x="6966" y="14467"/>
                  </a:lnTo>
                  <a:lnTo>
                    <a:pt x="7234" y="14492"/>
                  </a:lnTo>
                  <a:lnTo>
                    <a:pt x="7477" y="14516"/>
                  </a:lnTo>
                  <a:lnTo>
                    <a:pt x="7697" y="14565"/>
                  </a:lnTo>
                  <a:lnTo>
                    <a:pt x="7891" y="14638"/>
                  </a:lnTo>
                  <a:lnTo>
                    <a:pt x="8232" y="14760"/>
                  </a:lnTo>
                  <a:lnTo>
                    <a:pt x="8476" y="14906"/>
                  </a:lnTo>
                  <a:lnTo>
                    <a:pt x="8476" y="14906"/>
                  </a:lnTo>
                  <a:lnTo>
                    <a:pt x="8598" y="14979"/>
                  </a:lnTo>
                  <a:lnTo>
                    <a:pt x="8719" y="15028"/>
                  </a:lnTo>
                  <a:lnTo>
                    <a:pt x="8841" y="15052"/>
                  </a:lnTo>
                  <a:lnTo>
                    <a:pt x="9012" y="15052"/>
                  </a:lnTo>
                  <a:lnTo>
                    <a:pt x="9012" y="15052"/>
                  </a:lnTo>
                  <a:lnTo>
                    <a:pt x="9158" y="15052"/>
                  </a:lnTo>
                  <a:lnTo>
                    <a:pt x="9304" y="15028"/>
                  </a:lnTo>
                  <a:lnTo>
                    <a:pt x="9401" y="14979"/>
                  </a:lnTo>
                  <a:lnTo>
                    <a:pt x="9548" y="14906"/>
                  </a:lnTo>
                  <a:lnTo>
                    <a:pt x="9548" y="14906"/>
                  </a:lnTo>
                  <a:lnTo>
                    <a:pt x="9791" y="14760"/>
                  </a:lnTo>
                  <a:lnTo>
                    <a:pt x="10108" y="14638"/>
                  </a:lnTo>
                  <a:lnTo>
                    <a:pt x="10303" y="14565"/>
                  </a:lnTo>
                  <a:lnTo>
                    <a:pt x="10522" y="14516"/>
                  </a:lnTo>
                  <a:lnTo>
                    <a:pt x="10765" y="14492"/>
                  </a:lnTo>
                  <a:lnTo>
                    <a:pt x="11058" y="14467"/>
                  </a:lnTo>
                  <a:lnTo>
                    <a:pt x="11058" y="14467"/>
                  </a:lnTo>
                  <a:lnTo>
                    <a:pt x="11277" y="14492"/>
                  </a:lnTo>
                  <a:lnTo>
                    <a:pt x="11496" y="14516"/>
                  </a:lnTo>
                  <a:lnTo>
                    <a:pt x="11691" y="14540"/>
                  </a:lnTo>
                  <a:lnTo>
                    <a:pt x="11886" y="14589"/>
                  </a:lnTo>
                  <a:lnTo>
                    <a:pt x="12178" y="14711"/>
                  </a:lnTo>
                  <a:lnTo>
                    <a:pt x="12421" y="14833"/>
                  </a:lnTo>
                  <a:lnTo>
                    <a:pt x="12421" y="11277"/>
                  </a:lnTo>
                  <a:lnTo>
                    <a:pt x="13858" y="7965"/>
                  </a:lnTo>
                  <a:lnTo>
                    <a:pt x="13858" y="7965"/>
                  </a:lnTo>
                  <a:lnTo>
                    <a:pt x="13931" y="7770"/>
                  </a:lnTo>
                  <a:lnTo>
                    <a:pt x="13956" y="7575"/>
                  </a:lnTo>
                  <a:lnTo>
                    <a:pt x="13931" y="7404"/>
                  </a:lnTo>
                  <a:lnTo>
                    <a:pt x="13883" y="7258"/>
                  </a:lnTo>
                  <a:lnTo>
                    <a:pt x="13785" y="7112"/>
                  </a:lnTo>
                  <a:lnTo>
                    <a:pt x="13664" y="6966"/>
                  </a:lnTo>
                  <a:lnTo>
                    <a:pt x="13517" y="6844"/>
                  </a:lnTo>
                  <a:lnTo>
                    <a:pt x="13347" y="6747"/>
                  </a:lnTo>
                  <a:lnTo>
                    <a:pt x="13347" y="6747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1" name="Google Shape;681;p38"/>
            <p:cNvSpPr/>
            <p:nvPr/>
          </p:nvSpPr>
          <p:spPr>
            <a:xfrm>
              <a:off x="6805625" y="4452725"/>
              <a:ext cx="15850" cy="28050"/>
            </a:xfrm>
            <a:custGeom>
              <a:rect b="b" l="l" r="r" t="t"/>
              <a:pathLst>
                <a:path extrusionOk="0" fill="none" h="1122" w="634">
                  <a:moveTo>
                    <a:pt x="317" y="1121"/>
                  </a:moveTo>
                  <a:lnTo>
                    <a:pt x="317" y="1121"/>
                  </a:lnTo>
                  <a:lnTo>
                    <a:pt x="244" y="1097"/>
                  </a:lnTo>
                  <a:lnTo>
                    <a:pt x="196" y="1073"/>
                  </a:lnTo>
                  <a:lnTo>
                    <a:pt x="123" y="1024"/>
                  </a:lnTo>
                  <a:lnTo>
                    <a:pt x="74" y="951"/>
                  </a:lnTo>
                  <a:lnTo>
                    <a:pt x="25" y="780"/>
                  </a:lnTo>
                  <a:lnTo>
                    <a:pt x="1" y="561"/>
                  </a:lnTo>
                  <a:lnTo>
                    <a:pt x="1" y="561"/>
                  </a:lnTo>
                  <a:lnTo>
                    <a:pt x="25" y="342"/>
                  </a:lnTo>
                  <a:lnTo>
                    <a:pt x="74" y="147"/>
                  </a:lnTo>
                  <a:lnTo>
                    <a:pt x="123" y="98"/>
                  </a:lnTo>
                  <a:lnTo>
                    <a:pt x="196" y="25"/>
                  </a:lnTo>
                  <a:lnTo>
                    <a:pt x="244" y="1"/>
                  </a:lnTo>
                  <a:lnTo>
                    <a:pt x="317" y="1"/>
                  </a:lnTo>
                  <a:lnTo>
                    <a:pt x="317" y="1"/>
                  </a:lnTo>
                  <a:lnTo>
                    <a:pt x="366" y="1"/>
                  </a:lnTo>
                  <a:lnTo>
                    <a:pt x="439" y="25"/>
                  </a:lnTo>
                  <a:lnTo>
                    <a:pt x="488" y="98"/>
                  </a:lnTo>
                  <a:lnTo>
                    <a:pt x="537" y="147"/>
                  </a:lnTo>
                  <a:lnTo>
                    <a:pt x="610" y="342"/>
                  </a:lnTo>
                  <a:lnTo>
                    <a:pt x="634" y="561"/>
                  </a:lnTo>
                  <a:lnTo>
                    <a:pt x="634" y="561"/>
                  </a:lnTo>
                  <a:lnTo>
                    <a:pt x="610" y="780"/>
                  </a:lnTo>
                  <a:lnTo>
                    <a:pt x="537" y="951"/>
                  </a:lnTo>
                  <a:lnTo>
                    <a:pt x="488" y="1024"/>
                  </a:lnTo>
                  <a:lnTo>
                    <a:pt x="439" y="1073"/>
                  </a:lnTo>
                  <a:lnTo>
                    <a:pt x="366" y="1097"/>
                  </a:lnTo>
                  <a:lnTo>
                    <a:pt x="317" y="1121"/>
                  </a:lnTo>
                  <a:lnTo>
                    <a:pt x="317" y="112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2" name="Google Shape;682;p38"/>
            <p:cNvSpPr/>
            <p:nvPr/>
          </p:nvSpPr>
          <p:spPr>
            <a:xfrm>
              <a:off x="6872600" y="4452725"/>
              <a:ext cx="15875" cy="28050"/>
            </a:xfrm>
            <a:custGeom>
              <a:rect b="b" l="l" r="r" t="t"/>
              <a:pathLst>
                <a:path extrusionOk="0" fill="none" h="1122" w="635">
                  <a:moveTo>
                    <a:pt x="317" y="1121"/>
                  </a:moveTo>
                  <a:lnTo>
                    <a:pt x="317" y="1121"/>
                  </a:lnTo>
                  <a:lnTo>
                    <a:pt x="269" y="1097"/>
                  </a:lnTo>
                  <a:lnTo>
                    <a:pt x="196" y="1073"/>
                  </a:lnTo>
                  <a:lnTo>
                    <a:pt x="147" y="1024"/>
                  </a:lnTo>
                  <a:lnTo>
                    <a:pt x="98" y="951"/>
                  </a:lnTo>
                  <a:lnTo>
                    <a:pt x="25" y="780"/>
                  </a:lnTo>
                  <a:lnTo>
                    <a:pt x="1" y="561"/>
                  </a:lnTo>
                  <a:lnTo>
                    <a:pt x="1" y="561"/>
                  </a:lnTo>
                  <a:lnTo>
                    <a:pt x="25" y="342"/>
                  </a:lnTo>
                  <a:lnTo>
                    <a:pt x="98" y="147"/>
                  </a:lnTo>
                  <a:lnTo>
                    <a:pt x="147" y="98"/>
                  </a:lnTo>
                  <a:lnTo>
                    <a:pt x="196" y="25"/>
                  </a:lnTo>
                  <a:lnTo>
                    <a:pt x="269" y="1"/>
                  </a:lnTo>
                  <a:lnTo>
                    <a:pt x="317" y="1"/>
                  </a:lnTo>
                  <a:lnTo>
                    <a:pt x="317" y="1"/>
                  </a:lnTo>
                  <a:lnTo>
                    <a:pt x="390" y="1"/>
                  </a:lnTo>
                  <a:lnTo>
                    <a:pt x="464" y="25"/>
                  </a:lnTo>
                  <a:lnTo>
                    <a:pt x="512" y="98"/>
                  </a:lnTo>
                  <a:lnTo>
                    <a:pt x="561" y="147"/>
                  </a:lnTo>
                  <a:lnTo>
                    <a:pt x="610" y="342"/>
                  </a:lnTo>
                  <a:lnTo>
                    <a:pt x="634" y="561"/>
                  </a:lnTo>
                  <a:lnTo>
                    <a:pt x="634" y="561"/>
                  </a:lnTo>
                  <a:lnTo>
                    <a:pt x="610" y="780"/>
                  </a:lnTo>
                  <a:lnTo>
                    <a:pt x="561" y="951"/>
                  </a:lnTo>
                  <a:lnTo>
                    <a:pt x="512" y="1024"/>
                  </a:lnTo>
                  <a:lnTo>
                    <a:pt x="464" y="1073"/>
                  </a:lnTo>
                  <a:lnTo>
                    <a:pt x="390" y="1097"/>
                  </a:lnTo>
                  <a:lnTo>
                    <a:pt x="317" y="1121"/>
                  </a:lnTo>
                  <a:lnTo>
                    <a:pt x="317" y="112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3" name="Google Shape;683;p38"/>
            <p:cNvSpPr/>
            <p:nvPr/>
          </p:nvSpPr>
          <p:spPr>
            <a:xfrm>
              <a:off x="6709425" y="4414975"/>
              <a:ext cx="275250" cy="54825"/>
            </a:xfrm>
            <a:custGeom>
              <a:rect b="b" l="l" r="r" t="t"/>
              <a:pathLst>
                <a:path extrusionOk="0" fill="none" h="2193" w="11010">
                  <a:moveTo>
                    <a:pt x="11009" y="2193"/>
                  </a:moveTo>
                  <a:lnTo>
                    <a:pt x="5505" y="1"/>
                  </a:lnTo>
                  <a:lnTo>
                    <a:pt x="1" y="219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4" name="Google Shape;684;p38"/>
            <p:cNvSpPr/>
            <p:nvPr/>
          </p:nvSpPr>
          <p:spPr>
            <a:xfrm>
              <a:off x="6733175" y="4382725"/>
              <a:ext cx="227750" cy="37150"/>
            </a:xfrm>
            <a:custGeom>
              <a:rect b="b" l="l" r="r" t="t"/>
              <a:pathLst>
                <a:path extrusionOk="0" fill="none" h="1486" w="9110">
                  <a:moveTo>
                    <a:pt x="1" y="1486"/>
                  </a:moveTo>
                  <a:lnTo>
                    <a:pt x="1681" y="1486"/>
                  </a:lnTo>
                  <a:lnTo>
                    <a:pt x="1681" y="0"/>
                  </a:lnTo>
                  <a:lnTo>
                    <a:pt x="4555" y="0"/>
                  </a:lnTo>
                  <a:lnTo>
                    <a:pt x="7429" y="0"/>
                  </a:lnTo>
                  <a:lnTo>
                    <a:pt x="7429" y="1486"/>
                  </a:lnTo>
                  <a:lnTo>
                    <a:pt x="9109" y="1486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5" name="Google Shape;685;p38"/>
            <p:cNvSpPr/>
            <p:nvPr/>
          </p:nvSpPr>
          <p:spPr>
            <a:xfrm>
              <a:off x="6847025" y="4414975"/>
              <a:ext cx="25" cy="145550"/>
            </a:xfrm>
            <a:custGeom>
              <a:rect b="b" l="l" r="r" t="t"/>
              <a:pathLst>
                <a:path extrusionOk="0" fill="none" h="5822" w="1">
                  <a:moveTo>
                    <a:pt x="1" y="1"/>
                  </a:moveTo>
                  <a:lnTo>
                    <a:pt x="1" y="5822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86" name="Google Shape;686;p38"/>
          <p:cNvGrpSpPr/>
          <p:nvPr/>
        </p:nvGrpSpPr>
        <p:grpSpPr>
          <a:xfrm>
            <a:off x="4251419" y="4291985"/>
            <a:ext cx="452420" cy="433992"/>
            <a:chOff x="5233525" y="4954450"/>
            <a:chExt cx="538275" cy="516350"/>
          </a:xfrm>
        </p:grpSpPr>
        <p:sp>
          <p:nvSpPr>
            <p:cNvPr id="687" name="Google Shape;687;p38"/>
            <p:cNvSpPr/>
            <p:nvPr/>
          </p:nvSpPr>
          <p:spPr>
            <a:xfrm>
              <a:off x="5637825" y="4954450"/>
              <a:ext cx="89525" cy="89525"/>
            </a:xfrm>
            <a:custGeom>
              <a:rect b="b" l="l" r="r" t="t"/>
              <a:pathLst>
                <a:path extrusionOk="0" fill="none" h="3581" w="3581">
                  <a:moveTo>
                    <a:pt x="1023" y="3410"/>
                  </a:moveTo>
                  <a:lnTo>
                    <a:pt x="1023" y="3410"/>
                  </a:lnTo>
                  <a:lnTo>
                    <a:pt x="1193" y="3483"/>
                  </a:lnTo>
                  <a:lnTo>
                    <a:pt x="1388" y="3532"/>
                  </a:lnTo>
                  <a:lnTo>
                    <a:pt x="1583" y="3556"/>
                  </a:lnTo>
                  <a:lnTo>
                    <a:pt x="1778" y="3581"/>
                  </a:lnTo>
                  <a:lnTo>
                    <a:pt x="1778" y="3581"/>
                  </a:lnTo>
                  <a:lnTo>
                    <a:pt x="1973" y="3556"/>
                  </a:lnTo>
                  <a:lnTo>
                    <a:pt x="2143" y="3532"/>
                  </a:lnTo>
                  <a:lnTo>
                    <a:pt x="2314" y="3508"/>
                  </a:lnTo>
                  <a:lnTo>
                    <a:pt x="2484" y="3435"/>
                  </a:lnTo>
                  <a:lnTo>
                    <a:pt x="2630" y="3361"/>
                  </a:lnTo>
                  <a:lnTo>
                    <a:pt x="2776" y="3264"/>
                  </a:lnTo>
                  <a:lnTo>
                    <a:pt x="2923" y="3167"/>
                  </a:lnTo>
                  <a:lnTo>
                    <a:pt x="3044" y="3045"/>
                  </a:lnTo>
                  <a:lnTo>
                    <a:pt x="3166" y="2923"/>
                  </a:lnTo>
                  <a:lnTo>
                    <a:pt x="3264" y="2801"/>
                  </a:lnTo>
                  <a:lnTo>
                    <a:pt x="3361" y="2631"/>
                  </a:lnTo>
                  <a:lnTo>
                    <a:pt x="3434" y="2485"/>
                  </a:lnTo>
                  <a:lnTo>
                    <a:pt x="3483" y="2314"/>
                  </a:lnTo>
                  <a:lnTo>
                    <a:pt x="3531" y="2144"/>
                  </a:lnTo>
                  <a:lnTo>
                    <a:pt x="3556" y="1973"/>
                  </a:lnTo>
                  <a:lnTo>
                    <a:pt x="3580" y="1803"/>
                  </a:lnTo>
                  <a:lnTo>
                    <a:pt x="3580" y="1803"/>
                  </a:lnTo>
                  <a:lnTo>
                    <a:pt x="3556" y="1608"/>
                  </a:lnTo>
                  <a:lnTo>
                    <a:pt x="3531" y="1437"/>
                  </a:lnTo>
                  <a:lnTo>
                    <a:pt x="3483" y="1267"/>
                  </a:lnTo>
                  <a:lnTo>
                    <a:pt x="3434" y="1096"/>
                  </a:lnTo>
                  <a:lnTo>
                    <a:pt x="3361" y="950"/>
                  </a:lnTo>
                  <a:lnTo>
                    <a:pt x="3264" y="804"/>
                  </a:lnTo>
                  <a:lnTo>
                    <a:pt x="3166" y="658"/>
                  </a:lnTo>
                  <a:lnTo>
                    <a:pt x="3044" y="536"/>
                  </a:lnTo>
                  <a:lnTo>
                    <a:pt x="2923" y="414"/>
                  </a:lnTo>
                  <a:lnTo>
                    <a:pt x="2776" y="317"/>
                  </a:lnTo>
                  <a:lnTo>
                    <a:pt x="2630" y="220"/>
                  </a:lnTo>
                  <a:lnTo>
                    <a:pt x="2484" y="147"/>
                  </a:lnTo>
                  <a:lnTo>
                    <a:pt x="2314" y="98"/>
                  </a:lnTo>
                  <a:lnTo>
                    <a:pt x="2143" y="49"/>
                  </a:lnTo>
                  <a:lnTo>
                    <a:pt x="1973" y="25"/>
                  </a:lnTo>
                  <a:lnTo>
                    <a:pt x="1778" y="0"/>
                  </a:lnTo>
                  <a:lnTo>
                    <a:pt x="1778" y="0"/>
                  </a:lnTo>
                  <a:lnTo>
                    <a:pt x="1607" y="25"/>
                  </a:lnTo>
                  <a:lnTo>
                    <a:pt x="1437" y="49"/>
                  </a:lnTo>
                  <a:lnTo>
                    <a:pt x="1266" y="98"/>
                  </a:lnTo>
                  <a:lnTo>
                    <a:pt x="1096" y="147"/>
                  </a:lnTo>
                  <a:lnTo>
                    <a:pt x="925" y="220"/>
                  </a:lnTo>
                  <a:lnTo>
                    <a:pt x="779" y="317"/>
                  </a:lnTo>
                  <a:lnTo>
                    <a:pt x="658" y="414"/>
                  </a:lnTo>
                  <a:lnTo>
                    <a:pt x="536" y="536"/>
                  </a:lnTo>
                  <a:lnTo>
                    <a:pt x="414" y="658"/>
                  </a:lnTo>
                  <a:lnTo>
                    <a:pt x="317" y="804"/>
                  </a:lnTo>
                  <a:lnTo>
                    <a:pt x="219" y="950"/>
                  </a:lnTo>
                  <a:lnTo>
                    <a:pt x="146" y="1096"/>
                  </a:lnTo>
                  <a:lnTo>
                    <a:pt x="73" y="1267"/>
                  </a:lnTo>
                  <a:lnTo>
                    <a:pt x="49" y="1437"/>
                  </a:lnTo>
                  <a:lnTo>
                    <a:pt x="24" y="1608"/>
                  </a:lnTo>
                  <a:lnTo>
                    <a:pt x="0" y="1803"/>
                  </a:lnTo>
                  <a:lnTo>
                    <a:pt x="0" y="1803"/>
                  </a:lnTo>
                  <a:lnTo>
                    <a:pt x="24" y="2071"/>
                  </a:lnTo>
                  <a:lnTo>
                    <a:pt x="97" y="2339"/>
                  </a:lnTo>
                  <a:lnTo>
                    <a:pt x="195" y="2582"/>
                  </a:lnTo>
                  <a:lnTo>
                    <a:pt x="317" y="280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8" name="Google Shape;688;p38"/>
            <p:cNvSpPr/>
            <p:nvPr/>
          </p:nvSpPr>
          <p:spPr>
            <a:xfrm>
              <a:off x="5323025" y="4980625"/>
              <a:ext cx="88925" cy="88925"/>
            </a:xfrm>
            <a:custGeom>
              <a:rect b="b" l="l" r="r" t="t"/>
              <a:pathLst>
                <a:path extrusionOk="0" fill="none" h="3557" w="3557">
                  <a:moveTo>
                    <a:pt x="3191" y="2850"/>
                  </a:moveTo>
                  <a:lnTo>
                    <a:pt x="3191" y="2850"/>
                  </a:lnTo>
                  <a:lnTo>
                    <a:pt x="3313" y="2680"/>
                  </a:lnTo>
                  <a:lnTo>
                    <a:pt x="3410" y="2509"/>
                  </a:lnTo>
                  <a:lnTo>
                    <a:pt x="3483" y="2314"/>
                  </a:lnTo>
                  <a:lnTo>
                    <a:pt x="3532" y="2095"/>
                  </a:lnTo>
                  <a:lnTo>
                    <a:pt x="3532" y="2095"/>
                  </a:lnTo>
                  <a:lnTo>
                    <a:pt x="3556" y="1925"/>
                  </a:lnTo>
                  <a:lnTo>
                    <a:pt x="3556" y="1730"/>
                  </a:lnTo>
                  <a:lnTo>
                    <a:pt x="3556" y="1559"/>
                  </a:lnTo>
                  <a:lnTo>
                    <a:pt x="3508" y="1389"/>
                  </a:lnTo>
                  <a:lnTo>
                    <a:pt x="3459" y="1218"/>
                  </a:lnTo>
                  <a:lnTo>
                    <a:pt x="3410" y="1072"/>
                  </a:lnTo>
                  <a:lnTo>
                    <a:pt x="3337" y="902"/>
                  </a:lnTo>
                  <a:lnTo>
                    <a:pt x="3240" y="756"/>
                  </a:lnTo>
                  <a:lnTo>
                    <a:pt x="3142" y="634"/>
                  </a:lnTo>
                  <a:lnTo>
                    <a:pt x="3021" y="512"/>
                  </a:lnTo>
                  <a:lnTo>
                    <a:pt x="2899" y="390"/>
                  </a:lnTo>
                  <a:lnTo>
                    <a:pt x="2753" y="293"/>
                  </a:lnTo>
                  <a:lnTo>
                    <a:pt x="2606" y="196"/>
                  </a:lnTo>
                  <a:lnTo>
                    <a:pt x="2436" y="122"/>
                  </a:lnTo>
                  <a:lnTo>
                    <a:pt x="2266" y="74"/>
                  </a:lnTo>
                  <a:lnTo>
                    <a:pt x="2095" y="25"/>
                  </a:lnTo>
                  <a:lnTo>
                    <a:pt x="2095" y="25"/>
                  </a:lnTo>
                  <a:lnTo>
                    <a:pt x="1925" y="1"/>
                  </a:lnTo>
                  <a:lnTo>
                    <a:pt x="1730" y="1"/>
                  </a:lnTo>
                  <a:lnTo>
                    <a:pt x="1559" y="1"/>
                  </a:lnTo>
                  <a:lnTo>
                    <a:pt x="1389" y="25"/>
                  </a:lnTo>
                  <a:lnTo>
                    <a:pt x="1218" y="74"/>
                  </a:lnTo>
                  <a:lnTo>
                    <a:pt x="1072" y="147"/>
                  </a:lnTo>
                  <a:lnTo>
                    <a:pt x="902" y="220"/>
                  </a:lnTo>
                  <a:lnTo>
                    <a:pt x="756" y="317"/>
                  </a:lnTo>
                  <a:lnTo>
                    <a:pt x="634" y="415"/>
                  </a:lnTo>
                  <a:lnTo>
                    <a:pt x="512" y="537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1"/>
                  </a:lnTo>
                  <a:lnTo>
                    <a:pt x="122" y="1097"/>
                  </a:lnTo>
                  <a:lnTo>
                    <a:pt x="74" y="1267"/>
                  </a:lnTo>
                  <a:lnTo>
                    <a:pt x="25" y="1462"/>
                  </a:lnTo>
                  <a:lnTo>
                    <a:pt x="25" y="1462"/>
                  </a:lnTo>
                  <a:lnTo>
                    <a:pt x="1" y="1633"/>
                  </a:lnTo>
                  <a:lnTo>
                    <a:pt x="1" y="1803"/>
                  </a:lnTo>
                  <a:lnTo>
                    <a:pt x="1" y="1998"/>
                  </a:lnTo>
                  <a:lnTo>
                    <a:pt x="25" y="2168"/>
                  </a:lnTo>
                  <a:lnTo>
                    <a:pt x="74" y="2339"/>
                  </a:lnTo>
                  <a:lnTo>
                    <a:pt x="147" y="2485"/>
                  </a:lnTo>
                  <a:lnTo>
                    <a:pt x="220" y="2655"/>
                  </a:lnTo>
                  <a:lnTo>
                    <a:pt x="317" y="2777"/>
                  </a:lnTo>
                  <a:lnTo>
                    <a:pt x="415" y="2923"/>
                  </a:lnTo>
                  <a:lnTo>
                    <a:pt x="536" y="3045"/>
                  </a:lnTo>
                  <a:lnTo>
                    <a:pt x="658" y="3167"/>
                  </a:lnTo>
                  <a:lnTo>
                    <a:pt x="804" y="3264"/>
                  </a:lnTo>
                  <a:lnTo>
                    <a:pt x="950" y="3362"/>
                  </a:lnTo>
                  <a:lnTo>
                    <a:pt x="1096" y="3435"/>
                  </a:lnTo>
                  <a:lnTo>
                    <a:pt x="1267" y="3483"/>
                  </a:lnTo>
                  <a:lnTo>
                    <a:pt x="1462" y="3532"/>
                  </a:lnTo>
                  <a:lnTo>
                    <a:pt x="1462" y="3532"/>
                  </a:lnTo>
                  <a:lnTo>
                    <a:pt x="1705" y="3557"/>
                  </a:lnTo>
                  <a:lnTo>
                    <a:pt x="1973" y="3557"/>
                  </a:lnTo>
                  <a:lnTo>
                    <a:pt x="2217" y="3508"/>
                  </a:lnTo>
                  <a:lnTo>
                    <a:pt x="2460" y="3435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9" name="Google Shape;689;p38"/>
            <p:cNvSpPr/>
            <p:nvPr/>
          </p:nvSpPr>
          <p:spPr>
            <a:xfrm>
              <a:off x="5233525" y="5255225"/>
              <a:ext cx="89525" cy="89525"/>
            </a:xfrm>
            <a:custGeom>
              <a:rect b="b" l="l" r="r" t="t"/>
              <a:pathLst>
                <a:path extrusionOk="0" fill="none" h="3581" w="3581">
                  <a:moveTo>
                    <a:pt x="3215" y="707"/>
                  </a:moveTo>
                  <a:lnTo>
                    <a:pt x="3215" y="707"/>
                  </a:lnTo>
                  <a:lnTo>
                    <a:pt x="3093" y="585"/>
                  </a:lnTo>
                  <a:lnTo>
                    <a:pt x="2972" y="464"/>
                  </a:lnTo>
                  <a:lnTo>
                    <a:pt x="2850" y="342"/>
                  </a:lnTo>
                  <a:lnTo>
                    <a:pt x="2679" y="244"/>
                  </a:lnTo>
                  <a:lnTo>
                    <a:pt x="2679" y="244"/>
                  </a:lnTo>
                  <a:lnTo>
                    <a:pt x="2533" y="171"/>
                  </a:lnTo>
                  <a:lnTo>
                    <a:pt x="2363" y="98"/>
                  </a:lnTo>
                  <a:lnTo>
                    <a:pt x="2192" y="50"/>
                  </a:lnTo>
                  <a:lnTo>
                    <a:pt x="2022" y="25"/>
                  </a:lnTo>
                  <a:lnTo>
                    <a:pt x="1851" y="1"/>
                  </a:lnTo>
                  <a:lnTo>
                    <a:pt x="1681" y="25"/>
                  </a:lnTo>
                  <a:lnTo>
                    <a:pt x="1510" y="25"/>
                  </a:lnTo>
                  <a:lnTo>
                    <a:pt x="1340" y="74"/>
                  </a:lnTo>
                  <a:lnTo>
                    <a:pt x="1169" y="123"/>
                  </a:lnTo>
                  <a:lnTo>
                    <a:pt x="1023" y="196"/>
                  </a:lnTo>
                  <a:lnTo>
                    <a:pt x="877" y="269"/>
                  </a:lnTo>
                  <a:lnTo>
                    <a:pt x="731" y="366"/>
                  </a:lnTo>
                  <a:lnTo>
                    <a:pt x="585" y="488"/>
                  </a:lnTo>
                  <a:lnTo>
                    <a:pt x="463" y="610"/>
                  </a:lnTo>
                  <a:lnTo>
                    <a:pt x="341" y="731"/>
                  </a:lnTo>
                  <a:lnTo>
                    <a:pt x="244" y="902"/>
                  </a:lnTo>
                  <a:lnTo>
                    <a:pt x="244" y="902"/>
                  </a:lnTo>
                  <a:lnTo>
                    <a:pt x="171" y="1048"/>
                  </a:lnTo>
                  <a:lnTo>
                    <a:pt x="98" y="1219"/>
                  </a:lnTo>
                  <a:lnTo>
                    <a:pt x="49" y="1389"/>
                  </a:lnTo>
                  <a:lnTo>
                    <a:pt x="25" y="1560"/>
                  </a:lnTo>
                  <a:lnTo>
                    <a:pt x="0" y="1730"/>
                  </a:lnTo>
                  <a:lnTo>
                    <a:pt x="0" y="1900"/>
                  </a:lnTo>
                  <a:lnTo>
                    <a:pt x="25" y="2071"/>
                  </a:lnTo>
                  <a:lnTo>
                    <a:pt x="73" y="2241"/>
                  </a:lnTo>
                  <a:lnTo>
                    <a:pt x="122" y="2412"/>
                  </a:lnTo>
                  <a:lnTo>
                    <a:pt x="195" y="2558"/>
                  </a:lnTo>
                  <a:lnTo>
                    <a:pt x="268" y="2729"/>
                  </a:lnTo>
                  <a:lnTo>
                    <a:pt x="366" y="2850"/>
                  </a:lnTo>
                  <a:lnTo>
                    <a:pt x="463" y="2996"/>
                  </a:lnTo>
                  <a:lnTo>
                    <a:pt x="609" y="3118"/>
                  </a:lnTo>
                  <a:lnTo>
                    <a:pt x="731" y="3240"/>
                  </a:lnTo>
                  <a:lnTo>
                    <a:pt x="901" y="3337"/>
                  </a:lnTo>
                  <a:lnTo>
                    <a:pt x="901" y="3337"/>
                  </a:lnTo>
                  <a:lnTo>
                    <a:pt x="1048" y="3410"/>
                  </a:lnTo>
                  <a:lnTo>
                    <a:pt x="1218" y="3484"/>
                  </a:lnTo>
                  <a:lnTo>
                    <a:pt x="1389" y="3532"/>
                  </a:lnTo>
                  <a:lnTo>
                    <a:pt x="1559" y="3557"/>
                  </a:lnTo>
                  <a:lnTo>
                    <a:pt x="1730" y="3581"/>
                  </a:lnTo>
                  <a:lnTo>
                    <a:pt x="1900" y="3581"/>
                  </a:lnTo>
                  <a:lnTo>
                    <a:pt x="2071" y="3557"/>
                  </a:lnTo>
                  <a:lnTo>
                    <a:pt x="2241" y="3508"/>
                  </a:lnTo>
                  <a:lnTo>
                    <a:pt x="2411" y="3459"/>
                  </a:lnTo>
                  <a:lnTo>
                    <a:pt x="2558" y="3410"/>
                  </a:lnTo>
                  <a:lnTo>
                    <a:pt x="2704" y="3313"/>
                  </a:lnTo>
                  <a:lnTo>
                    <a:pt x="2850" y="3216"/>
                  </a:lnTo>
                  <a:lnTo>
                    <a:pt x="2996" y="3118"/>
                  </a:lnTo>
                  <a:lnTo>
                    <a:pt x="3118" y="2996"/>
                  </a:lnTo>
                  <a:lnTo>
                    <a:pt x="3240" y="2850"/>
                  </a:lnTo>
                  <a:lnTo>
                    <a:pt x="3337" y="2704"/>
                  </a:lnTo>
                  <a:lnTo>
                    <a:pt x="3337" y="2704"/>
                  </a:lnTo>
                  <a:lnTo>
                    <a:pt x="3459" y="2412"/>
                  </a:lnTo>
                  <a:lnTo>
                    <a:pt x="3532" y="2144"/>
                  </a:lnTo>
                  <a:lnTo>
                    <a:pt x="3581" y="1852"/>
                  </a:lnTo>
                  <a:lnTo>
                    <a:pt x="3556" y="156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0" name="Google Shape;690;p38"/>
            <p:cNvSpPr/>
            <p:nvPr/>
          </p:nvSpPr>
          <p:spPr>
            <a:xfrm>
              <a:off x="5453325" y="5382475"/>
              <a:ext cx="88925" cy="88325"/>
            </a:xfrm>
            <a:custGeom>
              <a:rect b="b" l="l" r="r" t="t"/>
              <a:pathLst>
                <a:path extrusionOk="0" fill="none" h="3533" w="3557">
                  <a:moveTo>
                    <a:pt x="1389" y="1"/>
                  </a:moveTo>
                  <a:lnTo>
                    <a:pt x="1389" y="1"/>
                  </a:lnTo>
                  <a:lnTo>
                    <a:pt x="1194" y="50"/>
                  </a:lnTo>
                  <a:lnTo>
                    <a:pt x="999" y="147"/>
                  </a:lnTo>
                  <a:lnTo>
                    <a:pt x="804" y="245"/>
                  </a:lnTo>
                  <a:lnTo>
                    <a:pt x="634" y="366"/>
                  </a:lnTo>
                  <a:lnTo>
                    <a:pt x="634" y="366"/>
                  </a:lnTo>
                  <a:lnTo>
                    <a:pt x="488" y="488"/>
                  </a:lnTo>
                  <a:lnTo>
                    <a:pt x="390" y="634"/>
                  </a:lnTo>
                  <a:lnTo>
                    <a:pt x="268" y="780"/>
                  </a:lnTo>
                  <a:lnTo>
                    <a:pt x="195" y="926"/>
                  </a:lnTo>
                  <a:lnTo>
                    <a:pt x="122" y="1073"/>
                  </a:lnTo>
                  <a:lnTo>
                    <a:pt x="74" y="1243"/>
                  </a:lnTo>
                  <a:lnTo>
                    <a:pt x="25" y="1414"/>
                  </a:lnTo>
                  <a:lnTo>
                    <a:pt x="0" y="1584"/>
                  </a:lnTo>
                  <a:lnTo>
                    <a:pt x="0" y="1755"/>
                  </a:lnTo>
                  <a:lnTo>
                    <a:pt x="0" y="1925"/>
                  </a:lnTo>
                  <a:lnTo>
                    <a:pt x="25" y="2096"/>
                  </a:lnTo>
                  <a:lnTo>
                    <a:pt x="74" y="2266"/>
                  </a:lnTo>
                  <a:lnTo>
                    <a:pt x="122" y="2412"/>
                  </a:lnTo>
                  <a:lnTo>
                    <a:pt x="195" y="2583"/>
                  </a:lnTo>
                  <a:lnTo>
                    <a:pt x="293" y="2729"/>
                  </a:lnTo>
                  <a:lnTo>
                    <a:pt x="415" y="2875"/>
                  </a:lnTo>
                  <a:lnTo>
                    <a:pt x="415" y="2875"/>
                  </a:lnTo>
                  <a:lnTo>
                    <a:pt x="536" y="3021"/>
                  </a:lnTo>
                  <a:lnTo>
                    <a:pt x="658" y="3143"/>
                  </a:lnTo>
                  <a:lnTo>
                    <a:pt x="804" y="3240"/>
                  </a:lnTo>
                  <a:lnTo>
                    <a:pt x="950" y="3313"/>
                  </a:lnTo>
                  <a:lnTo>
                    <a:pt x="1121" y="3386"/>
                  </a:lnTo>
                  <a:lnTo>
                    <a:pt x="1267" y="3459"/>
                  </a:lnTo>
                  <a:lnTo>
                    <a:pt x="1437" y="3484"/>
                  </a:lnTo>
                  <a:lnTo>
                    <a:pt x="1608" y="3508"/>
                  </a:lnTo>
                  <a:lnTo>
                    <a:pt x="1778" y="3532"/>
                  </a:lnTo>
                  <a:lnTo>
                    <a:pt x="1949" y="3508"/>
                  </a:lnTo>
                  <a:lnTo>
                    <a:pt x="2119" y="3484"/>
                  </a:lnTo>
                  <a:lnTo>
                    <a:pt x="2290" y="3435"/>
                  </a:lnTo>
                  <a:lnTo>
                    <a:pt x="2460" y="3386"/>
                  </a:lnTo>
                  <a:lnTo>
                    <a:pt x="2606" y="3313"/>
                  </a:lnTo>
                  <a:lnTo>
                    <a:pt x="2777" y="3216"/>
                  </a:lnTo>
                  <a:lnTo>
                    <a:pt x="2923" y="3118"/>
                  </a:lnTo>
                  <a:lnTo>
                    <a:pt x="2923" y="3118"/>
                  </a:lnTo>
                  <a:lnTo>
                    <a:pt x="3045" y="2997"/>
                  </a:lnTo>
                  <a:lnTo>
                    <a:pt x="3167" y="2851"/>
                  </a:lnTo>
                  <a:lnTo>
                    <a:pt x="3264" y="2704"/>
                  </a:lnTo>
                  <a:lnTo>
                    <a:pt x="3361" y="2558"/>
                  </a:lnTo>
                  <a:lnTo>
                    <a:pt x="3435" y="2412"/>
                  </a:lnTo>
                  <a:lnTo>
                    <a:pt x="3483" y="2242"/>
                  </a:lnTo>
                  <a:lnTo>
                    <a:pt x="3532" y="2071"/>
                  </a:lnTo>
                  <a:lnTo>
                    <a:pt x="3556" y="1901"/>
                  </a:lnTo>
                  <a:lnTo>
                    <a:pt x="3556" y="1730"/>
                  </a:lnTo>
                  <a:lnTo>
                    <a:pt x="3556" y="1560"/>
                  </a:lnTo>
                  <a:lnTo>
                    <a:pt x="3532" y="1389"/>
                  </a:lnTo>
                  <a:lnTo>
                    <a:pt x="3483" y="1219"/>
                  </a:lnTo>
                  <a:lnTo>
                    <a:pt x="3410" y="1048"/>
                  </a:lnTo>
                  <a:lnTo>
                    <a:pt x="3337" y="902"/>
                  </a:lnTo>
                  <a:lnTo>
                    <a:pt x="3264" y="756"/>
                  </a:lnTo>
                  <a:lnTo>
                    <a:pt x="3142" y="610"/>
                  </a:lnTo>
                  <a:lnTo>
                    <a:pt x="3142" y="610"/>
                  </a:lnTo>
                  <a:lnTo>
                    <a:pt x="2972" y="415"/>
                  </a:lnTo>
                  <a:lnTo>
                    <a:pt x="2753" y="245"/>
                  </a:lnTo>
                  <a:lnTo>
                    <a:pt x="2533" y="123"/>
                  </a:lnTo>
                  <a:lnTo>
                    <a:pt x="2314" y="5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1" name="Google Shape;691;p38"/>
            <p:cNvSpPr/>
            <p:nvPr/>
          </p:nvSpPr>
          <p:spPr>
            <a:xfrm>
              <a:off x="5682875" y="5188875"/>
              <a:ext cx="88925" cy="89525"/>
            </a:xfrm>
            <a:custGeom>
              <a:rect b="b" l="l" r="r" t="t"/>
              <a:pathLst>
                <a:path extrusionOk="0" fill="none" h="3581" w="3557">
                  <a:moveTo>
                    <a:pt x="0" y="2022"/>
                  </a:moveTo>
                  <a:lnTo>
                    <a:pt x="0" y="2022"/>
                  </a:lnTo>
                  <a:lnTo>
                    <a:pt x="25" y="2216"/>
                  </a:lnTo>
                  <a:lnTo>
                    <a:pt x="98" y="2411"/>
                  </a:lnTo>
                  <a:lnTo>
                    <a:pt x="98" y="2411"/>
                  </a:lnTo>
                  <a:lnTo>
                    <a:pt x="171" y="2557"/>
                  </a:lnTo>
                  <a:lnTo>
                    <a:pt x="244" y="2728"/>
                  </a:lnTo>
                  <a:lnTo>
                    <a:pt x="341" y="2874"/>
                  </a:lnTo>
                  <a:lnTo>
                    <a:pt x="463" y="2996"/>
                  </a:lnTo>
                  <a:lnTo>
                    <a:pt x="585" y="3118"/>
                  </a:lnTo>
                  <a:lnTo>
                    <a:pt x="707" y="3239"/>
                  </a:lnTo>
                  <a:lnTo>
                    <a:pt x="853" y="3337"/>
                  </a:lnTo>
                  <a:lnTo>
                    <a:pt x="999" y="3410"/>
                  </a:lnTo>
                  <a:lnTo>
                    <a:pt x="1169" y="3483"/>
                  </a:lnTo>
                  <a:lnTo>
                    <a:pt x="1340" y="3532"/>
                  </a:lnTo>
                  <a:lnTo>
                    <a:pt x="1510" y="3556"/>
                  </a:lnTo>
                  <a:lnTo>
                    <a:pt x="1681" y="3580"/>
                  </a:lnTo>
                  <a:lnTo>
                    <a:pt x="1851" y="3580"/>
                  </a:lnTo>
                  <a:lnTo>
                    <a:pt x="2022" y="3556"/>
                  </a:lnTo>
                  <a:lnTo>
                    <a:pt x="2192" y="3532"/>
                  </a:lnTo>
                  <a:lnTo>
                    <a:pt x="2363" y="3459"/>
                  </a:lnTo>
                  <a:lnTo>
                    <a:pt x="2363" y="3459"/>
                  </a:lnTo>
                  <a:lnTo>
                    <a:pt x="2533" y="3410"/>
                  </a:lnTo>
                  <a:lnTo>
                    <a:pt x="2704" y="3312"/>
                  </a:lnTo>
                  <a:lnTo>
                    <a:pt x="2850" y="3215"/>
                  </a:lnTo>
                  <a:lnTo>
                    <a:pt x="2972" y="3093"/>
                  </a:lnTo>
                  <a:lnTo>
                    <a:pt x="3093" y="2971"/>
                  </a:lnTo>
                  <a:lnTo>
                    <a:pt x="3215" y="2850"/>
                  </a:lnTo>
                  <a:lnTo>
                    <a:pt x="3288" y="2704"/>
                  </a:lnTo>
                  <a:lnTo>
                    <a:pt x="3386" y="2557"/>
                  </a:lnTo>
                  <a:lnTo>
                    <a:pt x="3434" y="2387"/>
                  </a:lnTo>
                  <a:lnTo>
                    <a:pt x="3483" y="2216"/>
                  </a:lnTo>
                  <a:lnTo>
                    <a:pt x="3532" y="2070"/>
                  </a:lnTo>
                  <a:lnTo>
                    <a:pt x="3556" y="1875"/>
                  </a:lnTo>
                  <a:lnTo>
                    <a:pt x="3556" y="1705"/>
                  </a:lnTo>
                  <a:lnTo>
                    <a:pt x="3532" y="1534"/>
                  </a:lnTo>
                  <a:lnTo>
                    <a:pt x="3507" y="1364"/>
                  </a:lnTo>
                  <a:lnTo>
                    <a:pt x="3434" y="1194"/>
                  </a:lnTo>
                  <a:lnTo>
                    <a:pt x="3434" y="1194"/>
                  </a:lnTo>
                  <a:lnTo>
                    <a:pt x="3361" y="1023"/>
                  </a:lnTo>
                  <a:lnTo>
                    <a:pt x="3288" y="853"/>
                  </a:lnTo>
                  <a:lnTo>
                    <a:pt x="3191" y="706"/>
                  </a:lnTo>
                  <a:lnTo>
                    <a:pt x="3069" y="585"/>
                  </a:lnTo>
                  <a:lnTo>
                    <a:pt x="2947" y="463"/>
                  </a:lnTo>
                  <a:lnTo>
                    <a:pt x="2825" y="341"/>
                  </a:lnTo>
                  <a:lnTo>
                    <a:pt x="2679" y="268"/>
                  </a:lnTo>
                  <a:lnTo>
                    <a:pt x="2533" y="171"/>
                  </a:lnTo>
                  <a:lnTo>
                    <a:pt x="2363" y="122"/>
                  </a:lnTo>
                  <a:lnTo>
                    <a:pt x="2192" y="73"/>
                  </a:lnTo>
                  <a:lnTo>
                    <a:pt x="2022" y="24"/>
                  </a:lnTo>
                  <a:lnTo>
                    <a:pt x="1851" y="24"/>
                  </a:lnTo>
                  <a:lnTo>
                    <a:pt x="1681" y="0"/>
                  </a:lnTo>
                  <a:lnTo>
                    <a:pt x="1510" y="24"/>
                  </a:lnTo>
                  <a:lnTo>
                    <a:pt x="1340" y="73"/>
                  </a:lnTo>
                  <a:lnTo>
                    <a:pt x="1169" y="122"/>
                  </a:lnTo>
                  <a:lnTo>
                    <a:pt x="1169" y="122"/>
                  </a:lnTo>
                  <a:lnTo>
                    <a:pt x="974" y="195"/>
                  </a:lnTo>
                  <a:lnTo>
                    <a:pt x="804" y="292"/>
                  </a:lnTo>
                  <a:lnTo>
                    <a:pt x="658" y="390"/>
                  </a:lnTo>
                  <a:lnTo>
                    <a:pt x="512" y="512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0"/>
                  </a:lnTo>
                  <a:lnTo>
                    <a:pt x="122" y="112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2" name="Google Shape;692;p38"/>
            <p:cNvSpPr/>
            <p:nvPr/>
          </p:nvSpPr>
          <p:spPr>
            <a:xfrm>
              <a:off x="5411925" y="5110925"/>
              <a:ext cx="188775" cy="189400"/>
            </a:xfrm>
            <a:custGeom>
              <a:rect b="b" l="l" r="r" t="t"/>
              <a:pathLst>
                <a:path extrusionOk="0" fill="none" h="7576" w="7551">
                  <a:moveTo>
                    <a:pt x="0" y="3776"/>
                  </a:moveTo>
                  <a:lnTo>
                    <a:pt x="0" y="3776"/>
                  </a:lnTo>
                  <a:lnTo>
                    <a:pt x="25" y="3410"/>
                  </a:lnTo>
                  <a:lnTo>
                    <a:pt x="73" y="3021"/>
                  </a:lnTo>
                  <a:lnTo>
                    <a:pt x="171" y="2655"/>
                  </a:lnTo>
                  <a:lnTo>
                    <a:pt x="293" y="2314"/>
                  </a:lnTo>
                  <a:lnTo>
                    <a:pt x="463" y="1973"/>
                  </a:lnTo>
                  <a:lnTo>
                    <a:pt x="658" y="1681"/>
                  </a:lnTo>
                  <a:lnTo>
                    <a:pt x="877" y="1389"/>
                  </a:lnTo>
                  <a:lnTo>
                    <a:pt x="1121" y="1121"/>
                  </a:lnTo>
                  <a:lnTo>
                    <a:pt x="1389" y="877"/>
                  </a:lnTo>
                  <a:lnTo>
                    <a:pt x="1656" y="658"/>
                  </a:lnTo>
                  <a:lnTo>
                    <a:pt x="1973" y="463"/>
                  </a:lnTo>
                  <a:lnTo>
                    <a:pt x="2314" y="293"/>
                  </a:lnTo>
                  <a:lnTo>
                    <a:pt x="2655" y="171"/>
                  </a:lnTo>
                  <a:lnTo>
                    <a:pt x="3020" y="74"/>
                  </a:lnTo>
                  <a:lnTo>
                    <a:pt x="3386" y="25"/>
                  </a:lnTo>
                  <a:lnTo>
                    <a:pt x="3775" y="1"/>
                  </a:lnTo>
                  <a:lnTo>
                    <a:pt x="3775" y="1"/>
                  </a:lnTo>
                  <a:lnTo>
                    <a:pt x="4165" y="25"/>
                  </a:lnTo>
                  <a:lnTo>
                    <a:pt x="4555" y="74"/>
                  </a:lnTo>
                  <a:lnTo>
                    <a:pt x="4896" y="171"/>
                  </a:lnTo>
                  <a:lnTo>
                    <a:pt x="5261" y="293"/>
                  </a:lnTo>
                  <a:lnTo>
                    <a:pt x="5578" y="463"/>
                  </a:lnTo>
                  <a:lnTo>
                    <a:pt x="5894" y="658"/>
                  </a:lnTo>
                  <a:lnTo>
                    <a:pt x="6186" y="877"/>
                  </a:lnTo>
                  <a:lnTo>
                    <a:pt x="6454" y="1121"/>
                  </a:lnTo>
                  <a:lnTo>
                    <a:pt x="6698" y="1389"/>
                  </a:lnTo>
                  <a:lnTo>
                    <a:pt x="6917" y="1681"/>
                  </a:lnTo>
                  <a:lnTo>
                    <a:pt x="7112" y="1973"/>
                  </a:lnTo>
                  <a:lnTo>
                    <a:pt x="7258" y="2314"/>
                  </a:lnTo>
                  <a:lnTo>
                    <a:pt x="7404" y="2655"/>
                  </a:lnTo>
                  <a:lnTo>
                    <a:pt x="7477" y="3021"/>
                  </a:lnTo>
                  <a:lnTo>
                    <a:pt x="7550" y="3410"/>
                  </a:lnTo>
                  <a:lnTo>
                    <a:pt x="7550" y="3776"/>
                  </a:lnTo>
                  <a:lnTo>
                    <a:pt x="7550" y="3776"/>
                  </a:lnTo>
                  <a:lnTo>
                    <a:pt x="7550" y="4165"/>
                  </a:lnTo>
                  <a:lnTo>
                    <a:pt x="7477" y="4555"/>
                  </a:lnTo>
                  <a:lnTo>
                    <a:pt x="7404" y="4920"/>
                  </a:lnTo>
                  <a:lnTo>
                    <a:pt x="7258" y="5261"/>
                  </a:lnTo>
                  <a:lnTo>
                    <a:pt x="7112" y="5578"/>
                  </a:lnTo>
                  <a:lnTo>
                    <a:pt x="6917" y="5895"/>
                  </a:lnTo>
                  <a:lnTo>
                    <a:pt x="6698" y="6187"/>
                  </a:lnTo>
                  <a:lnTo>
                    <a:pt x="6454" y="6455"/>
                  </a:lnTo>
                  <a:lnTo>
                    <a:pt x="6186" y="6698"/>
                  </a:lnTo>
                  <a:lnTo>
                    <a:pt x="5894" y="6917"/>
                  </a:lnTo>
                  <a:lnTo>
                    <a:pt x="5578" y="7112"/>
                  </a:lnTo>
                  <a:lnTo>
                    <a:pt x="5261" y="7258"/>
                  </a:lnTo>
                  <a:lnTo>
                    <a:pt x="4896" y="7405"/>
                  </a:lnTo>
                  <a:lnTo>
                    <a:pt x="4555" y="7478"/>
                  </a:lnTo>
                  <a:lnTo>
                    <a:pt x="4165" y="7551"/>
                  </a:lnTo>
                  <a:lnTo>
                    <a:pt x="3775" y="7575"/>
                  </a:lnTo>
                  <a:lnTo>
                    <a:pt x="3775" y="7575"/>
                  </a:lnTo>
                  <a:lnTo>
                    <a:pt x="3386" y="7551"/>
                  </a:lnTo>
                  <a:lnTo>
                    <a:pt x="3020" y="7478"/>
                  </a:lnTo>
                  <a:lnTo>
                    <a:pt x="2655" y="7405"/>
                  </a:lnTo>
                  <a:lnTo>
                    <a:pt x="2314" y="7258"/>
                  </a:lnTo>
                  <a:lnTo>
                    <a:pt x="1973" y="7112"/>
                  </a:lnTo>
                  <a:lnTo>
                    <a:pt x="1656" y="6917"/>
                  </a:lnTo>
                  <a:lnTo>
                    <a:pt x="1389" y="6698"/>
                  </a:lnTo>
                  <a:lnTo>
                    <a:pt x="1121" y="6455"/>
                  </a:lnTo>
                  <a:lnTo>
                    <a:pt x="877" y="6187"/>
                  </a:lnTo>
                  <a:lnTo>
                    <a:pt x="658" y="5895"/>
                  </a:lnTo>
                  <a:lnTo>
                    <a:pt x="463" y="5578"/>
                  </a:lnTo>
                  <a:lnTo>
                    <a:pt x="293" y="5261"/>
                  </a:lnTo>
                  <a:lnTo>
                    <a:pt x="171" y="4920"/>
                  </a:lnTo>
                  <a:lnTo>
                    <a:pt x="73" y="4555"/>
                  </a:lnTo>
                  <a:lnTo>
                    <a:pt x="25" y="4165"/>
                  </a:lnTo>
                  <a:lnTo>
                    <a:pt x="0" y="3776"/>
                  </a:lnTo>
                  <a:lnTo>
                    <a:pt x="0" y="3776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3" name="Google Shape;693;p38"/>
            <p:cNvSpPr/>
            <p:nvPr/>
          </p:nvSpPr>
          <p:spPr>
            <a:xfrm>
              <a:off x="5367475" y="5025075"/>
              <a:ext cx="81600" cy="105975"/>
            </a:xfrm>
            <a:custGeom>
              <a:rect b="b" l="l" r="r" t="t"/>
              <a:pathLst>
                <a:path extrusionOk="0" fill="none" h="4239" w="3264">
                  <a:moveTo>
                    <a:pt x="0" y="1"/>
                  </a:moveTo>
                  <a:lnTo>
                    <a:pt x="3264" y="4238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4" name="Google Shape;694;p38"/>
            <p:cNvSpPr/>
            <p:nvPr/>
          </p:nvSpPr>
          <p:spPr>
            <a:xfrm>
              <a:off x="5567800" y="4999500"/>
              <a:ext cx="115100" cy="133975"/>
            </a:xfrm>
            <a:custGeom>
              <a:rect b="b" l="l" r="r" t="t"/>
              <a:pathLst>
                <a:path extrusionOk="0" fill="none" h="5359" w="4604">
                  <a:moveTo>
                    <a:pt x="0" y="5359"/>
                  </a:moveTo>
                  <a:lnTo>
                    <a:pt x="4603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5" name="Google Shape;695;p38"/>
            <p:cNvSpPr/>
            <p:nvPr/>
          </p:nvSpPr>
          <p:spPr>
            <a:xfrm>
              <a:off x="5600075" y="5217475"/>
              <a:ext cx="127275" cy="16475"/>
            </a:xfrm>
            <a:custGeom>
              <a:rect b="b" l="l" r="r" t="t"/>
              <a:pathLst>
                <a:path extrusionOk="0" fill="none" h="659" w="5091">
                  <a:moveTo>
                    <a:pt x="5090" y="658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6" name="Google Shape;696;p38"/>
            <p:cNvSpPr/>
            <p:nvPr/>
          </p:nvSpPr>
          <p:spPr>
            <a:xfrm>
              <a:off x="5497775" y="5299675"/>
              <a:ext cx="4900" cy="126675"/>
            </a:xfrm>
            <a:custGeom>
              <a:rect b="b" l="l" r="r" t="t"/>
              <a:pathLst>
                <a:path extrusionOk="0" fill="none" h="5067" w="196">
                  <a:moveTo>
                    <a:pt x="0" y="5067"/>
                  </a:moveTo>
                  <a:lnTo>
                    <a:pt x="195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7" name="Google Shape;697;p38"/>
            <p:cNvSpPr/>
            <p:nvPr/>
          </p:nvSpPr>
          <p:spPr>
            <a:xfrm>
              <a:off x="5277975" y="5241825"/>
              <a:ext cx="141275" cy="58500"/>
            </a:xfrm>
            <a:custGeom>
              <a:rect b="b" l="l" r="r" t="t"/>
              <a:pathLst>
                <a:path extrusionOk="0" fill="none" h="2340" w="5651">
                  <a:moveTo>
                    <a:pt x="0" y="2339"/>
                  </a:moveTo>
                  <a:lnTo>
                    <a:pt x="565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98" name="Google Shape;698;p38"/>
          <p:cNvGrpSpPr/>
          <p:nvPr/>
        </p:nvGrpSpPr>
        <p:grpSpPr>
          <a:xfrm>
            <a:off x="3682338" y="4299654"/>
            <a:ext cx="460615" cy="418653"/>
            <a:chOff x="4556450" y="4963575"/>
            <a:chExt cx="548025" cy="498100"/>
          </a:xfrm>
        </p:grpSpPr>
        <p:sp>
          <p:nvSpPr>
            <p:cNvPr id="699" name="Google Shape;699;p38"/>
            <p:cNvSpPr/>
            <p:nvPr/>
          </p:nvSpPr>
          <p:spPr>
            <a:xfrm>
              <a:off x="4611850" y="5222350"/>
              <a:ext cx="436600" cy="239325"/>
            </a:xfrm>
            <a:custGeom>
              <a:rect b="b" l="l" r="r" t="t"/>
              <a:pathLst>
                <a:path extrusionOk="0" fill="none" h="9573" w="17464">
                  <a:moveTo>
                    <a:pt x="1" y="1"/>
                  </a:moveTo>
                  <a:lnTo>
                    <a:pt x="1" y="4677"/>
                  </a:lnTo>
                  <a:lnTo>
                    <a:pt x="8720" y="9572"/>
                  </a:lnTo>
                  <a:lnTo>
                    <a:pt x="17463" y="4677"/>
                  </a:lnTo>
                  <a:lnTo>
                    <a:pt x="17463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0" name="Google Shape;700;p38"/>
            <p:cNvSpPr/>
            <p:nvPr/>
          </p:nvSpPr>
          <p:spPr>
            <a:xfrm>
              <a:off x="4612475" y="4963575"/>
              <a:ext cx="435975" cy="125450"/>
            </a:xfrm>
            <a:custGeom>
              <a:rect b="b" l="l" r="r" t="t"/>
              <a:pathLst>
                <a:path extrusionOk="0" fill="none" h="5018" w="17439">
                  <a:moveTo>
                    <a:pt x="17438" y="5018"/>
                  </a:moveTo>
                  <a:lnTo>
                    <a:pt x="8671" y="1"/>
                  </a:lnTo>
                  <a:lnTo>
                    <a:pt x="0" y="5018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1" name="Google Shape;701;p38"/>
            <p:cNvSpPr/>
            <p:nvPr/>
          </p:nvSpPr>
          <p:spPr>
            <a:xfrm>
              <a:off x="4556450" y="5089000"/>
              <a:ext cx="274025" cy="225925"/>
            </a:xfrm>
            <a:custGeom>
              <a:rect b="b" l="l" r="r" t="t"/>
              <a:pathLst>
                <a:path extrusionOk="0" fill="none" h="9037" w="10961">
                  <a:moveTo>
                    <a:pt x="8720" y="9037"/>
                  </a:moveTo>
                  <a:lnTo>
                    <a:pt x="1" y="4068"/>
                  </a:lnTo>
                  <a:lnTo>
                    <a:pt x="2241" y="1"/>
                  </a:lnTo>
                  <a:lnTo>
                    <a:pt x="10960" y="4969"/>
                  </a:lnTo>
                  <a:lnTo>
                    <a:pt x="8720" y="9037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2" name="Google Shape;702;p38"/>
            <p:cNvSpPr/>
            <p:nvPr/>
          </p:nvSpPr>
          <p:spPr>
            <a:xfrm>
              <a:off x="4830450" y="5089000"/>
              <a:ext cx="274025" cy="225925"/>
            </a:xfrm>
            <a:custGeom>
              <a:rect b="b" l="l" r="r" t="t"/>
              <a:pathLst>
                <a:path extrusionOk="0" fill="none" h="9037" w="10961">
                  <a:moveTo>
                    <a:pt x="2241" y="9037"/>
                  </a:moveTo>
                  <a:lnTo>
                    <a:pt x="10960" y="4068"/>
                  </a:lnTo>
                  <a:lnTo>
                    <a:pt x="8719" y="1"/>
                  </a:lnTo>
                  <a:lnTo>
                    <a:pt x="0" y="4969"/>
                  </a:lnTo>
                  <a:lnTo>
                    <a:pt x="2241" y="9037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3" name="Google Shape;703;p38"/>
            <p:cNvSpPr/>
            <p:nvPr/>
          </p:nvSpPr>
          <p:spPr>
            <a:xfrm>
              <a:off x="4830450" y="5213225"/>
              <a:ext cx="25" cy="248450"/>
            </a:xfrm>
            <a:custGeom>
              <a:rect b="b" l="l" r="r" t="t"/>
              <a:pathLst>
                <a:path extrusionOk="0" fill="none" h="9938" w="1">
                  <a:moveTo>
                    <a:pt x="0" y="0"/>
                  </a:moveTo>
                  <a:lnTo>
                    <a:pt x="0" y="9937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04" name="Google Shape;704;p38"/>
          <p:cNvGrpSpPr/>
          <p:nvPr/>
        </p:nvGrpSpPr>
        <p:grpSpPr>
          <a:xfrm>
            <a:off x="299620" y="4390239"/>
            <a:ext cx="445255" cy="246182"/>
            <a:chOff x="531800" y="5071350"/>
            <a:chExt cx="529750" cy="292900"/>
          </a:xfrm>
        </p:grpSpPr>
        <p:sp>
          <p:nvSpPr>
            <p:cNvPr id="705" name="Google Shape;705;p38"/>
            <p:cNvSpPr/>
            <p:nvPr/>
          </p:nvSpPr>
          <p:spPr>
            <a:xfrm>
              <a:off x="632875" y="5077450"/>
              <a:ext cx="272200" cy="185725"/>
            </a:xfrm>
            <a:custGeom>
              <a:rect b="b" l="l" r="r" t="t"/>
              <a:pathLst>
                <a:path extrusionOk="0" fill="none" h="7429" w="10888">
                  <a:moveTo>
                    <a:pt x="2947" y="0"/>
                  </a:moveTo>
                  <a:lnTo>
                    <a:pt x="6406" y="7428"/>
                  </a:lnTo>
                  <a:lnTo>
                    <a:pt x="10887" y="2314"/>
                  </a:lnTo>
                  <a:lnTo>
                    <a:pt x="4019" y="2314"/>
                  </a:lnTo>
                  <a:lnTo>
                    <a:pt x="0" y="7428"/>
                  </a:lnTo>
                  <a:lnTo>
                    <a:pt x="6406" y="7428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6" name="Google Shape;706;p38"/>
            <p:cNvSpPr/>
            <p:nvPr/>
          </p:nvSpPr>
          <p:spPr>
            <a:xfrm>
              <a:off x="886175" y="5071350"/>
              <a:ext cx="74300" cy="191825"/>
            </a:xfrm>
            <a:custGeom>
              <a:rect b="b" l="l" r="r" t="t"/>
              <a:pathLst>
                <a:path extrusionOk="0" fill="none" h="7673" w="2972">
                  <a:moveTo>
                    <a:pt x="2971" y="7672"/>
                  </a:moveTo>
                  <a:lnTo>
                    <a:pt x="0" y="1"/>
                  </a:lnTo>
                  <a:lnTo>
                    <a:pt x="1364" y="1"/>
                  </a:lnTo>
                  <a:lnTo>
                    <a:pt x="1364" y="1"/>
                  </a:lnTo>
                  <a:lnTo>
                    <a:pt x="1534" y="25"/>
                  </a:lnTo>
                  <a:lnTo>
                    <a:pt x="1681" y="49"/>
                  </a:lnTo>
                  <a:lnTo>
                    <a:pt x="1827" y="147"/>
                  </a:lnTo>
                  <a:lnTo>
                    <a:pt x="1875" y="195"/>
                  </a:lnTo>
                  <a:lnTo>
                    <a:pt x="1900" y="244"/>
                  </a:lnTo>
                  <a:lnTo>
                    <a:pt x="1924" y="342"/>
                  </a:lnTo>
                  <a:lnTo>
                    <a:pt x="1900" y="439"/>
                  </a:lnTo>
                  <a:lnTo>
                    <a:pt x="1851" y="536"/>
                  </a:lnTo>
                  <a:lnTo>
                    <a:pt x="1778" y="658"/>
                  </a:lnTo>
                  <a:lnTo>
                    <a:pt x="1656" y="804"/>
                  </a:lnTo>
                  <a:lnTo>
                    <a:pt x="1486" y="975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7" name="Google Shape;707;p38"/>
            <p:cNvSpPr/>
            <p:nvPr/>
          </p:nvSpPr>
          <p:spPr>
            <a:xfrm>
              <a:off x="531800" y="5162075"/>
              <a:ext cx="202175" cy="202175"/>
            </a:xfrm>
            <a:custGeom>
              <a:rect b="b" l="l" r="r" t="t"/>
              <a:pathLst>
                <a:path extrusionOk="0" fill="none" h="8087" w="8087">
                  <a:moveTo>
                    <a:pt x="1" y="4043"/>
                  </a:moveTo>
                  <a:lnTo>
                    <a:pt x="1" y="4043"/>
                  </a:lnTo>
                  <a:lnTo>
                    <a:pt x="25" y="3629"/>
                  </a:lnTo>
                  <a:lnTo>
                    <a:pt x="74" y="3215"/>
                  </a:lnTo>
                  <a:lnTo>
                    <a:pt x="171" y="2826"/>
                  </a:lnTo>
                  <a:lnTo>
                    <a:pt x="317" y="2460"/>
                  </a:lnTo>
                  <a:lnTo>
                    <a:pt x="488" y="2119"/>
                  </a:lnTo>
                  <a:lnTo>
                    <a:pt x="682" y="1778"/>
                  </a:lnTo>
                  <a:lnTo>
                    <a:pt x="926" y="1462"/>
                  </a:lnTo>
                  <a:lnTo>
                    <a:pt x="1194" y="1170"/>
                  </a:lnTo>
                  <a:lnTo>
                    <a:pt x="1462" y="926"/>
                  </a:lnTo>
                  <a:lnTo>
                    <a:pt x="1778" y="682"/>
                  </a:lnTo>
                  <a:lnTo>
                    <a:pt x="2119" y="488"/>
                  </a:lnTo>
                  <a:lnTo>
                    <a:pt x="2460" y="317"/>
                  </a:lnTo>
                  <a:lnTo>
                    <a:pt x="2850" y="171"/>
                  </a:lnTo>
                  <a:lnTo>
                    <a:pt x="3240" y="74"/>
                  </a:lnTo>
                  <a:lnTo>
                    <a:pt x="3629" y="25"/>
                  </a:lnTo>
                  <a:lnTo>
                    <a:pt x="4043" y="0"/>
                  </a:lnTo>
                  <a:lnTo>
                    <a:pt x="4043" y="0"/>
                  </a:lnTo>
                  <a:lnTo>
                    <a:pt x="4458" y="25"/>
                  </a:lnTo>
                  <a:lnTo>
                    <a:pt x="4872" y="74"/>
                  </a:lnTo>
                  <a:lnTo>
                    <a:pt x="5237" y="171"/>
                  </a:lnTo>
                  <a:lnTo>
                    <a:pt x="5627" y="317"/>
                  </a:lnTo>
                  <a:lnTo>
                    <a:pt x="5968" y="488"/>
                  </a:lnTo>
                  <a:lnTo>
                    <a:pt x="6308" y="682"/>
                  </a:lnTo>
                  <a:lnTo>
                    <a:pt x="6625" y="926"/>
                  </a:lnTo>
                  <a:lnTo>
                    <a:pt x="6917" y="1170"/>
                  </a:lnTo>
                  <a:lnTo>
                    <a:pt x="7161" y="1462"/>
                  </a:lnTo>
                  <a:lnTo>
                    <a:pt x="7404" y="1778"/>
                  </a:lnTo>
                  <a:lnTo>
                    <a:pt x="7599" y="2119"/>
                  </a:lnTo>
                  <a:lnTo>
                    <a:pt x="7770" y="2460"/>
                  </a:lnTo>
                  <a:lnTo>
                    <a:pt x="7916" y="2826"/>
                  </a:lnTo>
                  <a:lnTo>
                    <a:pt x="8013" y="3215"/>
                  </a:lnTo>
                  <a:lnTo>
                    <a:pt x="8062" y="3629"/>
                  </a:lnTo>
                  <a:lnTo>
                    <a:pt x="8086" y="4043"/>
                  </a:lnTo>
                  <a:lnTo>
                    <a:pt x="8086" y="4043"/>
                  </a:lnTo>
                  <a:lnTo>
                    <a:pt x="8062" y="4457"/>
                  </a:lnTo>
                  <a:lnTo>
                    <a:pt x="8013" y="4847"/>
                  </a:lnTo>
                  <a:lnTo>
                    <a:pt x="7916" y="5237"/>
                  </a:lnTo>
                  <a:lnTo>
                    <a:pt x="7770" y="5626"/>
                  </a:lnTo>
                  <a:lnTo>
                    <a:pt x="7599" y="5967"/>
                  </a:lnTo>
                  <a:lnTo>
                    <a:pt x="7404" y="6308"/>
                  </a:lnTo>
                  <a:lnTo>
                    <a:pt x="7161" y="6625"/>
                  </a:lnTo>
                  <a:lnTo>
                    <a:pt x="6917" y="6893"/>
                  </a:lnTo>
                  <a:lnTo>
                    <a:pt x="6625" y="7161"/>
                  </a:lnTo>
                  <a:lnTo>
                    <a:pt x="6308" y="7404"/>
                  </a:lnTo>
                  <a:lnTo>
                    <a:pt x="5968" y="7599"/>
                  </a:lnTo>
                  <a:lnTo>
                    <a:pt x="5627" y="7770"/>
                  </a:lnTo>
                  <a:lnTo>
                    <a:pt x="5237" y="7916"/>
                  </a:lnTo>
                  <a:lnTo>
                    <a:pt x="4872" y="8013"/>
                  </a:lnTo>
                  <a:lnTo>
                    <a:pt x="4458" y="8062"/>
                  </a:lnTo>
                  <a:lnTo>
                    <a:pt x="4043" y="8086"/>
                  </a:lnTo>
                  <a:lnTo>
                    <a:pt x="4043" y="8086"/>
                  </a:lnTo>
                  <a:lnTo>
                    <a:pt x="3629" y="8062"/>
                  </a:lnTo>
                  <a:lnTo>
                    <a:pt x="3240" y="8013"/>
                  </a:lnTo>
                  <a:lnTo>
                    <a:pt x="2850" y="7916"/>
                  </a:lnTo>
                  <a:lnTo>
                    <a:pt x="2460" y="7770"/>
                  </a:lnTo>
                  <a:lnTo>
                    <a:pt x="2119" y="7599"/>
                  </a:lnTo>
                  <a:lnTo>
                    <a:pt x="1778" y="7404"/>
                  </a:lnTo>
                  <a:lnTo>
                    <a:pt x="1462" y="7161"/>
                  </a:lnTo>
                  <a:lnTo>
                    <a:pt x="1194" y="6893"/>
                  </a:lnTo>
                  <a:lnTo>
                    <a:pt x="926" y="6625"/>
                  </a:lnTo>
                  <a:lnTo>
                    <a:pt x="682" y="6308"/>
                  </a:lnTo>
                  <a:lnTo>
                    <a:pt x="488" y="5967"/>
                  </a:lnTo>
                  <a:lnTo>
                    <a:pt x="317" y="5626"/>
                  </a:lnTo>
                  <a:lnTo>
                    <a:pt x="171" y="5237"/>
                  </a:lnTo>
                  <a:lnTo>
                    <a:pt x="74" y="4847"/>
                  </a:lnTo>
                  <a:lnTo>
                    <a:pt x="25" y="4457"/>
                  </a:lnTo>
                  <a:lnTo>
                    <a:pt x="1" y="4043"/>
                  </a:lnTo>
                  <a:lnTo>
                    <a:pt x="1" y="4043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8" name="Google Shape;708;p38"/>
            <p:cNvSpPr/>
            <p:nvPr/>
          </p:nvSpPr>
          <p:spPr>
            <a:xfrm>
              <a:off x="859375" y="5162075"/>
              <a:ext cx="202175" cy="202175"/>
            </a:xfrm>
            <a:custGeom>
              <a:rect b="b" l="l" r="r" t="t"/>
              <a:pathLst>
                <a:path extrusionOk="0" fill="none" h="8087" w="8087">
                  <a:moveTo>
                    <a:pt x="1" y="4043"/>
                  </a:moveTo>
                  <a:lnTo>
                    <a:pt x="1" y="4043"/>
                  </a:lnTo>
                  <a:lnTo>
                    <a:pt x="1" y="3629"/>
                  </a:lnTo>
                  <a:lnTo>
                    <a:pt x="74" y="3215"/>
                  </a:lnTo>
                  <a:lnTo>
                    <a:pt x="171" y="2826"/>
                  </a:lnTo>
                  <a:lnTo>
                    <a:pt x="317" y="2460"/>
                  </a:lnTo>
                  <a:lnTo>
                    <a:pt x="488" y="2119"/>
                  </a:lnTo>
                  <a:lnTo>
                    <a:pt x="682" y="1778"/>
                  </a:lnTo>
                  <a:lnTo>
                    <a:pt x="926" y="1462"/>
                  </a:lnTo>
                  <a:lnTo>
                    <a:pt x="1170" y="1170"/>
                  </a:lnTo>
                  <a:lnTo>
                    <a:pt x="1462" y="926"/>
                  </a:lnTo>
                  <a:lnTo>
                    <a:pt x="1778" y="682"/>
                  </a:lnTo>
                  <a:lnTo>
                    <a:pt x="2119" y="488"/>
                  </a:lnTo>
                  <a:lnTo>
                    <a:pt x="2460" y="317"/>
                  </a:lnTo>
                  <a:lnTo>
                    <a:pt x="2826" y="171"/>
                  </a:lnTo>
                  <a:lnTo>
                    <a:pt x="3215" y="74"/>
                  </a:lnTo>
                  <a:lnTo>
                    <a:pt x="3629" y="25"/>
                  </a:lnTo>
                  <a:lnTo>
                    <a:pt x="4043" y="0"/>
                  </a:lnTo>
                  <a:lnTo>
                    <a:pt x="4043" y="0"/>
                  </a:lnTo>
                  <a:lnTo>
                    <a:pt x="4457" y="25"/>
                  </a:lnTo>
                  <a:lnTo>
                    <a:pt x="4847" y="74"/>
                  </a:lnTo>
                  <a:lnTo>
                    <a:pt x="5237" y="171"/>
                  </a:lnTo>
                  <a:lnTo>
                    <a:pt x="5602" y="317"/>
                  </a:lnTo>
                  <a:lnTo>
                    <a:pt x="5967" y="488"/>
                  </a:lnTo>
                  <a:lnTo>
                    <a:pt x="6308" y="682"/>
                  </a:lnTo>
                  <a:lnTo>
                    <a:pt x="6601" y="926"/>
                  </a:lnTo>
                  <a:lnTo>
                    <a:pt x="6893" y="1170"/>
                  </a:lnTo>
                  <a:lnTo>
                    <a:pt x="7161" y="1462"/>
                  </a:lnTo>
                  <a:lnTo>
                    <a:pt x="7380" y="1778"/>
                  </a:lnTo>
                  <a:lnTo>
                    <a:pt x="7599" y="2119"/>
                  </a:lnTo>
                  <a:lnTo>
                    <a:pt x="7770" y="2460"/>
                  </a:lnTo>
                  <a:lnTo>
                    <a:pt x="7892" y="2826"/>
                  </a:lnTo>
                  <a:lnTo>
                    <a:pt x="7989" y="3215"/>
                  </a:lnTo>
                  <a:lnTo>
                    <a:pt x="8062" y="3629"/>
                  </a:lnTo>
                  <a:lnTo>
                    <a:pt x="8086" y="4043"/>
                  </a:lnTo>
                  <a:lnTo>
                    <a:pt x="8086" y="4043"/>
                  </a:lnTo>
                  <a:lnTo>
                    <a:pt x="8062" y="4457"/>
                  </a:lnTo>
                  <a:lnTo>
                    <a:pt x="7989" y="4847"/>
                  </a:lnTo>
                  <a:lnTo>
                    <a:pt x="7892" y="5237"/>
                  </a:lnTo>
                  <a:lnTo>
                    <a:pt x="7770" y="5626"/>
                  </a:lnTo>
                  <a:lnTo>
                    <a:pt x="7599" y="5967"/>
                  </a:lnTo>
                  <a:lnTo>
                    <a:pt x="7380" y="6308"/>
                  </a:lnTo>
                  <a:lnTo>
                    <a:pt x="7161" y="6625"/>
                  </a:lnTo>
                  <a:lnTo>
                    <a:pt x="6893" y="6893"/>
                  </a:lnTo>
                  <a:lnTo>
                    <a:pt x="6601" y="7161"/>
                  </a:lnTo>
                  <a:lnTo>
                    <a:pt x="6308" y="7404"/>
                  </a:lnTo>
                  <a:lnTo>
                    <a:pt x="5967" y="7599"/>
                  </a:lnTo>
                  <a:lnTo>
                    <a:pt x="5602" y="7770"/>
                  </a:lnTo>
                  <a:lnTo>
                    <a:pt x="5237" y="7916"/>
                  </a:lnTo>
                  <a:lnTo>
                    <a:pt x="4847" y="8013"/>
                  </a:lnTo>
                  <a:lnTo>
                    <a:pt x="4457" y="8062"/>
                  </a:lnTo>
                  <a:lnTo>
                    <a:pt x="4043" y="8086"/>
                  </a:lnTo>
                  <a:lnTo>
                    <a:pt x="4043" y="8086"/>
                  </a:lnTo>
                  <a:lnTo>
                    <a:pt x="3629" y="8062"/>
                  </a:lnTo>
                  <a:lnTo>
                    <a:pt x="3215" y="8013"/>
                  </a:lnTo>
                  <a:lnTo>
                    <a:pt x="2826" y="7916"/>
                  </a:lnTo>
                  <a:lnTo>
                    <a:pt x="2460" y="7770"/>
                  </a:lnTo>
                  <a:lnTo>
                    <a:pt x="2119" y="7599"/>
                  </a:lnTo>
                  <a:lnTo>
                    <a:pt x="1778" y="7404"/>
                  </a:lnTo>
                  <a:lnTo>
                    <a:pt x="1462" y="7161"/>
                  </a:lnTo>
                  <a:lnTo>
                    <a:pt x="1170" y="6893"/>
                  </a:lnTo>
                  <a:lnTo>
                    <a:pt x="926" y="6625"/>
                  </a:lnTo>
                  <a:lnTo>
                    <a:pt x="682" y="6308"/>
                  </a:lnTo>
                  <a:lnTo>
                    <a:pt x="488" y="5967"/>
                  </a:lnTo>
                  <a:lnTo>
                    <a:pt x="317" y="5626"/>
                  </a:lnTo>
                  <a:lnTo>
                    <a:pt x="171" y="5237"/>
                  </a:lnTo>
                  <a:lnTo>
                    <a:pt x="74" y="4847"/>
                  </a:lnTo>
                  <a:lnTo>
                    <a:pt x="1" y="4457"/>
                  </a:lnTo>
                  <a:lnTo>
                    <a:pt x="1" y="4043"/>
                  </a:lnTo>
                  <a:lnTo>
                    <a:pt x="1" y="4043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9" name="Google Shape;709;p38"/>
            <p:cNvSpPr/>
            <p:nvPr/>
          </p:nvSpPr>
          <p:spPr>
            <a:xfrm>
              <a:off x="676100" y="5071350"/>
              <a:ext cx="86500" cy="7325"/>
            </a:xfrm>
            <a:custGeom>
              <a:rect b="b" l="l" r="r" t="t"/>
              <a:pathLst>
                <a:path extrusionOk="0" fill="none" h="293" w="3460">
                  <a:moveTo>
                    <a:pt x="1" y="1"/>
                  </a:moveTo>
                  <a:lnTo>
                    <a:pt x="3459" y="29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0" name="Google Shape;710;p38"/>
            <p:cNvSpPr/>
            <p:nvPr/>
          </p:nvSpPr>
          <p:spPr>
            <a:xfrm>
              <a:off x="941575" y="5244275"/>
              <a:ext cx="37175" cy="37175"/>
            </a:xfrm>
            <a:custGeom>
              <a:rect b="b" l="l" r="r" t="t"/>
              <a:pathLst>
                <a:path extrusionOk="0" fill="none" h="1487" w="1487">
                  <a:moveTo>
                    <a:pt x="0" y="755"/>
                  </a:moveTo>
                  <a:lnTo>
                    <a:pt x="0" y="755"/>
                  </a:lnTo>
                  <a:lnTo>
                    <a:pt x="25" y="609"/>
                  </a:lnTo>
                  <a:lnTo>
                    <a:pt x="73" y="463"/>
                  </a:lnTo>
                  <a:lnTo>
                    <a:pt x="122" y="341"/>
                  </a:lnTo>
                  <a:lnTo>
                    <a:pt x="220" y="220"/>
                  </a:lnTo>
                  <a:lnTo>
                    <a:pt x="341" y="147"/>
                  </a:lnTo>
                  <a:lnTo>
                    <a:pt x="463" y="73"/>
                  </a:lnTo>
                  <a:lnTo>
                    <a:pt x="609" y="25"/>
                  </a:lnTo>
                  <a:lnTo>
                    <a:pt x="755" y="0"/>
                  </a:lnTo>
                  <a:lnTo>
                    <a:pt x="755" y="0"/>
                  </a:lnTo>
                  <a:lnTo>
                    <a:pt x="902" y="25"/>
                  </a:lnTo>
                  <a:lnTo>
                    <a:pt x="1048" y="73"/>
                  </a:lnTo>
                  <a:lnTo>
                    <a:pt x="1169" y="147"/>
                  </a:lnTo>
                  <a:lnTo>
                    <a:pt x="1267" y="220"/>
                  </a:lnTo>
                  <a:lnTo>
                    <a:pt x="1364" y="341"/>
                  </a:lnTo>
                  <a:lnTo>
                    <a:pt x="1437" y="463"/>
                  </a:lnTo>
                  <a:lnTo>
                    <a:pt x="1486" y="609"/>
                  </a:lnTo>
                  <a:lnTo>
                    <a:pt x="1486" y="755"/>
                  </a:lnTo>
                  <a:lnTo>
                    <a:pt x="1486" y="755"/>
                  </a:lnTo>
                  <a:lnTo>
                    <a:pt x="1486" y="902"/>
                  </a:lnTo>
                  <a:lnTo>
                    <a:pt x="1437" y="1048"/>
                  </a:lnTo>
                  <a:lnTo>
                    <a:pt x="1364" y="1169"/>
                  </a:lnTo>
                  <a:lnTo>
                    <a:pt x="1267" y="1267"/>
                  </a:lnTo>
                  <a:lnTo>
                    <a:pt x="1169" y="1364"/>
                  </a:lnTo>
                  <a:lnTo>
                    <a:pt x="1048" y="1437"/>
                  </a:lnTo>
                  <a:lnTo>
                    <a:pt x="902" y="1486"/>
                  </a:lnTo>
                  <a:lnTo>
                    <a:pt x="755" y="1486"/>
                  </a:lnTo>
                  <a:lnTo>
                    <a:pt x="755" y="1486"/>
                  </a:lnTo>
                  <a:lnTo>
                    <a:pt x="609" y="1486"/>
                  </a:lnTo>
                  <a:lnTo>
                    <a:pt x="463" y="1437"/>
                  </a:lnTo>
                  <a:lnTo>
                    <a:pt x="341" y="1364"/>
                  </a:lnTo>
                  <a:lnTo>
                    <a:pt x="220" y="1267"/>
                  </a:lnTo>
                  <a:lnTo>
                    <a:pt x="122" y="1169"/>
                  </a:lnTo>
                  <a:lnTo>
                    <a:pt x="73" y="1048"/>
                  </a:lnTo>
                  <a:lnTo>
                    <a:pt x="25" y="902"/>
                  </a:lnTo>
                  <a:lnTo>
                    <a:pt x="0" y="755"/>
                  </a:lnTo>
                  <a:lnTo>
                    <a:pt x="0" y="755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1" name="Google Shape;711;p38"/>
            <p:cNvSpPr/>
            <p:nvPr/>
          </p:nvSpPr>
          <p:spPr>
            <a:xfrm>
              <a:off x="614600" y="5244275"/>
              <a:ext cx="37175" cy="37175"/>
            </a:xfrm>
            <a:custGeom>
              <a:rect b="b" l="l" r="r" t="t"/>
              <a:pathLst>
                <a:path extrusionOk="0" fill="none" h="1487" w="1487">
                  <a:moveTo>
                    <a:pt x="1" y="755"/>
                  </a:moveTo>
                  <a:lnTo>
                    <a:pt x="1" y="755"/>
                  </a:lnTo>
                  <a:lnTo>
                    <a:pt x="1" y="609"/>
                  </a:lnTo>
                  <a:lnTo>
                    <a:pt x="50" y="463"/>
                  </a:lnTo>
                  <a:lnTo>
                    <a:pt x="123" y="341"/>
                  </a:lnTo>
                  <a:lnTo>
                    <a:pt x="220" y="220"/>
                  </a:lnTo>
                  <a:lnTo>
                    <a:pt x="317" y="147"/>
                  </a:lnTo>
                  <a:lnTo>
                    <a:pt x="439" y="73"/>
                  </a:lnTo>
                  <a:lnTo>
                    <a:pt x="585" y="25"/>
                  </a:lnTo>
                  <a:lnTo>
                    <a:pt x="731" y="0"/>
                  </a:lnTo>
                  <a:lnTo>
                    <a:pt x="731" y="0"/>
                  </a:lnTo>
                  <a:lnTo>
                    <a:pt x="878" y="25"/>
                  </a:lnTo>
                  <a:lnTo>
                    <a:pt x="1024" y="73"/>
                  </a:lnTo>
                  <a:lnTo>
                    <a:pt x="1146" y="147"/>
                  </a:lnTo>
                  <a:lnTo>
                    <a:pt x="1267" y="220"/>
                  </a:lnTo>
                  <a:lnTo>
                    <a:pt x="1340" y="341"/>
                  </a:lnTo>
                  <a:lnTo>
                    <a:pt x="1413" y="463"/>
                  </a:lnTo>
                  <a:lnTo>
                    <a:pt x="1462" y="609"/>
                  </a:lnTo>
                  <a:lnTo>
                    <a:pt x="1486" y="755"/>
                  </a:lnTo>
                  <a:lnTo>
                    <a:pt x="1486" y="755"/>
                  </a:lnTo>
                  <a:lnTo>
                    <a:pt x="1462" y="902"/>
                  </a:lnTo>
                  <a:lnTo>
                    <a:pt x="1413" y="1048"/>
                  </a:lnTo>
                  <a:lnTo>
                    <a:pt x="1340" y="1169"/>
                  </a:lnTo>
                  <a:lnTo>
                    <a:pt x="1267" y="1267"/>
                  </a:lnTo>
                  <a:lnTo>
                    <a:pt x="1146" y="1364"/>
                  </a:lnTo>
                  <a:lnTo>
                    <a:pt x="1024" y="1437"/>
                  </a:lnTo>
                  <a:lnTo>
                    <a:pt x="878" y="1486"/>
                  </a:lnTo>
                  <a:lnTo>
                    <a:pt x="731" y="1486"/>
                  </a:lnTo>
                  <a:lnTo>
                    <a:pt x="731" y="1486"/>
                  </a:lnTo>
                  <a:lnTo>
                    <a:pt x="585" y="1486"/>
                  </a:lnTo>
                  <a:lnTo>
                    <a:pt x="439" y="1437"/>
                  </a:lnTo>
                  <a:lnTo>
                    <a:pt x="317" y="1364"/>
                  </a:lnTo>
                  <a:lnTo>
                    <a:pt x="220" y="1267"/>
                  </a:lnTo>
                  <a:lnTo>
                    <a:pt x="123" y="1169"/>
                  </a:lnTo>
                  <a:lnTo>
                    <a:pt x="50" y="1048"/>
                  </a:lnTo>
                  <a:lnTo>
                    <a:pt x="1" y="902"/>
                  </a:lnTo>
                  <a:lnTo>
                    <a:pt x="1" y="755"/>
                  </a:lnTo>
                  <a:lnTo>
                    <a:pt x="1" y="755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12" name="Google Shape;712;p38"/>
          <p:cNvGrpSpPr/>
          <p:nvPr/>
        </p:nvGrpSpPr>
        <p:grpSpPr>
          <a:xfrm>
            <a:off x="7243894" y="1803400"/>
            <a:ext cx="433992" cy="422729"/>
            <a:chOff x="5916675" y="927975"/>
            <a:chExt cx="516350" cy="502950"/>
          </a:xfrm>
        </p:grpSpPr>
        <p:sp>
          <p:nvSpPr>
            <p:cNvPr id="713" name="Google Shape;713;p38"/>
            <p:cNvSpPr/>
            <p:nvPr/>
          </p:nvSpPr>
          <p:spPr>
            <a:xfrm>
              <a:off x="5916675" y="927975"/>
              <a:ext cx="516350" cy="502950"/>
            </a:xfrm>
            <a:custGeom>
              <a:rect b="b" l="l" r="r" t="t"/>
              <a:pathLst>
                <a:path extrusionOk="0" fill="none" h="20118" w="20654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noFill/>
            <a:ln cap="rnd" cmpd="sng" w="38100">
              <a:solidFill>
                <a:srgbClr val="FFFF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4" name="Google Shape;714;p38"/>
            <p:cNvSpPr/>
            <p:nvPr/>
          </p:nvSpPr>
          <p:spPr>
            <a:xfrm>
              <a:off x="6006800" y="1011375"/>
              <a:ext cx="336125" cy="336125"/>
            </a:xfrm>
            <a:custGeom>
              <a:rect b="b" l="l" r="r" t="t"/>
              <a:pathLst>
                <a:path extrusionOk="0" fill="none" h="13445" w="13445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noFill/>
            <a:ln cap="rnd" cmpd="sng" w="38100">
              <a:solidFill>
                <a:srgbClr val="FFFF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15" name="Google Shape;715;p38"/>
          <p:cNvGrpSpPr/>
          <p:nvPr/>
        </p:nvGrpSpPr>
        <p:grpSpPr>
          <a:xfrm>
            <a:off x="6359914" y="2509302"/>
            <a:ext cx="1079481" cy="1051467"/>
            <a:chOff x="5916675" y="927975"/>
            <a:chExt cx="516350" cy="502950"/>
          </a:xfrm>
        </p:grpSpPr>
        <p:sp>
          <p:nvSpPr>
            <p:cNvPr id="716" name="Google Shape;716;p38"/>
            <p:cNvSpPr/>
            <p:nvPr/>
          </p:nvSpPr>
          <p:spPr>
            <a:xfrm>
              <a:off x="5916675" y="927975"/>
              <a:ext cx="516350" cy="502950"/>
            </a:xfrm>
            <a:custGeom>
              <a:rect b="b" l="l" r="r" t="t"/>
              <a:pathLst>
                <a:path extrusionOk="0" fill="none" h="20118" w="20654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solidFill>
              <a:srgbClr val="FF0000"/>
            </a:solidFill>
            <a:ln cap="rnd" cmpd="sng" w="9525">
              <a:solidFill>
                <a:srgbClr val="FFFF00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7" name="Google Shape;717;p38"/>
            <p:cNvSpPr/>
            <p:nvPr/>
          </p:nvSpPr>
          <p:spPr>
            <a:xfrm>
              <a:off x="6006800" y="1011375"/>
              <a:ext cx="336125" cy="336125"/>
            </a:xfrm>
            <a:custGeom>
              <a:rect b="b" l="l" r="r" t="t"/>
              <a:pathLst>
                <a:path extrusionOk="0" fill="none" h="13445" w="13445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solidFill>
              <a:srgbClr val="FF0000"/>
            </a:solidFill>
            <a:ln cap="rnd" cmpd="sng" w="9525">
              <a:solidFill>
                <a:srgbClr val="FFFF00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18" name="Google Shape;718;p38"/>
          <p:cNvGrpSpPr/>
          <p:nvPr/>
        </p:nvGrpSpPr>
        <p:grpSpPr>
          <a:xfrm>
            <a:off x="6360057" y="1803400"/>
            <a:ext cx="433992" cy="422729"/>
            <a:chOff x="5916675" y="927975"/>
            <a:chExt cx="516350" cy="502950"/>
          </a:xfrm>
        </p:grpSpPr>
        <p:sp>
          <p:nvSpPr>
            <p:cNvPr id="719" name="Google Shape;719;p38"/>
            <p:cNvSpPr/>
            <p:nvPr/>
          </p:nvSpPr>
          <p:spPr>
            <a:xfrm>
              <a:off x="5916675" y="927975"/>
              <a:ext cx="516350" cy="502950"/>
            </a:xfrm>
            <a:custGeom>
              <a:rect b="b" l="l" r="r" t="t"/>
              <a:pathLst>
                <a:path extrusionOk="0" fill="none" h="20118" w="20654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noFill/>
            <a:ln cap="rnd" cmpd="sng" w="12175">
              <a:solidFill>
                <a:srgbClr val="FFFF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0" name="Google Shape;720;p38"/>
            <p:cNvSpPr/>
            <p:nvPr/>
          </p:nvSpPr>
          <p:spPr>
            <a:xfrm>
              <a:off x="6006800" y="1011375"/>
              <a:ext cx="336125" cy="336125"/>
            </a:xfrm>
            <a:custGeom>
              <a:rect b="b" l="l" r="r" t="t"/>
              <a:pathLst>
                <a:path extrusionOk="0" fill="none" h="13445" w="13445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noFill/>
            <a:ln cap="rnd" cmpd="sng" w="12175">
              <a:solidFill>
                <a:srgbClr val="FFFF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21" name="Google Shape;721;p38"/>
          <p:cNvSpPr/>
          <p:nvPr/>
        </p:nvSpPr>
        <p:spPr>
          <a:xfrm>
            <a:off x="7436055" y="2039778"/>
            <a:ext cx="402263" cy="227229"/>
          </a:xfrm>
          <a:custGeom>
            <a:rect b="b" l="l" r="r" t="t"/>
            <a:pathLst>
              <a:path extrusionOk="0" fill="none" h="10814" w="19144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cap="rnd" cmpd="sng" w="38100">
            <a:solidFill>
              <a:srgbClr val="6D9EE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2" name="Google Shape;722;p38"/>
          <p:cNvSpPr/>
          <p:nvPr/>
        </p:nvSpPr>
        <p:spPr>
          <a:xfrm>
            <a:off x="6552218" y="2039778"/>
            <a:ext cx="402263" cy="227229"/>
          </a:xfrm>
          <a:custGeom>
            <a:rect b="b" l="l" r="r" t="t"/>
            <a:pathLst>
              <a:path extrusionOk="0" fill="none" h="10814" w="19144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cap="rnd" cmpd="sng" w="12175">
            <a:solidFill>
              <a:srgbClr val="6D9EE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3" name="Google Shape;723;p38"/>
          <p:cNvSpPr/>
          <p:nvPr/>
        </p:nvSpPr>
        <p:spPr>
          <a:xfrm>
            <a:off x="6837753" y="3097315"/>
            <a:ext cx="1000561" cy="565194"/>
          </a:xfrm>
          <a:custGeom>
            <a:rect b="b" l="l" r="r" t="t"/>
            <a:pathLst>
              <a:path extrusionOk="0" fill="none" h="10814" w="19144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cap="rnd" cmpd="sng" w="9525">
            <a:solidFill>
              <a:srgbClr val="6D9EEB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4" name="Google Shape;724;p38"/>
          <p:cNvSpPr txBox="1"/>
          <p:nvPr>
            <p:ph idx="12" type="sldNum"/>
          </p:nvPr>
        </p:nvSpPr>
        <p:spPr>
          <a:xfrm>
            <a:off x="8579950" y="4588275"/>
            <a:ext cx="525600" cy="55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28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9" name="Google Shape;729;p39"/>
          <p:cNvGrpSpPr/>
          <p:nvPr/>
        </p:nvGrpSpPr>
        <p:grpSpPr>
          <a:xfrm>
            <a:off x="3058888" y="1550127"/>
            <a:ext cx="445718" cy="445753"/>
            <a:chOff x="3706812" y="1035050"/>
            <a:chExt cx="4792662" cy="4787899"/>
          </a:xfrm>
        </p:grpSpPr>
        <p:sp>
          <p:nvSpPr>
            <p:cNvPr id="730" name="Google Shape;730;p39"/>
            <p:cNvSpPr/>
            <p:nvPr/>
          </p:nvSpPr>
          <p:spPr>
            <a:xfrm>
              <a:off x="5913437" y="4054475"/>
              <a:ext cx="2273299" cy="1746250"/>
            </a:xfrm>
            <a:custGeom>
              <a:rect b="b" l="l" r="r" t="t"/>
              <a:pathLst>
                <a:path extrusionOk="0" h="397" w="517">
                  <a:moveTo>
                    <a:pt x="517" y="117"/>
                  </a:moveTo>
                  <a:cubicBezTo>
                    <a:pt x="368" y="128"/>
                    <a:pt x="368" y="128"/>
                    <a:pt x="368" y="128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39" y="77"/>
                    <a:pt x="158" y="129"/>
                    <a:pt x="68" y="13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83" y="397"/>
                    <a:pt x="83" y="397"/>
                    <a:pt x="83" y="397"/>
                  </a:cubicBezTo>
                  <a:cubicBezTo>
                    <a:pt x="265" y="383"/>
                    <a:pt x="429" y="277"/>
                    <a:pt x="517" y="11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1" name="Google Shape;731;p39"/>
            <p:cNvSpPr/>
            <p:nvPr/>
          </p:nvSpPr>
          <p:spPr>
            <a:xfrm>
              <a:off x="4137025" y="4141787"/>
              <a:ext cx="2019301" cy="1681162"/>
            </a:xfrm>
            <a:custGeom>
              <a:rect b="b" l="l" r="r" t="t"/>
              <a:pathLst>
                <a:path extrusionOk="0" h="382" w="459">
                  <a:moveTo>
                    <a:pt x="459" y="378"/>
                  </a:moveTo>
                  <a:cubicBezTo>
                    <a:pt x="376" y="254"/>
                    <a:pt x="376" y="254"/>
                    <a:pt x="376" y="254"/>
                  </a:cubicBezTo>
                  <a:cubicBezTo>
                    <a:pt x="445" y="118"/>
                    <a:pt x="445" y="118"/>
                    <a:pt x="445" y="118"/>
                  </a:cubicBezTo>
                  <a:cubicBezTo>
                    <a:pt x="355" y="117"/>
                    <a:pt x="270" y="73"/>
                    <a:pt x="218" y="0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04" y="294"/>
                    <a:pt x="277" y="382"/>
                    <a:pt x="459" y="3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2" name="Google Shape;732;p39"/>
            <p:cNvSpPr/>
            <p:nvPr/>
          </p:nvSpPr>
          <p:spPr>
            <a:xfrm>
              <a:off x="4014787" y="1057275"/>
              <a:ext cx="2276475" cy="1747837"/>
            </a:xfrm>
            <a:custGeom>
              <a:rect b="b" l="l" r="r" t="t"/>
              <a:pathLst>
                <a:path extrusionOk="0" h="397" w="518">
                  <a:moveTo>
                    <a:pt x="233" y="397"/>
                  </a:moveTo>
                  <a:cubicBezTo>
                    <a:pt x="279" y="320"/>
                    <a:pt x="359" y="268"/>
                    <a:pt x="449" y="260"/>
                  </a:cubicBezTo>
                  <a:cubicBezTo>
                    <a:pt x="518" y="125"/>
                    <a:pt x="518" y="125"/>
                    <a:pt x="518" y="125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252" y="14"/>
                    <a:pt x="88" y="120"/>
                    <a:pt x="0" y="280"/>
                  </a:cubicBezTo>
                  <a:cubicBezTo>
                    <a:pt x="149" y="270"/>
                    <a:pt x="149" y="270"/>
                    <a:pt x="149" y="270"/>
                  </a:cubicBezTo>
                  <a:lnTo>
                    <a:pt x="233" y="3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3" name="Google Shape;733;p39"/>
            <p:cNvSpPr/>
            <p:nvPr/>
          </p:nvSpPr>
          <p:spPr>
            <a:xfrm>
              <a:off x="3706812" y="2355850"/>
              <a:ext cx="1323975" cy="2309812"/>
            </a:xfrm>
            <a:custGeom>
              <a:rect b="b" l="l" r="r" t="t"/>
              <a:pathLst>
                <a:path extrusionOk="0" h="525" w="301">
                  <a:moveTo>
                    <a:pt x="58" y="10"/>
                  </a:moveTo>
                  <a:cubicBezTo>
                    <a:pt x="18" y="93"/>
                    <a:pt x="0" y="186"/>
                    <a:pt x="5" y="278"/>
                  </a:cubicBezTo>
                  <a:cubicBezTo>
                    <a:pt x="11" y="366"/>
                    <a:pt x="38" y="451"/>
                    <a:pt x="83" y="525"/>
                  </a:cubicBezTo>
                  <a:cubicBezTo>
                    <a:pt x="149" y="391"/>
                    <a:pt x="149" y="391"/>
                    <a:pt x="149" y="391"/>
                  </a:cubicBezTo>
                  <a:cubicBezTo>
                    <a:pt x="301" y="382"/>
                    <a:pt x="301" y="382"/>
                    <a:pt x="301" y="382"/>
                  </a:cubicBezTo>
                  <a:cubicBezTo>
                    <a:pt x="280" y="346"/>
                    <a:pt x="268" y="304"/>
                    <a:pt x="265" y="262"/>
                  </a:cubicBezTo>
                  <a:cubicBezTo>
                    <a:pt x="262" y="215"/>
                    <a:pt x="271" y="169"/>
                    <a:pt x="290" y="127"/>
                  </a:cubicBezTo>
                  <a:cubicBezTo>
                    <a:pt x="207" y="0"/>
                    <a:pt x="207" y="0"/>
                    <a:pt x="207" y="0"/>
                  </a:cubicBezTo>
                  <a:lnTo>
                    <a:pt x="58" y="1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4" name="Google Shape;734;p39"/>
            <p:cNvSpPr/>
            <p:nvPr/>
          </p:nvSpPr>
          <p:spPr>
            <a:xfrm>
              <a:off x="7170737" y="2192337"/>
              <a:ext cx="1328737" cy="2314575"/>
            </a:xfrm>
            <a:custGeom>
              <a:rect b="b" l="l" r="r" t="t"/>
              <a:pathLst>
                <a:path extrusionOk="0" h="526" w="302">
                  <a:moveTo>
                    <a:pt x="244" y="515"/>
                  </a:moveTo>
                  <a:cubicBezTo>
                    <a:pt x="284" y="432"/>
                    <a:pt x="302" y="340"/>
                    <a:pt x="296" y="247"/>
                  </a:cubicBezTo>
                  <a:cubicBezTo>
                    <a:pt x="290" y="159"/>
                    <a:pt x="263" y="74"/>
                    <a:pt x="218" y="0"/>
                  </a:cubicBezTo>
                  <a:cubicBezTo>
                    <a:pt x="153" y="134"/>
                    <a:pt x="153" y="134"/>
                    <a:pt x="153" y="134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21" y="180"/>
                    <a:pt x="33" y="221"/>
                    <a:pt x="36" y="264"/>
                  </a:cubicBezTo>
                  <a:cubicBezTo>
                    <a:pt x="39" y="310"/>
                    <a:pt x="30" y="357"/>
                    <a:pt x="11" y="399"/>
                  </a:cubicBezTo>
                  <a:cubicBezTo>
                    <a:pt x="94" y="526"/>
                    <a:pt x="94" y="526"/>
                    <a:pt x="94" y="526"/>
                  </a:cubicBezTo>
                  <a:lnTo>
                    <a:pt x="244" y="5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5" name="Google Shape;735;p39"/>
            <p:cNvSpPr/>
            <p:nvPr/>
          </p:nvSpPr>
          <p:spPr>
            <a:xfrm>
              <a:off x="6045200" y="1035050"/>
              <a:ext cx="2019301" cy="1685925"/>
            </a:xfrm>
            <a:custGeom>
              <a:rect b="b" l="l" r="r" t="t"/>
              <a:pathLst>
                <a:path extrusionOk="0" h="383" w="459">
                  <a:moveTo>
                    <a:pt x="0" y="4"/>
                  </a:moveTo>
                  <a:cubicBezTo>
                    <a:pt x="83" y="128"/>
                    <a:pt x="83" y="128"/>
                    <a:pt x="83" y="128"/>
                  </a:cubicBezTo>
                  <a:cubicBezTo>
                    <a:pt x="15" y="264"/>
                    <a:pt x="15" y="264"/>
                    <a:pt x="15" y="264"/>
                  </a:cubicBezTo>
                  <a:cubicBezTo>
                    <a:pt x="104" y="265"/>
                    <a:pt x="189" y="309"/>
                    <a:pt x="241" y="383"/>
                  </a:cubicBezTo>
                  <a:cubicBezTo>
                    <a:pt x="393" y="374"/>
                    <a:pt x="393" y="374"/>
                    <a:pt x="393" y="374"/>
                  </a:cubicBezTo>
                  <a:cubicBezTo>
                    <a:pt x="459" y="239"/>
                    <a:pt x="459" y="239"/>
                    <a:pt x="459" y="239"/>
                  </a:cubicBezTo>
                  <a:cubicBezTo>
                    <a:pt x="356" y="89"/>
                    <a:pt x="182" y="0"/>
                    <a:pt x="0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36" name="Google Shape;736;p39"/>
          <p:cNvGrpSpPr/>
          <p:nvPr/>
        </p:nvGrpSpPr>
        <p:grpSpPr>
          <a:xfrm>
            <a:off x="1779393" y="1550157"/>
            <a:ext cx="443331" cy="445437"/>
            <a:chOff x="1400175" y="1220787"/>
            <a:chExt cx="4473575" cy="4476750"/>
          </a:xfrm>
        </p:grpSpPr>
        <p:sp>
          <p:nvSpPr>
            <p:cNvPr id="737" name="Google Shape;737;p39"/>
            <p:cNvSpPr/>
            <p:nvPr/>
          </p:nvSpPr>
          <p:spPr>
            <a:xfrm>
              <a:off x="1400175" y="3135312"/>
              <a:ext cx="2132011" cy="2562226"/>
            </a:xfrm>
            <a:custGeom>
              <a:rect b="b" l="l" r="r" t="t"/>
              <a:pathLst>
                <a:path extrusionOk="0" h="574" w="478">
                  <a:moveTo>
                    <a:pt x="477" y="574"/>
                  </a:moveTo>
                  <a:cubicBezTo>
                    <a:pt x="395" y="435"/>
                    <a:pt x="395" y="435"/>
                    <a:pt x="395" y="435"/>
                  </a:cubicBezTo>
                  <a:cubicBezTo>
                    <a:pt x="478" y="294"/>
                    <a:pt x="478" y="294"/>
                    <a:pt x="478" y="294"/>
                  </a:cubicBezTo>
                  <a:cubicBezTo>
                    <a:pt x="370" y="282"/>
                    <a:pt x="284" y="193"/>
                    <a:pt x="279" y="82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5" y="346"/>
                    <a:pt x="215" y="561"/>
                    <a:pt x="477" y="5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8" name="Google Shape;738;p39"/>
            <p:cNvSpPr/>
            <p:nvPr/>
          </p:nvSpPr>
          <p:spPr>
            <a:xfrm>
              <a:off x="3314700" y="3563937"/>
              <a:ext cx="2559050" cy="2133600"/>
            </a:xfrm>
            <a:custGeom>
              <a:rect b="b" l="l" r="r" t="t"/>
              <a:pathLst>
                <a:path extrusionOk="0" h="478" w="574">
                  <a:moveTo>
                    <a:pt x="0" y="339"/>
                  </a:moveTo>
                  <a:cubicBezTo>
                    <a:pt x="82" y="478"/>
                    <a:pt x="82" y="478"/>
                    <a:pt x="82" y="478"/>
                  </a:cubicBezTo>
                  <a:cubicBezTo>
                    <a:pt x="346" y="474"/>
                    <a:pt x="561" y="263"/>
                    <a:pt x="574" y="1"/>
                  </a:cubicBezTo>
                  <a:cubicBezTo>
                    <a:pt x="435" y="83"/>
                    <a:pt x="435" y="83"/>
                    <a:pt x="435" y="83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282" y="109"/>
                    <a:pt x="192" y="194"/>
                    <a:pt x="82" y="199"/>
                  </a:cubicBezTo>
                  <a:lnTo>
                    <a:pt x="0" y="33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9" name="Google Shape;739;p39"/>
            <p:cNvSpPr/>
            <p:nvPr/>
          </p:nvSpPr>
          <p:spPr>
            <a:xfrm>
              <a:off x="3741737" y="1223962"/>
              <a:ext cx="2132011" cy="2559050"/>
            </a:xfrm>
            <a:custGeom>
              <a:rect b="b" l="l" r="r" t="t"/>
              <a:pathLst>
                <a:path extrusionOk="0" h="573" w="478">
                  <a:moveTo>
                    <a:pt x="478" y="491"/>
                  </a:moveTo>
                  <a:cubicBezTo>
                    <a:pt x="473" y="227"/>
                    <a:pt x="263" y="12"/>
                    <a:pt x="1" y="0"/>
                  </a:cubicBezTo>
                  <a:cubicBezTo>
                    <a:pt x="83" y="138"/>
                    <a:pt x="83" y="138"/>
                    <a:pt x="83" y="138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108" y="291"/>
                    <a:pt x="194" y="381"/>
                    <a:pt x="199" y="491"/>
                  </a:cubicBezTo>
                  <a:cubicBezTo>
                    <a:pt x="339" y="573"/>
                    <a:pt x="339" y="573"/>
                    <a:pt x="339" y="573"/>
                  </a:cubicBezTo>
                  <a:lnTo>
                    <a:pt x="478" y="49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0" name="Google Shape;740;p39"/>
            <p:cNvSpPr/>
            <p:nvPr/>
          </p:nvSpPr>
          <p:spPr>
            <a:xfrm>
              <a:off x="1400175" y="1220787"/>
              <a:ext cx="2560637" cy="2133600"/>
            </a:xfrm>
            <a:custGeom>
              <a:rect b="b" l="l" r="r" t="t"/>
              <a:pathLst>
                <a:path extrusionOk="0" h="478" w="574">
                  <a:moveTo>
                    <a:pt x="574" y="139"/>
                  </a:moveTo>
                  <a:cubicBezTo>
                    <a:pt x="492" y="0"/>
                    <a:pt x="492" y="0"/>
                    <a:pt x="492" y="0"/>
                  </a:cubicBezTo>
                  <a:cubicBezTo>
                    <a:pt x="228" y="5"/>
                    <a:pt x="13" y="215"/>
                    <a:pt x="0" y="477"/>
                  </a:cubicBezTo>
                  <a:cubicBezTo>
                    <a:pt x="139" y="395"/>
                    <a:pt x="139" y="395"/>
                    <a:pt x="139" y="395"/>
                  </a:cubicBezTo>
                  <a:cubicBezTo>
                    <a:pt x="280" y="478"/>
                    <a:pt x="280" y="478"/>
                    <a:pt x="280" y="478"/>
                  </a:cubicBezTo>
                  <a:cubicBezTo>
                    <a:pt x="292" y="370"/>
                    <a:pt x="382" y="284"/>
                    <a:pt x="492" y="279"/>
                  </a:cubicBezTo>
                  <a:lnTo>
                    <a:pt x="574" y="1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41" name="Google Shape;741;p39"/>
          <p:cNvGrpSpPr/>
          <p:nvPr/>
        </p:nvGrpSpPr>
        <p:grpSpPr>
          <a:xfrm>
            <a:off x="1138046" y="1550171"/>
            <a:ext cx="446045" cy="445465"/>
            <a:chOff x="1649412" y="927100"/>
            <a:chExt cx="5011737" cy="5016500"/>
          </a:xfrm>
        </p:grpSpPr>
        <p:sp>
          <p:nvSpPr>
            <p:cNvPr id="742" name="Google Shape;742;p39"/>
            <p:cNvSpPr/>
            <p:nvPr/>
          </p:nvSpPr>
          <p:spPr>
            <a:xfrm>
              <a:off x="2008187" y="4025900"/>
              <a:ext cx="4252913" cy="1917700"/>
            </a:xfrm>
            <a:custGeom>
              <a:rect b="b" l="l" r="r" t="t"/>
              <a:pathLst>
                <a:path extrusionOk="0" h="450" w="999">
                  <a:moveTo>
                    <a:pt x="715" y="15"/>
                  </a:moveTo>
                  <a:cubicBezTo>
                    <a:pt x="667" y="82"/>
                    <a:pt x="588" y="123"/>
                    <a:pt x="505" y="123"/>
                  </a:cubicBezTo>
                  <a:cubicBezTo>
                    <a:pt x="416" y="123"/>
                    <a:pt x="332" y="76"/>
                    <a:pt x="284" y="2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107" y="341"/>
                    <a:pt x="299" y="450"/>
                    <a:pt x="505" y="450"/>
                  </a:cubicBezTo>
                  <a:cubicBezTo>
                    <a:pt x="704" y="450"/>
                    <a:pt x="891" y="347"/>
                    <a:pt x="999" y="181"/>
                  </a:cubicBezTo>
                  <a:cubicBezTo>
                    <a:pt x="810" y="182"/>
                    <a:pt x="810" y="182"/>
                    <a:pt x="810" y="182"/>
                  </a:cubicBezTo>
                  <a:lnTo>
                    <a:pt x="715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3" name="Google Shape;743;p39"/>
            <p:cNvSpPr/>
            <p:nvPr/>
          </p:nvSpPr>
          <p:spPr>
            <a:xfrm>
              <a:off x="4271962" y="931862"/>
              <a:ext cx="2389187" cy="3724276"/>
            </a:xfrm>
            <a:custGeom>
              <a:rect b="b" l="l" r="r" t="t"/>
              <a:pathLst>
                <a:path extrusionOk="0" h="874" w="561">
                  <a:moveTo>
                    <a:pt x="488" y="872"/>
                  </a:moveTo>
                  <a:cubicBezTo>
                    <a:pt x="536" y="786"/>
                    <a:pt x="561" y="687"/>
                    <a:pt x="561" y="588"/>
                  </a:cubicBezTo>
                  <a:cubicBezTo>
                    <a:pt x="561" y="273"/>
                    <a:pt x="313" y="15"/>
                    <a:pt x="1" y="0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131" y="342"/>
                    <a:pt x="233" y="453"/>
                    <a:pt x="233" y="588"/>
                  </a:cubicBezTo>
                  <a:cubicBezTo>
                    <a:pt x="233" y="630"/>
                    <a:pt x="223" y="671"/>
                    <a:pt x="204" y="708"/>
                  </a:cubicBezTo>
                  <a:cubicBezTo>
                    <a:pt x="298" y="874"/>
                    <a:pt x="298" y="874"/>
                    <a:pt x="298" y="874"/>
                  </a:cubicBezTo>
                  <a:lnTo>
                    <a:pt x="488" y="87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4" name="Google Shape;744;p39"/>
            <p:cNvSpPr/>
            <p:nvPr/>
          </p:nvSpPr>
          <p:spPr>
            <a:xfrm>
              <a:off x="1649412" y="927100"/>
              <a:ext cx="2870200" cy="3652836"/>
            </a:xfrm>
            <a:custGeom>
              <a:rect b="b" l="l" r="r" t="t"/>
              <a:pathLst>
                <a:path extrusionOk="0" h="857" w="674">
                  <a:moveTo>
                    <a:pt x="674" y="164"/>
                  </a:moveTo>
                  <a:cubicBezTo>
                    <a:pt x="578" y="0"/>
                    <a:pt x="578" y="0"/>
                    <a:pt x="578" y="0"/>
                  </a:cubicBezTo>
                  <a:cubicBezTo>
                    <a:pt x="258" y="6"/>
                    <a:pt x="0" y="268"/>
                    <a:pt x="0" y="589"/>
                  </a:cubicBezTo>
                  <a:cubicBezTo>
                    <a:pt x="0" y="682"/>
                    <a:pt x="22" y="775"/>
                    <a:pt x="65" y="857"/>
                  </a:cubicBezTo>
                  <a:cubicBezTo>
                    <a:pt x="158" y="693"/>
                    <a:pt x="158" y="693"/>
                    <a:pt x="158" y="693"/>
                  </a:cubicBezTo>
                  <a:cubicBezTo>
                    <a:pt x="350" y="695"/>
                    <a:pt x="350" y="695"/>
                    <a:pt x="350" y="695"/>
                  </a:cubicBezTo>
                  <a:cubicBezTo>
                    <a:pt x="335" y="661"/>
                    <a:pt x="328" y="625"/>
                    <a:pt x="328" y="589"/>
                  </a:cubicBezTo>
                  <a:cubicBezTo>
                    <a:pt x="328" y="449"/>
                    <a:pt x="439" y="334"/>
                    <a:pt x="577" y="328"/>
                  </a:cubicBezTo>
                  <a:lnTo>
                    <a:pt x="674" y="1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45" name="Google Shape;745;p39"/>
          <p:cNvGrpSpPr/>
          <p:nvPr/>
        </p:nvGrpSpPr>
        <p:grpSpPr>
          <a:xfrm>
            <a:off x="2418397" y="1550424"/>
            <a:ext cx="444870" cy="445286"/>
            <a:chOff x="1301750" y="920750"/>
            <a:chExt cx="5095875" cy="5100637"/>
          </a:xfrm>
        </p:grpSpPr>
        <p:sp>
          <p:nvSpPr>
            <p:cNvPr id="746" name="Google Shape;746;p39"/>
            <p:cNvSpPr/>
            <p:nvPr/>
          </p:nvSpPr>
          <p:spPr>
            <a:xfrm>
              <a:off x="1301750" y="2546350"/>
              <a:ext cx="1801812" cy="2917825"/>
            </a:xfrm>
            <a:custGeom>
              <a:rect b="b" l="l" r="r" t="t"/>
              <a:pathLst>
                <a:path extrusionOk="0" h="655" w="405">
                  <a:moveTo>
                    <a:pt x="321" y="207"/>
                  </a:moveTo>
                  <a:cubicBezTo>
                    <a:pt x="321" y="184"/>
                    <a:pt x="324" y="161"/>
                    <a:pt x="330" y="139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9" y="94"/>
                    <a:pt x="0" y="150"/>
                    <a:pt x="0" y="207"/>
                  </a:cubicBezTo>
                  <a:cubicBezTo>
                    <a:pt x="0" y="381"/>
                    <a:pt x="80" y="546"/>
                    <a:pt x="216" y="655"/>
                  </a:cubicBezTo>
                  <a:cubicBezTo>
                    <a:pt x="234" y="471"/>
                    <a:pt x="234" y="471"/>
                    <a:pt x="234" y="471"/>
                  </a:cubicBezTo>
                  <a:cubicBezTo>
                    <a:pt x="405" y="396"/>
                    <a:pt x="405" y="396"/>
                    <a:pt x="405" y="396"/>
                  </a:cubicBezTo>
                  <a:cubicBezTo>
                    <a:pt x="352" y="348"/>
                    <a:pt x="321" y="279"/>
                    <a:pt x="321" y="20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7" name="Google Shape;747;p39"/>
            <p:cNvSpPr/>
            <p:nvPr/>
          </p:nvSpPr>
          <p:spPr>
            <a:xfrm>
              <a:off x="2387600" y="4403725"/>
              <a:ext cx="2865436" cy="1617662"/>
            </a:xfrm>
            <a:custGeom>
              <a:rect b="b" l="l" r="r" t="t"/>
              <a:pathLst>
                <a:path extrusionOk="0" h="363" w="644">
                  <a:moveTo>
                    <a:pt x="644" y="268"/>
                  </a:moveTo>
                  <a:cubicBezTo>
                    <a:pt x="475" y="194"/>
                    <a:pt x="475" y="194"/>
                    <a:pt x="475" y="194"/>
                  </a:cubicBezTo>
                  <a:cubicBezTo>
                    <a:pt x="456" y="8"/>
                    <a:pt x="456" y="8"/>
                    <a:pt x="456" y="8"/>
                  </a:cubicBezTo>
                  <a:cubicBezTo>
                    <a:pt x="418" y="31"/>
                    <a:pt x="374" y="42"/>
                    <a:pt x="329" y="42"/>
                  </a:cubicBezTo>
                  <a:cubicBezTo>
                    <a:pt x="279" y="42"/>
                    <a:pt x="231" y="28"/>
                    <a:pt x="189" y="0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97" y="327"/>
                    <a:pt x="210" y="363"/>
                    <a:pt x="329" y="363"/>
                  </a:cubicBezTo>
                  <a:cubicBezTo>
                    <a:pt x="442" y="363"/>
                    <a:pt x="550" y="330"/>
                    <a:pt x="644" y="2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8" name="Google Shape;748;p39"/>
            <p:cNvSpPr/>
            <p:nvPr/>
          </p:nvSpPr>
          <p:spPr>
            <a:xfrm>
              <a:off x="4546600" y="2790825"/>
              <a:ext cx="1851025" cy="2717800"/>
            </a:xfrm>
            <a:custGeom>
              <a:rect b="b" l="l" r="r" t="t"/>
              <a:pathLst>
                <a:path extrusionOk="0" h="610" w="416">
                  <a:moveTo>
                    <a:pt x="416" y="152"/>
                  </a:moveTo>
                  <a:cubicBezTo>
                    <a:pt x="416" y="101"/>
                    <a:pt x="409" y="50"/>
                    <a:pt x="396" y="0"/>
                  </a:cubicBezTo>
                  <a:cubicBezTo>
                    <a:pt x="273" y="139"/>
                    <a:pt x="273" y="139"/>
                    <a:pt x="273" y="139"/>
                  </a:cubicBezTo>
                  <a:cubicBezTo>
                    <a:pt x="90" y="98"/>
                    <a:pt x="90" y="98"/>
                    <a:pt x="90" y="98"/>
                  </a:cubicBezTo>
                  <a:cubicBezTo>
                    <a:pt x="94" y="116"/>
                    <a:pt x="96" y="134"/>
                    <a:pt x="96" y="152"/>
                  </a:cubicBezTo>
                  <a:cubicBezTo>
                    <a:pt x="96" y="229"/>
                    <a:pt x="60" y="302"/>
                    <a:pt x="0" y="350"/>
                  </a:cubicBezTo>
                  <a:cubicBezTo>
                    <a:pt x="18" y="535"/>
                    <a:pt x="18" y="535"/>
                    <a:pt x="18" y="535"/>
                  </a:cubicBezTo>
                  <a:cubicBezTo>
                    <a:pt x="188" y="610"/>
                    <a:pt x="188" y="610"/>
                    <a:pt x="188" y="610"/>
                  </a:cubicBezTo>
                  <a:cubicBezTo>
                    <a:pt x="331" y="502"/>
                    <a:pt x="416" y="331"/>
                    <a:pt x="416" y="1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9" name="Google Shape;749;p39"/>
            <p:cNvSpPr/>
            <p:nvPr/>
          </p:nvSpPr>
          <p:spPr>
            <a:xfrm>
              <a:off x="3962400" y="925512"/>
              <a:ext cx="2297112" cy="2333625"/>
            </a:xfrm>
            <a:custGeom>
              <a:rect b="b" l="l" r="r" t="t"/>
              <a:pathLst>
                <a:path extrusionOk="0" h="524" w="516">
                  <a:moveTo>
                    <a:pt x="1" y="0"/>
                  </a:moveTo>
                  <a:cubicBezTo>
                    <a:pt x="94" y="159"/>
                    <a:pt x="94" y="159"/>
                    <a:pt x="94" y="159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95" y="330"/>
                    <a:pt x="178" y="393"/>
                    <a:pt x="211" y="484"/>
                  </a:cubicBezTo>
                  <a:cubicBezTo>
                    <a:pt x="393" y="524"/>
                    <a:pt x="393" y="524"/>
                    <a:pt x="393" y="524"/>
                  </a:cubicBezTo>
                  <a:cubicBezTo>
                    <a:pt x="516" y="385"/>
                    <a:pt x="516" y="385"/>
                    <a:pt x="516" y="385"/>
                  </a:cubicBezTo>
                  <a:cubicBezTo>
                    <a:pt x="439" y="162"/>
                    <a:pt x="235" y="1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0" name="Google Shape;750;p39"/>
            <p:cNvSpPr/>
            <p:nvPr/>
          </p:nvSpPr>
          <p:spPr>
            <a:xfrm>
              <a:off x="1466850" y="920750"/>
              <a:ext cx="2759074" cy="2097087"/>
            </a:xfrm>
            <a:custGeom>
              <a:rect b="b" l="l" r="r" t="t"/>
              <a:pathLst>
                <a:path extrusionOk="0" h="471" w="620">
                  <a:moveTo>
                    <a:pt x="526" y="320"/>
                  </a:moveTo>
                  <a:cubicBezTo>
                    <a:pt x="620" y="160"/>
                    <a:pt x="620" y="160"/>
                    <a:pt x="620" y="160"/>
                  </a:cubicBezTo>
                  <a:cubicBezTo>
                    <a:pt x="526" y="0"/>
                    <a:pt x="526" y="0"/>
                    <a:pt x="526" y="0"/>
                  </a:cubicBezTo>
                  <a:cubicBezTo>
                    <a:pt x="290" y="4"/>
                    <a:pt x="82" y="151"/>
                    <a:pt x="0" y="371"/>
                  </a:cubicBezTo>
                  <a:cubicBezTo>
                    <a:pt x="180" y="331"/>
                    <a:pt x="180" y="331"/>
                    <a:pt x="180" y="331"/>
                  </a:cubicBezTo>
                  <a:cubicBezTo>
                    <a:pt x="305" y="471"/>
                    <a:pt x="305" y="471"/>
                    <a:pt x="305" y="471"/>
                  </a:cubicBezTo>
                  <a:cubicBezTo>
                    <a:pt x="343" y="383"/>
                    <a:pt x="428" y="324"/>
                    <a:pt x="526" y="3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51" name="Google Shape;751;p39"/>
          <p:cNvGrpSpPr/>
          <p:nvPr/>
        </p:nvGrpSpPr>
        <p:grpSpPr>
          <a:xfrm>
            <a:off x="4341570" y="1550333"/>
            <a:ext cx="445621" cy="445591"/>
            <a:chOff x="5732756" y="2682276"/>
            <a:chExt cx="719905" cy="719856"/>
          </a:xfrm>
        </p:grpSpPr>
        <p:sp>
          <p:nvSpPr>
            <p:cNvPr id="752" name="Google Shape;752;p39"/>
            <p:cNvSpPr/>
            <p:nvPr/>
          </p:nvSpPr>
          <p:spPr>
            <a:xfrm>
              <a:off x="5732756" y="2682276"/>
              <a:ext cx="400276" cy="538927"/>
            </a:xfrm>
            <a:custGeom>
              <a:rect b="b" l="l" r="r" t="t"/>
              <a:pathLst>
                <a:path extrusionOk="0" h="902" w="670">
                  <a:moveTo>
                    <a:pt x="145" y="824"/>
                  </a:moveTo>
                  <a:cubicBezTo>
                    <a:pt x="138" y="813"/>
                    <a:pt x="137" y="799"/>
                    <a:pt x="142" y="786"/>
                  </a:cubicBezTo>
                  <a:cubicBezTo>
                    <a:pt x="149" y="767"/>
                    <a:pt x="164" y="751"/>
                    <a:pt x="185" y="739"/>
                  </a:cubicBezTo>
                  <a:cubicBezTo>
                    <a:pt x="205" y="727"/>
                    <a:pt x="227" y="722"/>
                    <a:pt x="247" y="725"/>
                  </a:cubicBezTo>
                  <a:cubicBezTo>
                    <a:pt x="260" y="727"/>
                    <a:pt x="272" y="735"/>
                    <a:pt x="278" y="747"/>
                  </a:cubicBezTo>
                  <a:cubicBezTo>
                    <a:pt x="285" y="758"/>
                    <a:pt x="286" y="773"/>
                    <a:pt x="281" y="786"/>
                  </a:cubicBezTo>
                  <a:cubicBezTo>
                    <a:pt x="365" y="737"/>
                    <a:pt x="365" y="737"/>
                    <a:pt x="365" y="737"/>
                  </a:cubicBezTo>
                  <a:cubicBezTo>
                    <a:pt x="342" y="697"/>
                    <a:pt x="329" y="651"/>
                    <a:pt x="329" y="602"/>
                  </a:cubicBezTo>
                  <a:cubicBezTo>
                    <a:pt x="329" y="459"/>
                    <a:pt x="440" y="342"/>
                    <a:pt x="580" y="330"/>
                  </a:cubicBezTo>
                  <a:cubicBezTo>
                    <a:pt x="580" y="202"/>
                    <a:pt x="580" y="202"/>
                    <a:pt x="580" y="202"/>
                  </a:cubicBezTo>
                  <a:cubicBezTo>
                    <a:pt x="581" y="199"/>
                    <a:pt x="584" y="195"/>
                    <a:pt x="589" y="195"/>
                  </a:cubicBezTo>
                  <a:cubicBezTo>
                    <a:pt x="598" y="194"/>
                    <a:pt x="606" y="195"/>
                    <a:pt x="611" y="202"/>
                  </a:cubicBezTo>
                  <a:cubicBezTo>
                    <a:pt x="614" y="207"/>
                    <a:pt x="616" y="212"/>
                    <a:pt x="619" y="216"/>
                  </a:cubicBezTo>
                  <a:cubicBezTo>
                    <a:pt x="628" y="230"/>
                    <a:pt x="645" y="232"/>
                    <a:pt x="656" y="219"/>
                  </a:cubicBezTo>
                  <a:cubicBezTo>
                    <a:pt x="666" y="207"/>
                    <a:pt x="670" y="189"/>
                    <a:pt x="669" y="172"/>
                  </a:cubicBezTo>
                  <a:cubicBezTo>
                    <a:pt x="670" y="156"/>
                    <a:pt x="666" y="138"/>
                    <a:pt x="656" y="126"/>
                  </a:cubicBezTo>
                  <a:cubicBezTo>
                    <a:pt x="645" y="113"/>
                    <a:pt x="628" y="115"/>
                    <a:pt x="619" y="129"/>
                  </a:cubicBezTo>
                  <a:cubicBezTo>
                    <a:pt x="616" y="133"/>
                    <a:pt x="614" y="138"/>
                    <a:pt x="611" y="143"/>
                  </a:cubicBezTo>
                  <a:cubicBezTo>
                    <a:pt x="606" y="150"/>
                    <a:pt x="598" y="151"/>
                    <a:pt x="589" y="150"/>
                  </a:cubicBezTo>
                  <a:cubicBezTo>
                    <a:pt x="584" y="150"/>
                    <a:pt x="581" y="146"/>
                    <a:pt x="580" y="142"/>
                  </a:cubicBezTo>
                  <a:cubicBezTo>
                    <a:pt x="580" y="0"/>
                    <a:pt x="580" y="0"/>
                    <a:pt x="580" y="0"/>
                  </a:cubicBezTo>
                  <a:cubicBezTo>
                    <a:pt x="258" y="12"/>
                    <a:pt x="0" y="277"/>
                    <a:pt x="0" y="602"/>
                  </a:cubicBezTo>
                  <a:cubicBezTo>
                    <a:pt x="0" y="711"/>
                    <a:pt x="29" y="814"/>
                    <a:pt x="79" y="902"/>
                  </a:cubicBezTo>
                  <a:cubicBezTo>
                    <a:pt x="177" y="845"/>
                    <a:pt x="177" y="845"/>
                    <a:pt x="177" y="845"/>
                  </a:cubicBezTo>
                  <a:cubicBezTo>
                    <a:pt x="163" y="843"/>
                    <a:pt x="151" y="836"/>
                    <a:pt x="145" y="8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3" name="Google Shape;753;p39"/>
            <p:cNvSpPr/>
            <p:nvPr/>
          </p:nvSpPr>
          <p:spPr>
            <a:xfrm>
              <a:off x="6094186" y="2682276"/>
              <a:ext cx="358476" cy="531209"/>
            </a:xfrm>
            <a:custGeom>
              <a:rect b="b" l="l" r="r" t="t"/>
              <a:pathLst>
                <a:path extrusionOk="0" h="889" w="600">
                  <a:moveTo>
                    <a:pt x="35" y="95"/>
                  </a:moveTo>
                  <a:cubicBezTo>
                    <a:pt x="48" y="95"/>
                    <a:pt x="60" y="101"/>
                    <a:pt x="69" y="112"/>
                  </a:cubicBezTo>
                  <a:cubicBezTo>
                    <a:pt x="82" y="127"/>
                    <a:pt x="88" y="149"/>
                    <a:pt x="88" y="172"/>
                  </a:cubicBezTo>
                  <a:cubicBezTo>
                    <a:pt x="88" y="196"/>
                    <a:pt x="82" y="218"/>
                    <a:pt x="69" y="233"/>
                  </a:cubicBezTo>
                  <a:cubicBezTo>
                    <a:pt x="60" y="244"/>
                    <a:pt x="48" y="250"/>
                    <a:pt x="35" y="250"/>
                  </a:cubicBezTo>
                  <a:cubicBezTo>
                    <a:pt x="21" y="250"/>
                    <a:pt x="8" y="243"/>
                    <a:pt x="0" y="232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150" y="331"/>
                    <a:pt x="271" y="452"/>
                    <a:pt x="271" y="602"/>
                  </a:cubicBezTo>
                  <a:cubicBezTo>
                    <a:pt x="271" y="644"/>
                    <a:pt x="261" y="684"/>
                    <a:pt x="245" y="719"/>
                  </a:cubicBezTo>
                  <a:cubicBezTo>
                    <a:pt x="355" y="783"/>
                    <a:pt x="355" y="783"/>
                    <a:pt x="355" y="783"/>
                  </a:cubicBezTo>
                  <a:cubicBezTo>
                    <a:pt x="358" y="786"/>
                    <a:pt x="359" y="791"/>
                    <a:pt x="357" y="795"/>
                  </a:cubicBezTo>
                  <a:cubicBezTo>
                    <a:pt x="353" y="802"/>
                    <a:pt x="349" y="809"/>
                    <a:pt x="340" y="810"/>
                  </a:cubicBezTo>
                  <a:cubicBezTo>
                    <a:pt x="334" y="810"/>
                    <a:pt x="329" y="810"/>
                    <a:pt x="324" y="810"/>
                  </a:cubicBezTo>
                  <a:cubicBezTo>
                    <a:pt x="307" y="810"/>
                    <a:pt x="297" y="825"/>
                    <a:pt x="303" y="840"/>
                  </a:cubicBezTo>
                  <a:cubicBezTo>
                    <a:pt x="309" y="855"/>
                    <a:pt x="322" y="868"/>
                    <a:pt x="336" y="875"/>
                  </a:cubicBezTo>
                  <a:cubicBezTo>
                    <a:pt x="350" y="884"/>
                    <a:pt x="368" y="889"/>
                    <a:pt x="384" y="887"/>
                  </a:cubicBezTo>
                  <a:cubicBezTo>
                    <a:pt x="400" y="884"/>
                    <a:pt x="407" y="868"/>
                    <a:pt x="399" y="854"/>
                  </a:cubicBezTo>
                  <a:cubicBezTo>
                    <a:pt x="397" y="849"/>
                    <a:pt x="394" y="845"/>
                    <a:pt x="391" y="840"/>
                  </a:cubicBezTo>
                  <a:cubicBezTo>
                    <a:pt x="387" y="831"/>
                    <a:pt x="391" y="824"/>
                    <a:pt x="396" y="817"/>
                  </a:cubicBezTo>
                  <a:cubicBezTo>
                    <a:pt x="398" y="813"/>
                    <a:pt x="403" y="812"/>
                    <a:pt x="407" y="813"/>
                  </a:cubicBezTo>
                  <a:cubicBezTo>
                    <a:pt x="530" y="884"/>
                    <a:pt x="530" y="884"/>
                    <a:pt x="530" y="884"/>
                  </a:cubicBezTo>
                  <a:cubicBezTo>
                    <a:pt x="575" y="800"/>
                    <a:pt x="600" y="704"/>
                    <a:pt x="600" y="602"/>
                  </a:cubicBezTo>
                  <a:cubicBezTo>
                    <a:pt x="600" y="271"/>
                    <a:pt x="331" y="1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8" y="102"/>
                    <a:pt x="21" y="95"/>
                    <a:pt x="35" y="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4" name="Google Shape;754;p39"/>
            <p:cNvSpPr/>
            <p:nvPr/>
          </p:nvSpPr>
          <p:spPr>
            <a:xfrm>
              <a:off x="5787732" y="3124950"/>
              <a:ext cx="616090" cy="277182"/>
            </a:xfrm>
            <a:custGeom>
              <a:rect b="b" l="l" r="r" t="t"/>
              <a:pathLst>
                <a:path extrusionOk="0" h="464" w="1031">
                  <a:moveTo>
                    <a:pt x="931" y="147"/>
                  </a:moveTo>
                  <a:cubicBezTo>
                    <a:pt x="925" y="159"/>
                    <a:pt x="913" y="166"/>
                    <a:pt x="900" y="169"/>
                  </a:cubicBezTo>
                  <a:cubicBezTo>
                    <a:pt x="880" y="172"/>
                    <a:pt x="858" y="167"/>
                    <a:pt x="838" y="155"/>
                  </a:cubicBezTo>
                  <a:cubicBezTo>
                    <a:pt x="817" y="143"/>
                    <a:pt x="801" y="127"/>
                    <a:pt x="795" y="108"/>
                  </a:cubicBezTo>
                  <a:cubicBezTo>
                    <a:pt x="790" y="95"/>
                    <a:pt x="791" y="81"/>
                    <a:pt x="797" y="70"/>
                  </a:cubicBezTo>
                  <a:cubicBezTo>
                    <a:pt x="804" y="58"/>
                    <a:pt x="816" y="50"/>
                    <a:pt x="830" y="48"/>
                  </a:cubicBezTo>
                  <a:cubicBezTo>
                    <a:pt x="746" y="0"/>
                    <a:pt x="746" y="0"/>
                    <a:pt x="746" y="0"/>
                  </a:cubicBezTo>
                  <a:cubicBezTo>
                    <a:pt x="698" y="81"/>
                    <a:pt x="611" y="135"/>
                    <a:pt x="510" y="135"/>
                  </a:cubicBezTo>
                  <a:cubicBezTo>
                    <a:pt x="417" y="135"/>
                    <a:pt x="335" y="88"/>
                    <a:pt x="286" y="17"/>
                  </a:cubicBezTo>
                  <a:cubicBezTo>
                    <a:pt x="175" y="81"/>
                    <a:pt x="175" y="81"/>
                    <a:pt x="175" y="81"/>
                  </a:cubicBezTo>
                  <a:cubicBezTo>
                    <a:pt x="171" y="82"/>
                    <a:pt x="167" y="81"/>
                    <a:pt x="164" y="77"/>
                  </a:cubicBezTo>
                  <a:cubicBezTo>
                    <a:pt x="159" y="70"/>
                    <a:pt x="156" y="63"/>
                    <a:pt x="160" y="54"/>
                  </a:cubicBezTo>
                  <a:cubicBezTo>
                    <a:pt x="162" y="49"/>
                    <a:pt x="165" y="45"/>
                    <a:pt x="168" y="40"/>
                  </a:cubicBezTo>
                  <a:cubicBezTo>
                    <a:pt x="175" y="26"/>
                    <a:pt x="168" y="10"/>
                    <a:pt x="152" y="7"/>
                  </a:cubicBezTo>
                  <a:cubicBezTo>
                    <a:pt x="136" y="5"/>
                    <a:pt x="119" y="10"/>
                    <a:pt x="105" y="18"/>
                  </a:cubicBezTo>
                  <a:cubicBezTo>
                    <a:pt x="90" y="26"/>
                    <a:pt x="77" y="39"/>
                    <a:pt x="71" y="54"/>
                  </a:cubicBezTo>
                  <a:cubicBezTo>
                    <a:pt x="66" y="69"/>
                    <a:pt x="76" y="83"/>
                    <a:pt x="92" y="84"/>
                  </a:cubicBezTo>
                  <a:cubicBezTo>
                    <a:pt x="97" y="84"/>
                    <a:pt x="103" y="83"/>
                    <a:pt x="108" y="84"/>
                  </a:cubicBezTo>
                  <a:cubicBezTo>
                    <a:pt x="117" y="85"/>
                    <a:pt x="121" y="92"/>
                    <a:pt x="126" y="99"/>
                  </a:cubicBezTo>
                  <a:cubicBezTo>
                    <a:pt x="128" y="103"/>
                    <a:pt x="126" y="108"/>
                    <a:pt x="123" y="111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107" y="351"/>
                    <a:pt x="296" y="464"/>
                    <a:pt x="510" y="464"/>
                  </a:cubicBezTo>
                  <a:cubicBezTo>
                    <a:pt x="733" y="464"/>
                    <a:pt x="927" y="344"/>
                    <a:pt x="1031" y="165"/>
                  </a:cubicBezTo>
                  <a:cubicBezTo>
                    <a:pt x="934" y="108"/>
                    <a:pt x="934" y="108"/>
                    <a:pt x="934" y="108"/>
                  </a:cubicBezTo>
                  <a:cubicBezTo>
                    <a:pt x="939" y="121"/>
                    <a:pt x="938" y="136"/>
                    <a:pt x="931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55" name="Google Shape;755;p39"/>
          <p:cNvGrpSpPr/>
          <p:nvPr/>
        </p:nvGrpSpPr>
        <p:grpSpPr>
          <a:xfrm>
            <a:off x="4982887" y="1550327"/>
            <a:ext cx="445627" cy="445604"/>
            <a:chOff x="6768809" y="2682265"/>
            <a:chExt cx="719915" cy="719877"/>
          </a:xfrm>
        </p:grpSpPr>
        <p:sp>
          <p:nvSpPr>
            <p:cNvPr id="756" name="Google Shape;756;p39"/>
            <p:cNvSpPr/>
            <p:nvPr/>
          </p:nvSpPr>
          <p:spPr>
            <a:xfrm>
              <a:off x="6768809" y="2682954"/>
              <a:ext cx="400157" cy="358101"/>
            </a:xfrm>
            <a:custGeom>
              <a:rect b="b" l="l" r="r" t="t"/>
              <a:pathLst>
                <a:path extrusionOk="0" h="571" w="638">
                  <a:moveTo>
                    <a:pt x="91" y="538"/>
                  </a:moveTo>
                  <a:cubicBezTo>
                    <a:pt x="91" y="525"/>
                    <a:pt x="97" y="513"/>
                    <a:pt x="107" y="505"/>
                  </a:cubicBezTo>
                  <a:cubicBezTo>
                    <a:pt x="121" y="493"/>
                    <a:pt x="142" y="486"/>
                    <a:pt x="164" y="487"/>
                  </a:cubicBezTo>
                  <a:cubicBezTo>
                    <a:pt x="187" y="486"/>
                    <a:pt x="208" y="493"/>
                    <a:pt x="222" y="505"/>
                  </a:cubicBezTo>
                  <a:cubicBezTo>
                    <a:pt x="232" y="513"/>
                    <a:pt x="238" y="525"/>
                    <a:pt x="238" y="538"/>
                  </a:cubicBezTo>
                  <a:cubicBezTo>
                    <a:pt x="238" y="551"/>
                    <a:pt x="232" y="563"/>
                    <a:pt x="221" y="571"/>
                  </a:cubicBezTo>
                  <a:cubicBezTo>
                    <a:pt x="314" y="571"/>
                    <a:pt x="314" y="571"/>
                    <a:pt x="314" y="571"/>
                  </a:cubicBezTo>
                  <a:cubicBezTo>
                    <a:pt x="315" y="435"/>
                    <a:pt x="420" y="325"/>
                    <a:pt x="552" y="314"/>
                  </a:cubicBezTo>
                  <a:cubicBezTo>
                    <a:pt x="552" y="192"/>
                    <a:pt x="552" y="192"/>
                    <a:pt x="552" y="192"/>
                  </a:cubicBezTo>
                  <a:cubicBezTo>
                    <a:pt x="554" y="189"/>
                    <a:pt x="557" y="185"/>
                    <a:pt x="561" y="185"/>
                  </a:cubicBezTo>
                  <a:cubicBezTo>
                    <a:pt x="569" y="184"/>
                    <a:pt x="577" y="184"/>
                    <a:pt x="582" y="192"/>
                  </a:cubicBezTo>
                  <a:cubicBezTo>
                    <a:pt x="585" y="196"/>
                    <a:pt x="587" y="201"/>
                    <a:pt x="590" y="205"/>
                  </a:cubicBezTo>
                  <a:cubicBezTo>
                    <a:pt x="598" y="218"/>
                    <a:pt x="615" y="220"/>
                    <a:pt x="625" y="208"/>
                  </a:cubicBezTo>
                  <a:cubicBezTo>
                    <a:pt x="634" y="196"/>
                    <a:pt x="638" y="179"/>
                    <a:pt x="638" y="163"/>
                  </a:cubicBezTo>
                  <a:cubicBezTo>
                    <a:pt x="638" y="148"/>
                    <a:pt x="634" y="131"/>
                    <a:pt x="625" y="119"/>
                  </a:cubicBezTo>
                  <a:cubicBezTo>
                    <a:pt x="615" y="107"/>
                    <a:pt x="598" y="109"/>
                    <a:pt x="590" y="122"/>
                  </a:cubicBezTo>
                  <a:cubicBezTo>
                    <a:pt x="587" y="126"/>
                    <a:pt x="585" y="131"/>
                    <a:pt x="582" y="135"/>
                  </a:cubicBezTo>
                  <a:cubicBezTo>
                    <a:pt x="577" y="142"/>
                    <a:pt x="569" y="143"/>
                    <a:pt x="561" y="142"/>
                  </a:cubicBezTo>
                  <a:cubicBezTo>
                    <a:pt x="557" y="142"/>
                    <a:pt x="554" y="138"/>
                    <a:pt x="552" y="135"/>
                  </a:cubicBezTo>
                  <a:cubicBezTo>
                    <a:pt x="552" y="0"/>
                    <a:pt x="552" y="0"/>
                    <a:pt x="552" y="0"/>
                  </a:cubicBezTo>
                  <a:cubicBezTo>
                    <a:pt x="246" y="11"/>
                    <a:pt x="1" y="262"/>
                    <a:pt x="0" y="571"/>
                  </a:cubicBezTo>
                  <a:cubicBezTo>
                    <a:pt x="107" y="571"/>
                    <a:pt x="107" y="571"/>
                    <a:pt x="107" y="571"/>
                  </a:cubicBezTo>
                  <a:cubicBezTo>
                    <a:pt x="97" y="563"/>
                    <a:pt x="91" y="551"/>
                    <a:pt x="91" y="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7" name="Google Shape;757;p39"/>
            <p:cNvSpPr/>
            <p:nvPr/>
          </p:nvSpPr>
          <p:spPr>
            <a:xfrm>
              <a:off x="6768809" y="3002032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539" y="547"/>
                  </a:moveTo>
                  <a:cubicBezTo>
                    <a:pt x="526" y="547"/>
                    <a:pt x="514" y="542"/>
                    <a:pt x="506" y="532"/>
                  </a:cubicBezTo>
                  <a:cubicBezTo>
                    <a:pt x="494" y="517"/>
                    <a:pt x="487" y="497"/>
                    <a:pt x="488" y="474"/>
                  </a:cubicBezTo>
                  <a:cubicBezTo>
                    <a:pt x="487" y="451"/>
                    <a:pt x="494" y="431"/>
                    <a:pt x="506" y="416"/>
                  </a:cubicBezTo>
                  <a:cubicBezTo>
                    <a:pt x="514" y="406"/>
                    <a:pt x="526" y="400"/>
                    <a:pt x="539" y="400"/>
                  </a:cubicBezTo>
                  <a:cubicBezTo>
                    <a:pt x="551" y="400"/>
                    <a:pt x="564" y="406"/>
                    <a:pt x="572" y="417"/>
                  </a:cubicBezTo>
                  <a:cubicBezTo>
                    <a:pt x="572" y="324"/>
                    <a:pt x="572" y="324"/>
                    <a:pt x="572" y="324"/>
                  </a:cubicBezTo>
                  <a:cubicBezTo>
                    <a:pt x="436" y="323"/>
                    <a:pt x="325" y="219"/>
                    <a:pt x="315" y="86"/>
                  </a:cubicBezTo>
                  <a:cubicBezTo>
                    <a:pt x="193" y="86"/>
                    <a:pt x="193" y="86"/>
                    <a:pt x="193" y="86"/>
                  </a:cubicBezTo>
                  <a:cubicBezTo>
                    <a:pt x="189" y="84"/>
                    <a:pt x="186" y="81"/>
                    <a:pt x="186" y="77"/>
                  </a:cubicBezTo>
                  <a:cubicBezTo>
                    <a:pt x="185" y="69"/>
                    <a:pt x="185" y="61"/>
                    <a:pt x="193" y="56"/>
                  </a:cubicBezTo>
                  <a:cubicBezTo>
                    <a:pt x="197" y="53"/>
                    <a:pt x="202" y="51"/>
                    <a:pt x="206" y="48"/>
                  </a:cubicBezTo>
                  <a:cubicBezTo>
                    <a:pt x="219" y="40"/>
                    <a:pt x="221" y="23"/>
                    <a:pt x="209" y="13"/>
                  </a:cubicBezTo>
                  <a:cubicBezTo>
                    <a:pt x="197" y="4"/>
                    <a:pt x="180" y="0"/>
                    <a:pt x="164" y="0"/>
                  </a:cubicBezTo>
                  <a:cubicBezTo>
                    <a:pt x="149" y="0"/>
                    <a:pt x="132" y="4"/>
                    <a:pt x="120" y="13"/>
                  </a:cubicBezTo>
                  <a:cubicBezTo>
                    <a:pt x="108" y="23"/>
                    <a:pt x="109" y="40"/>
                    <a:pt x="123" y="48"/>
                  </a:cubicBezTo>
                  <a:cubicBezTo>
                    <a:pt x="127" y="51"/>
                    <a:pt x="132" y="53"/>
                    <a:pt x="136" y="56"/>
                  </a:cubicBezTo>
                  <a:cubicBezTo>
                    <a:pt x="143" y="61"/>
                    <a:pt x="143" y="69"/>
                    <a:pt x="143" y="77"/>
                  </a:cubicBezTo>
                  <a:cubicBezTo>
                    <a:pt x="143" y="81"/>
                    <a:pt x="139" y="84"/>
                    <a:pt x="136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2" y="392"/>
                    <a:pt x="263" y="637"/>
                    <a:pt x="572" y="638"/>
                  </a:cubicBezTo>
                  <a:cubicBezTo>
                    <a:pt x="572" y="531"/>
                    <a:pt x="572" y="531"/>
                    <a:pt x="572" y="531"/>
                  </a:cubicBezTo>
                  <a:cubicBezTo>
                    <a:pt x="564" y="541"/>
                    <a:pt x="551" y="547"/>
                    <a:pt x="539" y="5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8" name="Google Shape;758;p39"/>
            <p:cNvSpPr/>
            <p:nvPr/>
          </p:nvSpPr>
          <p:spPr>
            <a:xfrm>
              <a:off x="7129915" y="2682265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33" y="91"/>
                  </a:moveTo>
                  <a:cubicBezTo>
                    <a:pt x="46" y="91"/>
                    <a:pt x="58" y="97"/>
                    <a:pt x="66" y="107"/>
                  </a:cubicBezTo>
                  <a:cubicBezTo>
                    <a:pt x="78" y="121"/>
                    <a:pt x="85" y="142"/>
                    <a:pt x="84" y="164"/>
                  </a:cubicBezTo>
                  <a:cubicBezTo>
                    <a:pt x="85" y="187"/>
                    <a:pt x="78" y="208"/>
                    <a:pt x="66" y="222"/>
                  </a:cubicBezTo>
                  <a:cubicBezTo>
                    <a:pt x="58" y="232"/>
                    <a:pt x="46" y="238"/>
                    <a:pt x="33" y="238"/>
                  </a:cubicBezTo>
                  <a:cubicBezTo>
                    <a:pt x="21" y="238"/>
                    <a:pt x="8" y="232"/>
                    <a:pt x="0" y="222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136" y="315"/>
                    <a:pt x="247" y="420"/>
                    <a:pt x="257" y="553"/>
                  </a:cubicBezTo>
                  <a:cubicBezTo>
                    <a:pt x="379" y="553"/>
                    <a:pt x="379" y="553"/>
                    <a:pt x="379" y="553"/>
                  </a:cubicBezTo>
                  <a:cubicBezTo>
                    <a:pt x="383" y="554"/>
                    <a:pt x="386" y="557"/>
                    <a:pt x="386" y="561"/>
                  </a:cubicBezTo>
                  <a:cubicBezTo>
                    <a:pt x="387" y="570"/>
                    <a:pt x="387" y="577"/>
                    <a:pt x="379" y="582"/>
                  </a:cubicBezTo>
                  <a:cubicBezTo>
                    <a:pt x="375" y="585"/>
                    <a:pt x="370" y="587"/>
                    <a:pt x="366" y="590"/>
                  </a:cubicBezTo>
                  <a:cubicBezTo>
                    <a:pt x="353" y="598"/>
                    <a:pt x="351" y="615"/>
                    <a:pt x="363" y="625"/>
                  </a:cubicBezTo>
                  <a:cubicBezTo>
                    <a:pt x="375" y="635"/>
                    <a:pt x="392" y="638"/>
                    <a:pt x="408" y="638"/>
                  </a:cubicBezTo>
                  <a:cubicBezTo>
                    <a:pt x="423" y="638"/>
                    <a:pt x="440" y="635"/>
                    <a:pt x="452" y="625"/>
                  </a:cubicBezTo>
                  <a:cubicBezTo>
                    <a:pt x="464" y="615"/>
                    <a:pt x="463" y="598"/>
                    <a:pt x="449" y="590"/>
                  </a:cubicBezTo>
                  <a:cubicBezTo>
                    <a:pt x="445" y="587"/>
                    <a:pt x="440" y="585"/>
                    <a:pt x="436" y="582"/>
                  </a:cubicBezTo>
                  <a:cubicBezTo>
                    <a:pt x="429" y="577"/>
                    <a:pt x="429" y="570"/>
                    <a:pt x="429" y="561"/>
                  </a:cubicBezTo>
                  <a:cubicBezTo>
                    <a:pt x="429" y="557"/>
                    <a:pt x="433" y="554"/>
                    <a:pt x="436" y="553"/>
                  </a:cubicBezTo>
                  <a:cubicBezTo>
                    <a:pt x="572" y="553"/>
                    <a:pt x="572" y="553"/>
                    <a:pt x="572" y="553"/>
                  </a:cubicBezTo>
                  <a:cubicBezTo>
                    <a:pt x="560" y="246"/>
                    <a:pt x="309" y="1"/>
                    <a:pt x="0" y="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8" y="97"/>
                    <a:pt x="21" y="91"/>
                    <a:pt x="33" y="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9" name="Google Shape;759;p39"/>
            <p:cNvSpPr/>
            <p:nvPr/>
          </p:nvSpPr>
          <p:spPr>
            <a:xfrm>
              <a:off x="7088567" y="3043581"/>
              <a:ext cx="400157" cy="358561"/>
            </a:xfrm>
            <a:custGeom>
              <a:rect b="b" l="l" r="r" t="t"/>
              <a:pathLst>
                <a:path extrusionOk="0" h="572" w="638">
                  <a:moveTo>
                    <a:pt x="547" y="34"/>
                  </a:moveTo>
                  <a:cubicBezTo>
                    <a:pt x="547" y="46"/>
                    <a:pt x="541" y="58"/>
                    <a:pt x="531" y="66"/>
                  </a:cubicBezTo>
                  <a:cubicBezTo>
                    <a:pt x="517" y="78"/>
                    <a:pt x="496" y="85"/>
                    <a:pt x="474" y="84"/>
                  </a:cubicBezTo>
                  <a:cubicBezTo>
                    <a:pt x="451" y="85"/>
                    <a:pt x="430" y="78"/>
                    <a:pt x="416" y="66"/>
                  </a:cubicBezTo>
                  <a:cubicBezTo>
                    <a:pt x="406" y="58"/>
                    <a:pt x="400" y="46"/>
                    <a:pt x="400" y="34"/>
                  </a:cubicBezTo>
                  <a:cubicBezTo>
                    <a:pt x="400" y="21"/>
                    <a:pt x="406" y="9"/>
                    <a:pt x="417" y="0"/>
                  </a:cubicBezTo>
                  <a:cubicBezTo>
                    <a:pt x="324" y="0"/>
                    <a:pt x="324" y="0"/>
                    <a:pt x="324" y="0"/>
                  </a:cubicBezTo>
                  <a:cubicBezTo>
                    <a:pt x="323" y="136"/>
                    <a:pt x="218" y="247"/>
                    <a:pt x="86" y="258"/>
                  </a:cubicBezTo>
                  <a:cubicBezTo>
                    <a:pt x="86" y="379"/>
                    <a:pt x="86" y="379"/>
                    <a:pt x="86" y="379"/>
                  </a:cubicBezTo>
                  <a:cubicBezTo>
                    <a:pt x="84" y="383"/>
                    <a:pt x="81" y="386"/>
                    <a:pt x="77" y="387"/>
                  </a:cubicBezTo>
                  <a:cubicBezTo>
                    <a:pt x="69" y="387"/>
                    <a:pt x="61" y="387"/>
                    <a:pt x="56" y="379"/>
                  </a:cubicBezTo>
                  <a:cubicBezTo>
                    <a:pt x="53" y="375"/>
                    <a:pt x="51" y="370"/>
                    <a:pt x="48" y="366"/>
                  </a:cubicBezTo>
                  <a:cubicBezTo>
                    <a:pt x="40" y="353"/>
                    <a:pt x="23" y="352"/>
                    <a:pt x="13" y="363"/>
                  </a:cubicBezTo>
                  <a:cubicBezTo>
                    <a:pt x="4" y="375"/>
                    <a:pt x="0" y="392"/>
                    <a:pt x="0" y="408"/>
                  </a:cubicBezTo>
                  <a:cubicBezTo>
                    <a:pt x="0" y="423"/>
                    <a:pt x="4" y="440"/>
                    <a:pt x="13" y="452"/>
                  </a:cubicBezTo>
                  <a:cubicBezTo>
                    <a:pt x="23" y="464"/>
                    <a:pt x="40" y="463"/>
                    <a:pt x="48" y="450"/>
                  </a:cubicBezTo>
                  <a:cubicBezTo>
                    <a:pt x="51" y="445"/>
                    <a:pt x="53" y="440"/>
                    <a:pt x="56" y="436"/>
                  </a:cubicBezTo>
                  <a:cubicBezTo>
                    <a:pt x="61" y="429"/>
                    <a:pt x="69" y="429"/>
                    <a:pt x="77" y="429"/>
                  </a:cubicBezTo>
                  <a:cubicBezTo>
                    <a:pt x="81" y="429"/>
                    <a:pt x="84" y="433"/>
                    <a:pt x="86" y="436"/>
                  </a:cubicBezTo>
                  <a:cubicBezTo>
                    <a:pt x="86" y="572"/>
                    <a:pt x="86" y="572"/>
                    <a:pt x="86" y="572"/>
                  </a:cubicBezTo>
                  <a:cubicBezTo>
                    <a:pt x="392" y="560"/>
                    <a:pt x="637" y="309"/>
                    <a:pt x="638" y="0"/>
                  </a:cubicBezTo>
                  <a:cubicBezTo>
                    <a:pt x="531" y="0"/>
                    <a:pt x="531" y="0"/>
                    <a:pt x="531" y="0"/>
                  </a:cubicBezTo>
                  <a:cubicBezTo>
                    <a:pt x="541" y="9"/>
                    <a:pt x="547" y="21"/>
                    <a:pt x="547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60" name="Google Shape;760;p39"/>
          <p:cNvGrpSpPr/>
          <p:nvPr/>
        </p:nvGrpSpPr>
        <p:grpSpPr>
          <a:xfrm>
            <a:off x="5624209" y="1550356"/>
            <a:ext cx="445753" cy="445545"/>
            <a:chOff x="7804870" y="2682313"/>
            <a:chExt cx="720118" cy="719782"/>
          </a:xfrm>
        </p:grpSpPr>
        <p:sp>
          <p:nvSpPr>
            <p:cNvPr id="761" name="Google Shape;761;p39"/>
            <p:cNvSpPr/>
            <p:nvPr/>
          </p:nvSpPr>
          <p:spPr>
            <a:xfrm>
              <a:off x="7804870" y="2922841"/>
              <a:ext cx="256443" cy="407568"/>
            </a:xfrm>
            <a:custGeom>
              <a:rect b="b" l="l" r="r" t="t"/>
              <a:pathLst>
                <a:path extrusionOk="0" h="598" w="376">
                  <a:moveTo>
                    <a:pt x="242" y="519"/>
                  </a:moveTo>
                  <a:cubicBezTo>
                    <a:pt x="234" y="513"/>
                    <a:pt x="229" y="503"/>
                    <a:pt x="228" y="493"/>
                  </a:cubicBezTo>
                  <a:cubicBezTo>
                    <a:pt x="227" y="477"/>
                    <a:pt x="233" y="460"/>
                    <a:pt x="244" y="445"/>
                  </a:cubicBezTo>
                  <a:cubicBezTo>
                    <a:pt x="255" y="430"/>
                    <a:pt x="269" y="420"/>
                    <a:pt x="284" y="416"/>
                  </a:cubicBezTo>
                  <a:cubicBezTo>
                    <a:pt x="294" y="413"/>
                    <a:pt x="305" y="415"/>
                    <a:pt x="313" y="421"/>
                  </a:cubicBezTo>
                  <a:cubicBezTo>
                    <a:pt x="316" y="424"/>
                    <a:pt x="319" y="427"/>
                    <a:pt x="321" y="430"/>
                  </a:cubicBezTo>
                  <a:cubicBezTo>
                    <a:pt x="326" y="437"/>
                    <a:pt x="335" y="437"/>
                    <a:pt x="340" y="430"/>
                  </a:cubicBezTo>
                  <a:cubicBezTo>
                    <a:pt x="372" y="386"/>
                    <a:pt x="372" y="386"/>
                    <a:pt x="372" y="386"/>
                  </a:cubicBezTo>
                  <a:cubicBezTo>
                    <a:pt x="376" y="381"/>
                    <a:pt x="375" y="374"/>
                    <a:pt x="370" y="371"/>
                  </a:cubicBezTo>
                  <a:cubicBezTo>
                    <a:pt x="313" y="325"/>
                    <a:pt x="276" y="254"/>
                    <a:pt x="276" y="175"/>
                  </a:cubicBezTo>
                  <a:cubicBezTo>
                    <a:pt x="276" y="157"/>
                    <a:pt x="278" y="140"/>
                    <a:pt x="281" y="124"/>
                  </a:cubicBezTo>
                  <a:cubicBezTo>
                    <a:pt x="283" y="118"/>
                    <a:pt x="279" y="112"/>
                    <a:pt x="274" y="111"/>
                  </a:cubicBezTo>
                  <a:cubicBezTo>
                    <a:pt x="177" y="79"/>
                    <a:pt x="177" y="79"/>
                    <a:pt x="177" y="79"/>
                  </a:cubicBezTo>
                  <a:cubicBezTo>
                    <a:pt x="175" y="77"/>
                    <a:pt x="173" y="74"/>
                    <a:pt x="174" y="71"/>
                  </a:cubicBezTo>
                  <a:cubicBezTo>
                    <a:pt x="176" y="64"/>
                    <a:pt x="178" y="58"/>
                    <a:pt x="185" y="56"/>
                  </a:cubicBezTo>
                  <a:cubicBezTo>
                    <a:pt x="189" y="55"/>
                    <a:pt x="193" y="55"/>
                    <a:pt x="197" y="54"/>
                  </a:cubicBezTo>
                  <a:cubicBezTo>
                    <a:pt x="209" y="50"/>
                    <a:pt x="215" y="38"/>
                    <a:pt x="208" y="27"/>
                  </a:cubicBezTo>
                  <a:cubicBezTo>
                    <a:pt x="201" y="16"/>
                    <a:pt x="189" y="9"/>
                    <a:pt x="177" y="5"/>
                  </a:cubicBezTo>
                  <a:cubicBezTo>
                    <a:pt x="165" y="1"/>
                    <a:pt x="151" y="0"/>
                    <a:pt x="139" y="5"/>
                  </a:cubicBezTo>
                  <a:cubicBezTo>
                    <a:pt x="127" y="9"/>
                    <a:pt x="124" y="23"/>
                    <a:pt x="132" y="32"/>
                  </a:cubicBezTo>
                  <a:cubicBezTo>
                    <a:pt x="135" y="36"/>
                    <a:pt x="138" y="38"/>
                    <a:pt x="140" y="42"/>
                  </a:cubicBezTo>
                  <a:cubicBezTo>
                    <a:pt x="145" y="48"/>
                    <a:pt x="143" y="54"/>
                    <a:pt x="141" y="60"/>
                  </a:cubicBezTo>
                  <a:cubicBezTo>
                    <a:pt x="140" y="63"/>
                    <a:pt x="136" y="65"/>
                    <a:pt x="133" y="65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26" y="30"/>
                    <a:pt x="19" y="34"/>
                    <a:pt x="17" y="40"/>
                  </a:cubicBezTo>
                  <a:cubicBezTo>
                    <a:pt x="6" y="83"/>
                    <a:pt x="0" y="128"/>
                    <a:pt x="0" y="175"/>
                  </a:cubicBezTo>
                  <a:cubicBezTo>
                    <a:pt x="0" y="345"/>
                    <a:pt x="81" y="497"/>
                    <a:pt x="207" y="594"/>
                  </a:cubicBezTo>
                  <a:cubicBezTo>
                    <a:pt x="212" y="598"/>
                    <a:pt x="219" y="597"/>
                    <a:pt x="223" y="591"/>
                  </a:cubicBezTo>
                  <a:cubicBezTo>
                    <a:pt x="259" y="542"/>
                    <a:pt x="259" y="542"/>
                    <a:pt x="259" y="542"/>
                  </a:cubicBezTo>
                  <a:cubicBezTo>
                    <a:pt x="264" y="535"/>
                    <a:pt x="260" y="526"/>
                    <a:pt x="253" y="524"/>
                  </a:cubicBezTo>
                  <a:cubicBezTo>
                    <a:pt x="249" y="523"/>
                    <a:pt x="245" y="521"/>
                    <a:pt x="242" y="51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2" name="Google Shape;762;p39"/>
            <p:cNvSpPr/>
            <p:nvPr/>
          </p:nvSpPr>
          <p:spPr>
            <a:xfrm>
              <a:off x="7823833" y="2682313"/>
              <a:ext cx="377215" cy="304549"/>
            </a:xfrm>
            <a:custGeom>
              <a:rect b="b" l="l" r="r" t="t"/>
              <a:pathLst>
                <a:path extrusionOk="0" h="447" w="553">
                  <a:moveTo>
                    <a:pt x="84" y="362"/>
                  </a:moveTo>
                  <a:cubicBezTo>
                    <a:pt x="87" y="352"/>
                    <a:pt x="95" y="344"/>
                    <a:pt x="105" y="340"/>
                  </a:cubicBezTo>
                  <a:cubicBezTo>
                    <a:pt x="119" y="335"/>
                    <a:pt x="137" y="335"/>
                    <a:pt x="154" y="341"/>
                  </a:cubicBezTo>
                  <a:cubicBezTo>
                    <a:pt x="172" y="346"/>
                    <a:pt x="187" y="357"/>
                    <a:pt x="195" y="370"/>
                  </a:cubicBezTo>
                  <a:cubicBezTo>
                    <a:pt x="201" y="379"/>
                    <a:pt x="202" y="390"/>
                    <a:pt x="199" y="399"/>
                  </a:cubicBezTo>
                  <a:cubicBezTo>
                    <a:pt x="198" y="403"/>
                    <a:pt x="196" y="407"/>
                    <a:pt x="193" y="410"/>
                  </a:cubicBezTo>
                  <a:cubicBezTo>
                    <a:pt x="188" y="416"/>
                    <a:pt x="191" y="425"/>
                    <a:pt x="199" y="428"/>
                  </a:cubicBezTo>
                  <a:cubicBezTo>
                    <a:pt x="250" y="445"/>
                    <a:pt x="250" y="445"/>
                    <a:pt x="250" y="445"/>
                  </a:cubicBezTo>
                  <a:cubicBezTo>
                    <a:pt x="256" y="447"/>
                    <a:pt x="263" y="444"/>
                    <a:pt x="265" y="438"/>
                  </a:cubicBezTo>
                  <a:cubicBezTo>
                    <a:pt x="298" y="352"/>
                    <a:pt x="377" y="288"/>
                    <a:pt x="472" y="277"/>
                  </a:cubicBezTo>
                  <a:cubicBezTo>
                    <a:pt x="478" y="277"/>
                    <a:pt x="482" y="272"/>
                    <a:pt x="482" y="266"/>
                  </a:cubicBezTo>
                  <a:cubicBezTo>
                    <a:pt x="482" y="165"/>
                    <a:pt x="482" y="165"/>
                    <a:pt x="482" y="165"/>
                  </a:cubicBezTo>
                  <a:cubicBezTo>
                    <a:pt x="483" y="162"/>
                    <a:pt x="486" y="159"/>
                    <a:pt x="489" y="159"/>
                  </a:cubicBezTo>
                  <a:cubicBezTo>
                    <a:pt x="496" y="158"/>
                    <a:pt x="502" y="159"/>
                    <a:pt x="507" y="165"/>
                  </a:cubicBezTo>
                  <a:cubicBezTo>
                    <a:pt x="509" y="168"/>
                    <a:pt x="511" y="172"/>
                    <a:pt x="513" y="176"/>
                  </a:cubicBezTo>
                  <a:cubicBezTo>
                    <a:pt x="520" y="186"/>
                    <a:pt x="533" y="187"/>
                    <a:pt x="541" y="178"/>
                  </a:cubicBezTo>
                  <a:cubicBezTo>
                    <a:pt x="549" y="168"/>
                    <a:pt x="553" y="154"/>
                    <a:pt x="552" y="141"/>
                  </a:cubicBezTo>
                  <a:cubicBezTo>
                    <a:pt x="553" y="128"/>
                    <a:pt x="549" y="115"/>
                    <a:pt x="541" y="105"/>
                  </a:cubicBezTo>
                  <a:cubicBezTo>
                    <a:pt x="533" y="95"/>
                    <a:pt x="520" y="96"/>
                    <a:pt x="513" y="107"/>
                  </a:cubicBezTo>
                  <a:cubicBezTo>
                    <a:pt x="511" y="111"/>
                    <a:pt x="509" y="114"/>
                    <a:pt x="507" y="118"/>
                  </a:cubicBezTo>
                  <a:cubicBezTo>
                    <a:pt x="502" y="124"/>
                    <a:pt x="496" y="124"/>
                    <a:pt x="489" y="124"/>
                  </a:cubicBezTo>
                  <a:cubicBezTo>
                    <a:pt x="486" y="124"/>
                    <a:pt x="483" y="121"/>
                    <a:pt x="482" y="118"/>
                  </a:cubicBezTo>
                  <a:cubicBezTo>
                    <a:pt x="482" y="12"/>
                    <a:pt x="482" y="12"/>
                    <a:pt x="482" y="12"/>
                  </a:cubicBezTo>
                  <a:cubicBezTo>
                    <a:pt x="482" y="5"/>
                    <a:pt x="477" y="0"/>
                    <a:pt x="470" y="0"/>
                  </a:cubicBezTo>
                  <a:cubicBezTo>
                    <a:pt x="253" y="12"/>
                    <a:pt x="71" y="155"/>
                    <a:pt x="2" y="352"/>
                  </a:cubicBezTo>
                  <a:cubicBezTo>
                    <a:pt x="0" y="358"/>
                    <a:pt x="3" y="364"/>
                    <a:pt x="9" y="366"/>
                  </a:cubicBezTo>
                  <a:cubicBezTo>
                    <a:pt x="68" y="385"/>
                    <a:pt x="68" y="385"/>
                    <a:pt x="68" y="385"/>
                  </a:cubicBezTo>
                  <a:cubicBezTo>
                    <a:pt x="75" y="388"/>
                    <a:pt x="83" y="382"/>
                    <a:pt x="82" y="374"/>
                  </a:cubicBezTo>
                  <a:cubicBezTo>
                    <a:pt x="82" y="370"/>
                    <a:pt x="83" y="366"/>
                    <a:pt x="84" y="3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3" name="Google Shape;763;p39"/>
            <p:cNvSpPr/>
            <p:nvPr/>
          </p:nvSpPr>
          <p:spPr>
            <a:xfrm>
              <a:off x="8277575" y="2932985"/>
              <a:ext cx="247414" cy="390661"/>
            </a:xfrm>
            <a:custGeom>
              <a:rect b="b" l="l" r="r" t="t"/>
              <a:pathLst>
                <a:path extrusionOk="0" h="573" w="363">
                  <a:moveTo>
                    <a:pt x="268" y="20"/>
                  </a:moveTo>
                  <a:cubicBezTo>
                    <a:pt x="261" y="23"/>
                    <a:pt x="258" y="32"/>
                    <a:pt x="263" y="38"/>
                  </a:cubicBezTo>
                  <a:cubicBezTo>
                    <a:pt x="266" y="42"/>
                    <a:pt x="268" y="45"/>
                    <a:pt x="269" y="49"/>
                  </a:cubicBezTo>
                  <a:cubicBezTo>
                    <a:pt x="272" y="59"/>
                    <a:pt x="270" y="70"/>
                    <a:pt x="265" y="79"/>
                  </a:cubicBezTo>
                  <a:cubicBezTo>
                    <a:pt x="256" y="92"/>
                    <a:pt x="242" y="102"/>
                    <a:pt x="224" y="107"/>
                  </a:cubicBezTo>
                  <a:cubicBezTo>
                    <a:pt x="207" y="113"/>
                    <a:pt x="189" y="114"/>
                    <a:pt x="174" y="108"/>
                  </a:cubicBezTo>
                  <a:cubicBezTo>
                    <a:pt x="165" y="104"/>
                    <a:pt x="157" y="96"/>
                    <a:pt x="154" y="86"/>
                  </a:cubicBezTo>
                  <a:cubicBezTo>
                    <a:pt x="153" y="83"/>
                    <a:pt x="152" y="79"/>
                    <a:pt x="152" y="75"/>
                  </a:cubicBezTo>
                  <a:cubicBezTo>
                    <a:pt x="152" y="67"/>
                    <a:pt x="145" y="60"/>
                    <a:pt x="137" y="63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0" y="82"/>
                    <a:pt x="76" y="88"/>
                    <a:pt x="78" y="94"/>
                  </a:cubicBezTo>
                  <a:cubicBezTo>
                    <a:pt x="84" y="115"/>
                    <a:pt x="87" y="137"/>
                    <a:pt x="87" y="160"/>
                  </a:cubicBezTo>
                  <a:cubicBezTo>
                    <a:pt x="87" y="233"/>
                    <a:pt x="55" y="299"/>
                    <a:pt x="5" y="345"/>
                  </a:cubicBezTo>
                  <a:cubicBezTo>
                    <a:pt x="0" y="349"/>
                    <a:pt x="0" y="356"/>
                    <a:pt x="3" y="361"/>
                  </a:cubicBezTo>
                  <a:cubicBezTo>
                    <a:pt x="63" y="443"/>
                    <a:pt x="63" y="443"/>
                    <a:pt x="63" y="443"/>
                  </a:cubicBezTo>
                  <a:cubicBezTo>
                    <a:pt x="63" y="446"/>
                    <a:pt x="63" y="449"/>
                    <a:pt x="61" y="452"/>
                  </a:cubicBezTo>
                  <a:cubicBezTo>
                    <a:pt x="55" y="456"/>
                    <a:pt x="50" y="459"/>
                    <a:pt x="43" y="457"/>
                  </a:cubicBezTo>
                  <a:cubicBezTo>
                    <a:pt x="39" y="456"/>
                    <a:pt x="35" y="453"/>
                    <a:pt x="32" y="452"/>
                  </a:cubicBezTo>
                  <a:cubicBezTo>
                    <a:pt x="20" y="447"/>
                    <a:pt x="8" y="454"/>
                    <a:pt x="7" y="467"/>
                  </a:cubicBezTo>
                  <a:cubicBezTo>
                    <a:pt x="6" y="479"/>
                    <a:pt x="12" y="493"/>
                    <a:pt x="20" y="503"/>
                  </a:cubicBezTo>
                  <a:cubicBezTo>
                    <a:pt x="27" y="513"/>
                    <a:pt x="38" y="523"/>
                    <a:pt x="50" y="526"/>
                  </a:cubicBezTo>
                  <a:cubicBezTo>
                    <a:pt x="62" y="529"/>
                    <a:pt x="73" y="520"/>
                    <a:pt x="72" y="507"/>
                  </a:cubicBezTo>
                  <a:cubicBezTo>
                    <a:pt x="72" y="503"/>
                    <a:pt x="71" y="499"/>
                    <a:pt x="70" y="495"/>
                  </a:cubicBezTo>
                  <a:cubicBezTo>
                    <a:pt x="70" y="487"/>
                    <a:pt x="75" y="484"/>
                    <a:pt x="81" y="480"/>
                  </a:cubicBezTo>
                  <a:cubicBezTo>
                    <a:pt x="84" y="478"/>
                    <a:pt x="88" y="479"/>
                    <a:pt x="90" y="481"/>
                  </a:cubicBezTo>
                  <a:cubicBezTo>
                    <a:pt x="153" y="566"/>
                    <a:pt x="153" y="566"/>
                    <a:pt x="153" y="566"/>
                  </a:cubicBezTo>
                  <a:cubicBezTo>
                    <a:pt x="156" y="572"/>
                    <a:pt x="164" y="573"/>
                    <a:pt x="169" y="569"/>
                  </a:cubicBezTo>
                  <a:cubicBezTo>
                    <a:pt x="287" y="472"/>
                    <a:pt x="363" y="324"/>
                    <a:pt x="363" y="160"/>
                  </a:cubicBezTo>
                  <a:cubicBezTo>
                    <a:pt x="363" y="107"/>
                    <a:pt x="355" y="57"/>
                    <a:pt x="341" y="9"/>
                  </a:cubicBezTo>
                  <a:cubicBezTo>
                    <a:pt x="339" y="3"/>
                    <a:pt x="333" y="0"/>
                    <a:pt x="327" y="1"/>
                  </a:cubicBezTo>
                  <a:lnTo>
                    <a:pt x="268" y="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4" name="Google Shape;764;p39"/>
            <p:cNvSpPr/>
            <p:nvPr/>
          </p:nvSpPr>
          <p:spPr>
            <a:xfrm>
              <a:off x="8166284" y="2682313"/>
              <a:ext cx="336357" cy="315595"/>
            </a:xfrm>
            <a:custGeom>
              <a:rect b="b" l="l" r="r" t="t"/>
              <a:pathLst>
                <a:path extrusionOk="0" h="463" w="493">
                  <a:moveTo>
                    <a:pt x="27" y="81"/>
                  </a:moveTo>
                  <a:cubicBezTo>
                    <a:pt x="37" y="81"/>
                    <a:pt x="47" y="86"/>
                    <a:pt x="54" y="94"/>
                  </a:cubicBezTo>
                  <a:cubicBezTo>
                    <a:pt x="64" y="106"/>
                    <a:pt x="69" y="123"/>
                    <a:pt x="69" y="141"/>
                  </a:cubicBezTo>
                  <a:cubicBezTo>
                    <a:pt x="69" y="160"/>
                    <a:pt x="64" y="177"/>
                    <a:pt x="54" y="189"/>
                  </a:cubicBezTo>
                  <a:cubicBezTo>
                    <a:pt x="47" y="197"/>
                    <a:pt x="37" y="202"/>
                    <a:pt x="27" y="202"/>
                  </a:cubicBezTo>
                  <a:cubicBezTo>
                    <a:pt x="23" y="202"/>
                    <a:pt x="19" y="201"/>
                    <a:pt x="15" y="200"/>
                  </a:cubicBezTo>
                  <a:cubicBezTo>
                    <a:pt x="8" y="197"/>
                    <a:pt x="0" y="202"/>
                    <a:pt x="0" y="210"/>
                  </a:cubicBezTo>
                  <a:cubicBezTo>
                    <a:pt x="0" y="265"/>
                    <a:pt x="0" y="265"/>
                    <a:pt x="0" y="265"/>
                  </a:cubicBezTo>
                  <a:cubicBezTo>
                    <a:pt x="0" y="271"/>
                    <a:pt x="5" y="276"/>
                    <a:pt x="11" y="276"/>
                  </a:cubicBezTo>
                  <a:cubicBezTo>
                    <a:pt x="107" y="281"/>
                    <a:pt x="189" y="340"/>
                    <a:pt x="227" y="423"/>
                  </a:cubicBezTo>
                  <a:cubicBezTo>
                    <a:pt x="230" y="429"/>
                    <a:pt x="236" y="432"/>
                    <a:pt x="241" y="430"/>
                  </a:cubicBezTo>
                  <a:cubicBezTo>
                    <a:pt x="338" y="398"/>
                    <a:pt x="338" y="398"/>
                    <a:pt x="338" y="398"/>
                  </a:cubicBezTo>
                  <a:cubicBezTo>
                    <a:pt x="341" y="399"/>
                    <a:pt x="344" y="400"/>
                    <a:pt x="346" y="403"/>
                  </a:cubicBezTo>
                  <a:cubicBezTo>
                    <a:pt x="348" y="410"/>
                    <a:pt x="350" y="416"/>
                    <a:pt x="345" y="422"/>
                  </a:cubicBezTo>
                  <a:cubicBezTo>
                    <a:pt x="343" y="425"/>
                    <a:pt x="339" y="428"/>
                    <a:pt x="337" y="431"/>
                  </a:cubicBezTo>
                  <a:cubicBezTo>
                    <a:pt x="329" y="441"/>
                    <a:pt x="332" y="454"/>
                    <a:pt x="344" y="459"/>
                  </a:cubicBezTo>
                  <a:cubicBezTo>
                    <a:pt x="355" y="463"/>
                    <a:pt x="369" y="462"/>
                    <a:pt x="382" y="458"/>
                  </a:cubicBezTo>
                  <a:cubicBezTo>
                    <a:pt x="394" y="454"/>
                    <a:pt x="406" y="447"/>
                    <a:pt x="413" y="436"/>
                  </a:cubicBezTo>
                  <a:cubicBezTo>
                    <a:pt x="420" y="426"/>
                    <a:pt x="414" y="413"/>
                    <a:pt x="402" y="410"/>
                  </a:cubicBezTo>
                  <a:cubicBezTo>
                    <a:pt x="398" y="409"/>
                    <a:pt x="394" y="408"/>
                    <a:pt x="390" y="407"/>
                  </a:cubicBezTo>
                  <a:cubicBezTo>
                    <a:pt x="383" y="405"/>
                    <a:pt x="380" y="399"/>
                    <a:pt x="379" y="393"/>
                  </a:cubicBezTo>
                  <a:cubicBezTo>
                    <a:pt x="378" y="389"/>
                    <a:pt x="380" y="386"/>
                    <a:pt x="382" y="384"/>
                  </a:cubicBezTo>
                  <a:cubicBezTo>
                    <a:pt x="483" y="351"/>
                    <a:pt x="483" y="351"/>
                    <a:pt x="483" y="351"/>
                  </a:cubicBezTo>
                  <a:cubicBezTo>
                    <a:pt x="489" y="349"/>
                    <a:pt x="493" y="342"/>
                    <a:pt x="490" y="336"/>
                  </a:cubicBezTo>
                  <a:cubicBezTo>
                    <a:pt x="415" y="143"/>
                    <a:pt x="230" y="5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80"/>
                    <a:pt x="8" y="86"/>
                    <a:pt x="15" y="83"/>
                  </a:cubicBezTo>
                  <a:cubicBezTo>
                    <a:pt x="19" y="82"/>
                    <a:pt x="23" y="81"/>
                    <a:pt x="27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5" name="Google Shape;765;p39"/>
            <p:cNvSpPr/>
            <p:nvPr/>
          </p:nvSpPr>
          <p:spPr>
            <a:xfrm>
              <a:off x="7965147" y="3183207"/>
              <a:ext cx="408594" cy="218887"/>
            </a:xfrm>
            <a:custGeom>
              <a:rect b="b" l="l" r="r" t="t"/>
              <a:pathLst>
                <a:path extrusionOk="0" h="321" w="599">
                  <a:moveTo>
                    <a:pt x="532" y="171"/>
                  </a:moveTo>
                  <a:cubicBezTo>
                    <a:pt x="524" y="177"/>
                    <a:pt x="513" y="179"/>
                    <a:pt x="503" y="176"/>
                  </a:cubicBezTo>
                  <a:cubicBezTo>
                    <a:pt x="488" y="172"/>
                    <a:pt x="474" y="162"/>
                    <a:pt x="463" y="147"/>
                  </a:cubicBezTo>
                  <a:cubicBezTo>
                    <a:pt x="452" y="132"/>
                    <a:pt x="446" y="115"/>
                    <a:pt x="447" y="99"/>
                  </a:cubicBezTo>
                  <a:cubicBezTo>
                    <a:pt x="448" y="89"/>
                    <a:pt x="453" y="79"/>
                    <a:pt x="461" y="73"/>
                  </a:cubicBezTo>
                  <a:cubicBezTo>
                    <a:pt x="464" y="71"/>
                    <a:pt x="468" y="69"/>
                    <a:pt x="472" y="68"/>
                  </a:cubicBezTo>
                  <a:cubicBezTo>
                    <a:pt x="479" y="66"/>
                    <a:pt x="483" y="57"/>
                    <a:pt x="478" y="50"/>
                  </a:cubicBezTo>
                  <a:cubicBezTo>
                    <a:pt x="446" y="6"/>
                    <a:pt x="446" y="6"/>
                    <a:pt x="446" y="6"/>
                  </a:cubicBezTo>
                  <a:cubicBezTo>
                    <a:pt x="442" y="1"/>
                    <a:pt x="436" y="0"/>
                    <a:pt x="431" y="3"/>
                  </a:cubicBezTo>
                  <a:cubicBezTo>
                    <a:pt x="391" y="29"/>
                    <a:pt x="344" y="44"/>
                    <a:pt x="293" y="44"/>
                  </a:cubicBezTo>
                  <a:cubicBezTo>
                    <a:pt x="248" y="44"/>
                    <a:pt x="205" y="32"/>
                    <a:pt x="168" y="11"/>
                  </a:cubicBezTo>
                  <a:cubicBezTo>
                    <a:pt x="163" y="8"/>
                    <a:pt x="157" y="10"/>
                    <a:pt x="154" y="15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91" y="98"/>
                    <a:pt x="88" y="99"/>
                    <a:pt x="85" y="97"/>
                  </a:cubicBezTo>
                  <a:cubicBezTo>
                    <a:pt x="79" y="93"/>
                    <a:pt x="74" y="90"/>
                    <a:pt x="74" y="82"/>
                  </a:cubicBezTo>
                  <a:cubicBezTo>
                    <a:pt x="74" y="78"/>
                    <a:pt x="75" y="74"/>
                    <a:pt x="76" y="70"/>
                  </a:cubicBezTo>
                  <a:cubicBezTo>
                    <a:pt x="77" y="57"/>
                    <a:pt x="66" y="48"/>
                    <a:pt x="54" y="51"/>
                  </a:cubicBezTo>
                  <a:cubicBezTo>
                    <a:pt x="42" y="54"/>
                    <a:pt x="31" y="64"/>
                    <a:pt x="24" y="74"/>
                  </a:cubicBezTo>
                  <a:cubicBezTo>
                    <a:pt x="16" y="85"/>
                    <a:pt x="10" y="98"/>
                    <a:pt x="11" y="110"/>
                  </a:cubicBezTo>
                  <a:cubicBezTo>
                    <a:pt x="12" y="123"/>
                    <a:pt x="24" y="130"/>
                    <a:pt x="35" y="125"/>
                  </a:cubicBezTo>
                  <a:cubicBezTo>
                    <a:pt x="39" y="124"/>
                    <a:pt x="43" y="121"/>
                    <a:pt x="47" y="120"/>
                  </a:cubicBezTo>
                  <a:cubicBezTo>
                    <a:pt x="54" y="118"/>
                    <a:pt x="59" y="121"/>
                    <a:pt x="64" y="125"/>
                  </a:cubicBezTo>
                  <a:cubicBezTo>
                    <a:pt x="67" y="128"/>
                    <a:pt x="67" y="131"/>
                    <a:pt x="67" y="135"/>
                  </a:cubicBezTo>
                  <a:cubicBezTo>
                    <a:pt x="4" y="220"/>
                    <a:pt x="4" y="220"/>
                    <a:pt x="4" y="220"/>
                  </a:cubicBezTo>
                  <a:cubicBezTo>
                    <a:pt x="0" y="226"/>
                    <a:pt x="2" y="233"/>
                    <a:pt x="7" y="237"/>
                  </a:cubicBezTo>
                  <a:cubicBezTo>
                    <a:pt x="90" y="290"/>
                    <a:pt x="188" y="321"/>
                    <a:pt x="293" y="321"/>
                  </a:cubicBezTo>
                  <a:cubicBezTo>
                    <a:pt x="404" y="321"/>
                    <a:pt x="507" y="286"/>
                    <a:pt x="593" y="227"/>
                  </a:cubicBezTo>
                  <a:cubicBezTo>
                    <a:pt x="598" y="224"/>
                    <a:pt x="599" y="216"/>
                    <a:pt x="595" y="211"/>
                  </a:cubicBezTo>
                  <a:cubicBezTo>
                    <a:pt x="559" y="162"/>
                    <a:pt x="559" y="162"/>
                    <a:pt x="559" y="162"/>
                  </a:cubicBezTo>
                  <a:cubicBezTo>
                    <a:pt x="555" y="155"/>
                    <a:pt x="545" y="156"/>
                    <a:pt x="541" y="162"/>
                  </a:cubicBezTo>
                  <a:cubicBezTo>
                    <a:pt x="538" y="166"/>
                    <a:pt x="535" y="169"/>
                    <a:pt x="532" y="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66" name="Google Shape;766;p39"/>
          <p:cNvGrpSpPr/>
          <p:nvPr/>
        </p:nvGrpSpPr>
        <p:grpSpPr>
          <a:xfrm>
            <a:off x="6265657" y="1550125"/>
            <a:ext cx="446293" cy="446006"/>
            <a:chOff x="8841135" y="2681940"/>
            <a:chExt cx="720990" cy="720527"/>
          </a:xfrm>
        </p:grpSpPr>
        <p:sp>
          <p:nvSpPr>
            <p:cNvPr id="767" name="Google Shape;767;p39"/>
            <p:cNvSpPr/>
            <p:nvPr/>
          </p:nvSpPr>
          <p:spPr>
            <a:xfrm>
              <a:off x="8841135" y="2874744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31" y="453"/>
                  </a:moveTo>
                  <a:cubicBezTo>
                    <a:pt x="126" y="444"/>
                    <a:pt x="125" y="433"/>
                    <a:pt x="128" y="423"/>
                  </a:cubicBezTo>
                  <a:cubicBezTo>
                    <a:pt x="134" y="408"/>
                    <a:pt x="146" y="395"/>
                    <a:pt x="162" y="385"/>
                  </a:cubicBezTo>
                  <a:cubicBezTo>
                    <a:pt x="178" y="375"/>
                    <a:pt x="195" y="371"/>
                    <a:pt x="211" y="374"/>
                  </a:cubicBezTo>
                  <a:cubicBezTo>
                    <a:pt x="222" y="375"/>
                    <a:pt x="231" y="382"/>
                    <a:pt x="236" y="390"/>
                  </a:cubicBezTo>
                  <a:cubicBezTo>
                    <a:pt x="238" y="394"/>
                    <a:pt x="240" y="399"/>
                    <a:pt x="240" y="403"/>
                  </a:cubicBezTo>
                  <a:cubicBezTo>
                    <a:pt x="241" y="410"/>
                    <a:pt x="249" y="415"/>
                    <a:pt x="256" y="411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311" y="378"/>
                    <a:pt x="312" y="372"/>
                    <a:pt x="310" y="367"/>
                  </a:cubicBezTo>
                  <a:cubicBezTo>
                    <a:pt x="291" y="333"/>
                    <a:pt x="280" y="293"/>
                    <a:pt x="280" y="251"/>
                  </a:cubicBezTo>
                  <a:cubicBezTo>
                    <a:pt x="279" y="214"/>
                    <a:pt x="287" y="179"/>
                    <a:pt x="300" y="148"/>
                  </a:cubicBezTo>
                  <a:cubicBezTo>
                    <a:pt x="302" y="143"/>
                    <a:pt x="301" y="137"/>
                    <a:pt x="296" y="135"/>
                  </a:cubicBezTo>
                  <a:cubicBezTo>
                    <a:pt x="208" y="85"/>
                    <a:pt x="208" y="85"/>
                    <a:pt x="208" y="85"/>
                  </a:cubicBezTo>
                  <a:cubicBezTo>
                    <a:pt x="206" y="84"/>
                    <a:pt x="204" y="82"/>
                    <a:pt x="204" y="80"/>
                  </a:cubicBezTo>
                  <a:cubicBezTo>
                    <a:pt x="203" y="78"/>
                    <a:pt x="203" y="76"/>
                    <a:pt x="204" y="75"/>
                  </a:cubicBezTo>
                  <a:cubicBezTo>
                    <a:pt x="207" y="69"/>
                    <a:pt x="210" y="63"/>
                    <a:pt x="218" y="62"/>
                  </a:cubicBezTo>
                  <a:cubicBezTo>
                    <a:pt x="222" y="62"/>
                    <a:pt x="226" y="62"/>
                    <a:pt x="230" y="62"/>
                  </a:cubicBezTo>
                  <a:cubicBezTo>
                    <a:pt x="243" y="62"/>
                    <a:pt x="251" y="50"/>
                    <a:pt x="246" y="38"/>
                  </a:cubicBezTo>
                  <a:cubicBezTo>
                    <a:pt x="242" y="26"/>
                    <a:pt x="231" y="17"/>
                    <a:pt x="220" y="11"/>
                  </a:cubicBezTo>
                  <a:cubicBezTo>
                    <a:pt x="209" y="4"/>
                    <a:pt x="195" y="0"/>
                    <a:pt x="182" y="2"/>
                  </a:cubicBezTo>
                  <a:cubicBezTo>
                    <a:pt x="170" y="4"/>
                    <a:pt x="164" y="17"/>
                    <a:pt x="170" y="28"/>
                  </a:cubicBezTo>
                  <a:cubicBezTo>
                    <a:pt x="172" y="32"/>
                    <a:pt x="175" y="35"/>
                    <a:pt x="177" y="39"/>
                  </a:cubicBezTo>
                  <a:cubicBezTo>
                    <a:pt x="180" y="46"/>
                    <a:pt x="177" y="52"/>
                    <a:pt x="173" y="57"/>
                  </a:cubicBezTo>
                  <a:cubicBezTo>
                    <a:pt x="172" y="59"/>
                    <a:pt x="171" y="60"/>
                    <a:pt x="169" y="60"/>
                  </a:cubicBezTo>
                  <a:cubicBezTo>
                    <a:pt x="167" y="61"/>
                    <a:pt x="164" y="61"/>
                    <a:pt x="162" y="59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65" y="5"/>
                    <a:pt x="58" y="7"/>
                    <a:pt x="56" y="12"/>
                  </a:cubicBezTo>
                  <a:cubicBezTo>
                    <a:pt x="20" y="85"/>
                    <a:pt x="0" y="167"/>
                    <a:pt x="1" y="254"/>
                  </a:cubicBezTo>
                  <a:cubicBezTo>
                    <a:pt x="2" y="347"/>
                    <a:pt x="26" y="434"/>
                    <a:pt x="69" y="509"/>
                  </a:cubicBezTo>
                  <a:cubicBezTo>
                    <a:pt x="72" y="514"/>
                    <a:pt x="78" y="516"/>
                    <a:pt x="83" y="513"/>
                  </a:cubicBezTo>
                  <a:cubicBezTo>
                    <a:pt x="139" y="480"/>
                    <a:pt x="139" y="480"/>
                    <a:pt x="139" y="480"/>
                  </a:cubicBezTo>
                  <a:cubicBezTo>
                    <a:pt x="146" y="476"/>
                    <a:pt x="146" y="467"/>
                    <a:pt x="140" y="463"/>
                  </a:cubicBezTo>
                  <a:cubicBezTo>
                    <a:pt x="136" y="460"/>
                    <a:pt x="133" y="457"/>
                    <a:pt x="131" y="45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8" name="Google Shape;768;p39"/>
            <p:cNvSpPr/>
            <p:nvPr/>
          </p:nvSpPr>
          <p:spPr>
            <a:xfrm>
              <a:off x="8899694" y="3138374"/>
              <a:ext cx="304599" cy="264093"/>
            </a:xfrm>
            <a:custGeom>
              <a:rect b="b" l="l" r="r" t="t"/>
              <a:pathLst>
                <a:path extrusionOk="0" h="391" w="451">
                  <a:moveTo>
                    <a:pt x="423" y="309"/>
                  </a:moveTo>
                  <a:cubicBezTo>
                    <a:pt x="413" y="309"/>
                    <a:pt x="403" y="305"/>
                    <a:pt x="396" y="297"/>
                  </a:cubicBezTo>
                  <a:cubicBezTo>
                    <a:pt x="385" y="285"/>
                    <a:pt x="380" y="268"/>
                    <a:pt x="380" y="249"/>
                  </a:cubicBezTo>
                  <a:cubicBezTo>
                    <a:pt x="379" y="230"/>
                    <a:pt x="385" y="213"/>
                    <a:pt x="394" y="201"/>
                  </a:cubicBezTo>
                  <a:cubicBezTo>
                    <a:pt x="401" y="192"/>
                    <a:pt x="411" y="187"/>
                    <a:pt x="421" y="187"/>
                  </a:cubicBezTo>
                  <a:cubicBezTo>
                    <a:pt x="426" y="187"/>
                    <a:pt x="431" y="188"/>
                    <a:pt x="435" y="190"/>
                  </a:cubicBezTo>
                  <a:cubicBezTo>
                    <a:pt x="442" y="193"/>
                    <a:pt x="449" y="188"/>
                    <a:pt x="449" y="180"/>
                  </a:cubicBezTo>
                  <a:cubicBezTo>
                    <a:pt x="448" y="122"/>
                    <a:pt x="448" y="122"/>
                    <a:pt x="448" y="122"/>
                  </a:cubicBezTo>
                  <a:cubicBezTo>
                    <a:pt x="448" y="117"/>
                    <a:pt x="444" y="112"/>
                    <a:pt x="438" y="112"/>
                  </a:cubicBezTo>
                  <a:cubicBezTo>
                    <a:pt x="359" y="109"/>
                    <a:pt x="288" y="70"/>
                    <a:pt x="243" y="10"/>
                  </a:cubicBezTo>
                  <a:cubicBezTo>
                    <a:pt x="240" y="6"/>
                    <a:pt x="234" y="5"/>
                    <a:pt x="230" y="7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41" y="60"/>
                    <a:pt x="139" y="61"/>
                    <a:pt x="136" y="60"/>
                  </a:cubicBezTo>
                  <a:cubicBezTo>
                    <a:pt x="134" y="59"/>
                    <a:pt x="133" y="59"/>
                    <a:pt x="132" y="57"/>
                  </a:cubicBezTo>
                  <a:cubicBezTo>
                    <a:pt x="128" y="51"/>
                    <a:pt x="125" y="46"/>
                    <a:pt x="128" y="39"/>
                  </a:cubicBezTo>
                  <a:cubicBezTo>
                    <a:pt x="130" y="35"/>
                    <a:pt x="133" y="32"/>
                    <a:pt x="135" y="28"/>
                  </a:cubicBezTo>
                  <a:cubicBezTo>
                    <a:pt x="140" y="17"/>
                    <a:pt x="134" y="4"/>
                    <a:pt x="122" y="2"/>
                  </a:cubicBezTo>
                  <a:cubicBezTo>
                    <a:pt x="109" y="0"/>
                    <a:pt x="95" y="4"/>
                    <a:pt x="84" y="11"/>
                  </a:cubicBezTo>
                  <a:cubicBezTo>
                    <a:pt x="73" y="18"/>
                    <a:pt x="63" y="27"/>
                    <a:pt x="58" y="39"/>
                  </a:cubicBezTo>
                  <a:cubicBezTo>
                    <a:pt x="54" y="52"/>
                    <a:pt x="62" y="63"/>
                    <a:pt x="75" y="63"/>
                  </a:cubicBezTo>
                  <a:cubicBezTo>
                    <a:pt x="79" y="63"/>
                    <a:pt x="83" y="63"/>
                    <a:pt x="88" y="63"/>
                  </a:cubicBezTo>
                  <a:cubicBezTo>
                    <a:pt x="95" y="64"/>
                    <a:pt x="98" y="69"/>
                    <a:pt x="102" y="75"/>
                  </a:cubicBezTo>
                  <a:cubicBezTo>
                    <a:pt x="103" y="77"/>
                    <a:pt x="103" y="78"/>
                    <a:pt x="102" y="80"/>
                  </a:cubicBezTo>
                  <a:cubicBezTo>
                    <a:pt x="102" y="82"/>
                    <a:pt x="100" y="84"/>
                    <a:pt x="98" y="86"/>
                  </a:cubicBezTo>
                  <a:cubicBezTo>
                    <a:pt x="7" y="140"/>
                    <a:pt x="7" y="140"/>
                    <a:pt x="7" y="140"/>
                  </a:cubicBezTo>
                  <a:cubicBezTo>
                    <a:pt x="2" y="143"/>
                    <a:pt x="0" y="149"/>
                    <a:pt x="4" y="154"/>
                  </a:cubicBezTo>
                  <a:cubicBezTo>
                    <a:pt x="98" y="296"/>
                    <a:pt x="259" y="389"/>
                    <a:pt x="441" y="391"/>
                  </a:cubicBezTo>
                  <a:cubicBezTo>
                    <a:pt x="447" y="391"/>
                    <a:pt x="451" y="387"/>
                    <a:pt x="451" y="381"/>
                  </a:cubicBezTo>
                  <a:cubicBezTo>
                    <a:pt x="450" y="316"/>
                    <a:pt x="450" y="316"/>
                    <a:pt x="450" y="316"/>
                  </a:cubicBezTo>
                  <a:cubicBezTo>
                    <a:pt x="450" y="308"/>
                    <a:pt x="443" y="304"/>
                    <a:pt x="436" y="307"/>
                  </a:cubicBezTo>
                  <a:cubicBezTo>
                    <a:pt x="432" y="308"/>
                    <a:pt x="427" y="309"/>
                    <a:pt x="423" y="3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9" name="Google Shape;769;p39"/>
            <p:cNvSpPr/>
            <p:nvPr/>
          </p:nvSpPr>
          <p:spPr>
            <a:xfrm>
              <a:off x="8889742" y="2681940"/>
              <a:ext cx="344871" cy="273814"/>
            </a:xfrm>
            <a:custGeom>
              <a:rect b="b" l="l" r="r" t="t"/>
              <a:pathLst>
                <a:path extrusionOk="0" h="405" w="511">
                  <a:moveTo>
                    <a:pt x="83" y="286"/>
                  </a:moveTo>
                  <a:cubicBezTo>
                    <a:pt x="88" y="277"/>
                    <a:pt x="97" y="271"/>
                    <a:pt x="108" y="269"/>
                  </a:cubicBezTo>
                  <a:cubicBezTo>
                    <a:pt x="123" y="266"/>
                    <a:pt x="141" y="270"/>
                    <a:pt x="157" y="279"/>
                  </a:cubicBezTo>
                  <a:cubicBezTo>
                    <a:pt x="174" y="288"/>
                    <a:pt x="186" y="301"/>
                    <a:pt x="191" y="316"/>
                  </a:cubicBezTo>
                  <a:cubicBezTo>
                    <a:pt x="195" y="326"/>
                    <a:pt x="195" y="337"/>
                    <a:pt x="189" y="346"/>
                  </a:cubicBezTo>
                  <a:cubicBezTo>
                    <a:pt x="187" y="350"/>
                    <a:pt x="184" y="354"/>
                    <a:pt x="181" y="356"/>
                  </a:cubicBezTo>
                  <a:cubicBezTo>
                    <a:pt x="175" y="361"/>
                    <a:pt x="175" y="370"/>
                    <a:pt x="182" y="373"/>
                  </a:cubicBezTo>
                  <a:cubicBezTo>
                    <a:pt x="233" y="402"/>
                    <a:pt x="233" y="402"/>
                    <a:pt x="233" y="402"/>
                  </a:cubicBezTo>
                  <a:cubicBezTo>
                    <a:pt x="237" y="405"/>
                    <a:pt x="243" y="403"/>
                    <a:pt x="246" y="398"/>
                  </a:cubicBezTo>
                  <a:cubicBezTo>
                    <a:pt x="286" y="335"/>
                    <a:pt x="353" y="290"/>
                    <a:pt x="432" y="280"/>
                  </a:cubicBezTo>
                  <a:cubicBezTo>
                    <a:pt x="437" y="280"/>
                    <a:pt x="441" y="275"/>
                    <a:pt x="441" y="270"/>
                  </a:cubicBezTo>
                  <a:cubicBezTo>
                    <a:pt x="440" y="170"/>
                    <a:pt x="440" y="170"/>
                    <a:pt x="440" y="170"/>
                  </a:cubicBezTo>
                  <a:cubicBezTo>
                    <a:pt x="440" y="167"/>
                    <a:pt x="441" y="164"/>
                    <a:pt x="442" y="163"/>
                  </a:cubicBezTo>
                  <a:cubicBezTo>
                    <a:pt x="444" y="161"/>
                    <a:pt x="445" y="161"/>
                    <a:pt x="447" y="160"/>
                  </a:cubicBezTo>
                  <a:cubicBezTo>
                    <a:pt x="454" y="160"/>
                    <a:pt x="460" y="160"/>
                    <a:pt x="465" y="166"/>
                  </a:cubicBezTo>
                  <a:cubicBezTo>
                    <a:pt x="467" y="170"/>
                    <a:pt x="469" y="174"/>
                    <a:pt x="471" y="177"/>
                  </a:cubicBezTo>
                  <a:cubicBezTo>
                    <a:pt x="478" y="188"/>
                    <a:pt x="492" y="189"/>
                    <a:pt x="500" y="179"/>
                  </a:cubicBezTo>
                  <a:cubicBezTo>
                    <a:pt x="508" y="169"/>
                    <a:pt x="511" y="155"/>
                    <a:pt x="510" y="142"/>
                  </a:cubicBezTo>
                  <a:cubicBezTo>
                    <a:pt x="511" y="129"/>
                    <a:pt x="507" y="115"/>
                    <a:pt x="499" y="106"/>
                  </a:cubicBezTo>
                  <a:cubicBezTo>
                    <a:pt x="491" y="96"/>
                    <a:pt x="477" y="97"/>
                    <a:pt x="470" y="108"/>
                  </a:cubicBezTo>
                  <a:cubicBezTo>
                    <a:pt x="468" y="112"/>
                    <a:pt x="466" y="116"/>
                    <a:pt x="464" y="119"/>
                  </a:cubicBezTo>
                  <a:cubicBezTo>
                    <a:pt x="460" y="125"/>
                    <a:pt x="453" y="125"/>
                    <a:pt x="447" y="125"/>
                  </a:cubicBezTo>
                  <a:cubicBezTo>
                    <a:pt x="445" y="125"/>
                    <a:pt x="443" y="124"/>
                    <a:pt x="442" y="123"/>
                  </a:cubicBezTo>
                  <a:cubicBezTo>
                    <a:pt x="440" y="121"/>
                    <a:pt x="439" y="119"/>
                    <a:pt x="439" y="116"/>
                  </a:cubicBezTo>
                  <a:cubicBezTo>
                    <a:pt x="438" y="11"/>
                    <a:pt x="438" y="11"/>
                    <a:pt x="438" y="11"/>
                  </a:cubicBezTo>
                  <a:cubicBezTo>
                    <a:pt x="438" y="5"/>
                    <a:pt x="433" y="0"/>
                    <a:pt x="427" y="1"/>
                  </a:cubicBezTo>
                  <a:cubicBezTo>
                    <a:pt x="246" y="12"/>
                    <a:pt x="91" y="114"/>
                    <a:pt x="3" y="261"/>
                  </a:cubicBezTo>
                  <a:cubicBezTo>
                    <a:pt x="0" y="266"/>
                    <a:pt x="2" y="272"/>
                    <a:pt x="7" y="275"/>
                  </a:cubicBezTo>
                  <a:cubicBezTo>
                    <a:pt x="64" y="307"/>
                    <a:pt x="64" y="307"/>
                    <a:pt x="64" y="307"/>
                  </a:cubicBezTo>
                  <a:cubicBezTo>
                    <a:pt x="70" y="311"/>
                    <a:pt x="78" y="306"/>
                    <a:pt x="79" y="299"/>
                  </a:cubicBezTo>
                  <a:cubicBezTo>
                    <a:pt x="79" y="295"/>
                    <a:pt x="81" y="290"/>
                    <a:pt x="83" y="2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0" name="Google Shape;770;p39"/>
            <p:cNvSpPr/>
            <p:nvPr/>
          </p:nvSpPr>
          <p:spPr>
            <a:xfrm>
              <a:off x="9198969" y="2681940"/>
              <a:ext cx="304599" cy="264325"/>
            </a:xfrm>
            <a:custGeom>
              <a:rect b="b" l="l" r="r" t="t"/>
              <a:pathLst>
                <a:path extrusionOk="0" h="391" w="451">
                  <a:moveTo>
                    <a:pt x="28" y="81"/>
                  </a:moveTo>
                  <a:cubicBezTo>
                    <a:pt x="38" y="81"/>
                    <a:pt x="48" y="86"/>
                    <a:pt x="55" y="94"/>
                  </a:cubicBezTo>
                  <a:cubicBezTo>
                    <a:pt x="66" y="106"/>
                    <a:pt x="71" y="123"/>
                    <a:pt x="71" y="142"/>
                  </a:cubicBezTo>
                  <a:cubicBezTo>
                    <a:pt x="72" y="161"/>
                    <a:pt x="66" y="178"/>
                    <a:pt x="57" y="190"/>
                  </a:cubicBezTo>
                  <a:cubicBezTo>
                    <a:pt x="50" y="198"/>
                    <a:pt x="40" y="203"/>
                    <a:pt x="30" y="203"/>
                  </a:cubicBezTo>
                  <a:cubicBezTo>
                    <a:pt x="25" y="204"/>
                    <a:pt x="20" y="203"/>
                    <a:pt x="16" y="201"/>
                  </a:cubicBezTo>
                  <a:cubicBezTo>
                    <a:pt x="9" y="198"/>
                    <a:pt x="2" y="203"/>
                    <a:pt x="2" y="210"/>
                  </a:cubicBezTo>
                  <a:cubicBezTo>
                    <a:pt x="3" y="269"/>
                    <a:pt x="3" y="269"/>
                    <a:pt x="3" y="269"/>
                  </a:cubicBezTo>
                  <a:cubicBezTo>
                    <a:pt x="3" y="274"/>
                    <a:pt x="7" y="279"/>
                    <a:pt x="13" y="279"/>
                  </a:cubicBezTo>
                  <a:cubicBezTo>
                    <a:pt x="92" y="281"/>
                    <a:pt x="163" y="321"/>
                    <a:pt x="208" y="381"/>
                  </a:cubicBezTo>
                  <a:cubicBezTo>
                    <a:pt x="211" y="385"/>
                    <a:pt x="217" y="386"/>
                    <a:pt x="221" y="383"/>
                  </a:cubicBezTo>
                  <a:cubicBezTo>
                    <a:pt x="308" y="332"/>
                    <a:pt x="308" y="332"/>
                    <a:pt x="308" y="332"/>
                  </a:cubicBezTo>
                  <a:cubicBezTo>
                    <a:pt x="310" y="331"/>
                    <a:pt x="312" y="330"/>
                    <a:pt x="315" y="331"/>
                  </a:cubicBezTo>
                  <a:cubicBezTo>
                    <a:pt x="316" y="331"/>
                    <a:pt x="318" y="332"/>
                    <a:pt x="319" y="334"/>
                  </a:cubicBezTo>
                  <a:cubicBezTo>
                    <a:pt x="323" y="339"/>
                    <a:pt x="326" y="345"/>
                    <a:pt x="323" y="352"/>
                  </a:cubicBezTo>
                  <a:cubicBezTo>
                    <a:pt x="321" y="356"/>
                    <a:pt x="318" y="359"/>
                    <a:pt x="316" y="363"/>
                  </a:cubicBezTo>
                  <a:cubicBezTo>
                    <a:pt x="311" y="374"/>
                    <a:pt x="317" y="387"/>
                    <a:pt x="329" y="389"/>
                  </a:cubicBezTo>
                  <a:cubicBezTo>
                    <a:pt x="342" y="391"/>
                    <a:pt x="356" y="386"/>
                    <a:pt x="367" y="379"/>
                  </a:cubicBezTo>
                  <a:cubicBezTo>
                    <a:pt x="378" y="373"/>
                    <a:pt x="388" y="363"/>
                    <a:pt x="393" y="351"/>
                  </a:cubicBezTo>
                  <a:cubicBezTo>
                    <a:pt x="397" y="339"/>
                    <a:pt x="389" y="328"/>
                    <a:pt x="376" y="328"/>
                  </a:cubicBezTo>
                  <a:cubicBezTo>
                    <a:pt x="372" y="327"/>
                    <a:pt x="368" y="328"/>
                    <a:pt x="363" y="328"/>
                  </a:cubicBezTo>
                  <a:cubicBezTo>
                    <a:pt x="356" y="327"/>
                    <a:pt x="353" y="322"/>
                    <a:pt x="349" y="316"/>
                  </a:cubicBezTo>
                  <a:cubicBezTo>
                    <a:pt x="348" y="314"/>
                    <a:pt x="348" y="312"/>
                    <a:pt x="349" y="311"/>
                  </a:cubicBezTo>
                  <a:cubicBezTo>
                    <a:pt x="349" y="308"/>
                    <a:pt x="351" y="306"/>
                    <a:pt x="353" y="305"/>
                  </a:cubicBezTo>
                  <a:cubicBezTo>
                    <a:pt x="444" y="251"/>
                    <a:pt x="444" y="251"/>
                    <a:pt x="444" y="251"/>
                  </a:cubicBezTo>
                  <a:cubicBezTo>
                    <a:pt x="449" y="248"/>
                    <a:pt x="451" y="241"/>
                    <a:pt x="447" y="237"/>
                  </a:cubicBezTo>
                  <a:cubicBezTo>
                    <a:pt x="353" y="95"/>
                    <a:pt x="192" y="2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1" y="83"/>
                    <a:pt x="8" y="87"/>
                    <a:pt x="15" y="84"/>
                  </a:cubicBezTo>
                  <a:cubicBezTo>
                    <a:pt x="19" y="82"/>
                    <a:pt x="24" y="81"/>
                    <a:pt x="28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1" name="Google Shape;771;p39"/>
            <p:cNvSpPr/>
            <p:nvPr/>
          </p:nvSpPr>
          <p:spPr>
            <a:xfrm>
              <a:off x="9351499" y="2861088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81" y="63"/>
                  </a:moveTo>
                  <a:cubicBezTo>
                    <a:pt x="186" y="72"/>
                    <a:pt x="187" y="83"/>
                    <a:pt x="184" y="93"/>
                  </a:cubicBezTo>
                  <a:cubicBezTo>
                    <a:pt x="178" y="108"/>
                    <a:pt x="166" y="121"/>
                    <a:pt x="150" y="130"/>
                  </a:cubicBezTo>
                  <a:cubicBezTo>
                    <a:pt x="134" y="140"/>
                    <a:pt x="117" y="144"/>
                    <a:pt x="101" y="142"/>
                  </a:cubicBezTo>
                  <a:cubicBezTo>
                    <a:pt x="90" y="140"/>
                    <a:pt x="81" y="134"/>
                    <a:pt x="76" y="125"/>
                  </a:cubicBezTo>
                  <a:cubicBezTo>
                    <a:pt x="74" y="121"/>
                    <a:pt x="72" y="117"/>
                    <a:pt x="72" y="113"/>
                  </a:cubicBezTo>
                  <a:cubicBezTo>
                    <a:pt x="71" y="105"/>
                    <a:pt x="63" y="101"/>
                    <a:pt x="56" y="105"/>
                  </a:cubicBezTo>
                  <a:cubicBezTo>
                    <a:pt x="6" y="135"/>
                    <a:pt x="6" y="135"/>
                    <a:pt x="6" y="135"/>
                  </a:cubicBezTo>
                  <a:cubicBezTo>
                    <a:pt x="1" y="137"/>
                    <a:pt x="0" y="143"/>
                    <a:pt x="2" y="148"/>
                  </a:cubicBezTo>
                  <a:cubicBezTo>
                    <a:pt x="21" y="183"/>
                    <a:pt x="32" y="223"/>
                    <a:pt x="32" y="265"/>
                  </a:cubicBezTo>
                  <a:cubicBezTo>
                    <a:pt x="33" y="302"/>
                    <a:pt x="25" y="337"/>
                    <a:pt x="12" y="368"/>
                  </a:cubicBezTo>
                  <a:cubicBezTo>
                    <a:pt x="10" y="373"/>
                    <a:pt x="11" y="379"/>
                    <a:pt x="16" y="381"/>
                  </a:cubicBezTo>
                  <a:cubicBezTo>
                    <a:pt x="104" y="430"/>
                    <a:pt x="104" y="430"/>
                    <a:pt x="104" y="430"/>
                  </a:cubicBezTo>
                  <a:cubicBezTo>
                    <a:pt x="106" y="432"/>
                    <a:pt x="108" y="434"/>
                    <a:pt x="108" y="436"/>
                  </a:cubicBezTo>
                  <a:cubicBezTo>
                    <a:pt x="109" y="438"/>
                    <a:pt x="109" y="439"/>
                    <a:pt x="108" y="441"/>
                  </a:cubicBezTo>
                  <a:cubicBezTo>
                    <a:pt x="105" y="447"/>
                    <a:pt x="102" y="453"/>
                    <a:pt x="94" y="453"/>
                  </a:cubicBezTo>
                  <a:cubicBezTo>
                    <a:pt x="90" y="454"/>
                    <a:pt x="86" y="453"/>
                    <a:pt x="82" y="453"/>
                  </a:cubicBezTo>
                  <a:cubicBezTo>
                    <a:pt x="69" y="454"/>
                    <a:pt x="61" y="466"/>
                    <a:pt x="65" y="478"/>
                  </a:cubicBezTo>
                  <a:cubicBezTo>
                    <a:pt x="70" y="489"/>
                    <a:pt x="81" y="499"/>
                    <a:pt x="92" y="505"/>
                  </a:cubicBezTo>
                  <a:cubicBezTo>
                    <a:pt x="103" y="512"/>
                    <a:pt x="117" y="516"/>
                    <a:pt x="130" y="514"/>
                  </a:cubicBezTo>
                  <a:cubicBezTo>
                    <a:pt x="142" y="511"/>
                    <a:pt x="148" y="499"/>
                    <a:pt x="142" y="487"/>
                  </a:cubicBezTo>
                  <a:cubicBezTo>
                    <a:pt x="140" y="484"/>
                    <a:pt x="137" y="480"/>
                    <a:pt x="135" y="477"/>
                  </a:cubicBezTo>
                  <a:cubicBezTo>
                    <a:pt x="132" y="470"/>
                    <a:pt x="135" y="464"/>
                    <a:pt x="139" y="458"/>
                  </a:cubicBezTo>
                  <a:cubicBezTo>
                    <a:pt x="140" y="457"/>
                    <a:pt x="141" y="456"/>
                    <a:pt x="143" y="455"/>
                  </a:cubicBezTo>
                  <a:cubicBezTo>
                    <a:pt x="145" y="455"/>
                    <a:pt x="148" y="455"/>
                    <a:pt x="150" y="456"/>
                  </a:cubicBezTo>
                  <a:cubicBezTo>
                    <a:pt x="242" y="508"/>
                    <a:pt x="242" y="508"/>
                    <a:pt x="242" y="508"/>
                  </a:cubicBezTo>
                  <a:cubicBezTo>
                    <a:pt x="247" y="511"/>
                    <a:pt x="254" y="509"/>
                    <a:pt x="256" y="504"/>
                  </a:cubicBezTo>
                  <a:cubicBezTo>
                    <a:pt x="292" y="431"/>
                    <a:pt x="312" y="349"/>
                    <a:pt x="311" y="262"/>
                  </a:cubicBezTo>
                  <a:cubicBezTo>
                    <a:pt x="310" y="169"/>
                    <a:pt x="286" y="82"/>
                    <a:pt x="243" y="6"/>
                  </a:cubicBezTo>
                  <a:cubicBezTo>
                    <a:pt x="240" y="1"/>
                    <a:pt x="234" y="0"/>
                    <a:pt x="229" y="3"/>
                  </a:cubicBezTo>
                  <a:cubicBezTo>
                    <a:pt x="173" y="36"/>
                    <a:pt x="173" y="36"/>
                    <a:pt x="173" y="36"/>
                  </a:cubicBezTo>
                  <a:cubicBezTo>
                    <a:pt x="166" y="40"/>
                    <a:pt x="166" y="49"/>
                    <a:pt x="172" y="53"/>
                  </a:cubicBezTo>
                  <a:cubicBezTo>
                    <a:pt x="176" y="56"/>
                    <a:pt x="179" y="59"/>
                    <a:pt x="181" y="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2" name="Google Shape;772;p39"/>
            <p:cNvSpPr/>
            <p:nvPr/>
          </p:nvSpPr>
          <p:spPr>
            <a:xfrm>
              <a:off x="9168648" y="3128885"/>
              <a:ext cx="344871" cy="273120"/>
            </a:xfrm>
            <a:custGeom>
              <a:rect b="b" l="l" r="r" t="t"/>
              <a:pathLst>
                <a:path extrusionOk="0" h="404" w="511">
                  <a:moveTo>
                    <a:pt x="428" y="119"/>
                  </a:moveTo>
                  <a:cubicBezTo>
                    <a:pt x="423" y="128"/>
                    <a:pt x="414" y="134"/>
                    <a:pt x="403" y="136"/>
                  </a:cubicBezTo>
                  <a:cubicBezTo>
                    <a:pt x="388" y="139"/>
                    <a:pt x="370" y="135"/>
                    <a:pt x="354" y="125"/>
                  </a:cubicBezTo>
                  <a:cubicBezTo>
                    <a:pt x="337" y="116"/>
                    <a:pt x="325" y="103"/>
                    <a:pt x="320" y="89"/>
                  </a:cubicBezTo>
                  <a:cubicBezTo>
                    <a:pt x="316" y="79"/>
                    <a:pt x="316" y="68"/>
                    <a:pt x="322" y="59"/>
                  </a:cubicBezTo>
                  <a:cubicBezTo>
                    <a:pt x="324" y="55"/>
                    <a:pt x="327" y="51"/>
                    <a:pt x="330" y="48"/>
                  </a:cubicBezTo>
                  <a:cubicBezTo>
                    <a:pt x="336" y="44"/>
                    <a:pt x="336" y="35"/>
                    <a:pt x="329" y="31"/>
                  </a:cubicBezTo>
                  <a:cubicBezTo>
                    <a:pt x="278" y="3"/>
                    <a:pt x="278" y="3"/>
                    <a:pt x="278" y="3"/>
                  </a:cubicBezTo>
                  <a:cubicBezTo>
                    <a:pt x="274" y="0"/>
                    <a:pt x="268" y="2"/>
                    <a:pt x="265" y="6"/>
                  </a:cubicBezTo>
                  <a:cubicBezTo>
                    <a:pt x="225" y="70"/>
                    <a:pt x="157" y="115"/>
                    <a:pt x="79" y="124"/>
                  </a:cubicBezTo>
                  <a:cubicBezTo>
                    <a:pt x="74" y="125"/>
                    <a:pt x="70" y="129"/>
                    <a:pt x="70" y="135"/>
                  </a:cubicBezTo>
                  <a:cubicBezTo>
                    <a:pt x="71" y="235"/>
                    <a:pt x="71" y="235"/>
                    <a:pt x="71" y="235"/>
                  </a:cubicBezTo>
                  <a:cubicBezTo>
                    <a:pt x="71" y="238"/>
                    <a:pt x="70" y="240"/>
                    <a:pt x="69" y="242"/>
                  </a:cubicBezTo>
                  <a:cubicBezTo>
                    <a:pt x="67" y="243"/>
                    <a:pt x="66" y="244"/>
                    <a:pt x="64" y="244"/>
                  </a:cubicBezTo>
                  <a:cubicBezTo>
                    <a:pt x="57" y="245"/>
                    <a:pt x="51" y="245"/>
                    <a:pt x="46" y="238"/>
                  </a:cubicBezTo>
                  <a:cubicBezTo>
                    <a:pt x="44" y="235"/>
                    <a:pt x="42" y="231"/>
                    <a:pt x="40" y="228"/>
                  </a:cubicBezTo>
                  <a:cubicBezTo>
                    <a:pt x="33" y="217"/>
                    <a:pt x="19" y="216"/>
                    <a:pt x="11" y="226"/>
                  </a:cubicBezTo>
                  <a:cubicBezTo>
                    <a:pt x="3" y="236"/>
                    <a:pt x="0" y="250"/>
                    <a:pt x="1" y="263"/>
                  </a:cubicBezTo>
                  <a:cubicBezTo>
                    <a:pt x="0" y="276"/>
                    <a:pt x="4" y="290"/>
                    <a:pt x="12" y="299"/>
                  </a:cubicBezTo>
                  <a:cubicBezTo>
                    <a:pt x="20" y="309"/>
                    <a:pt x="34" y="308"/>
                    <a:pt x="41" y="297"/>
                  </a:cubicBezTo>
                  <a:cubicBezTo>
                    <a:pt x="43" y="293"/>
                    <a:pt x="45" y="289"/>
                    <a:pt x="47" y="286"/>
                  </a:cubicBezTo>
                  <a:cubicBezTo>
                    <a:pt x="51" y="279"/>
                    <a:pt x="58" y="279"/>
                    <a:pt x="64" y="279"/>
                  </a:cubicBezTo>
                  <a:cubicBezTo>
                    <a:pt x="66" y="279"/>
                    <a:pt x="68" y="280"/>
                    <a:pt x="69" y="281"/>
                  </a:cubicBezTo>
                  <a:cubicBezTo>
                    <a:pt x="71" y="283"/>
                    <a:pt x="72" y="286"/>
                    <a:pt x="72" y="288"/>
                  </a:cubicBezTo>
                  <a:cubicBezTo>
                    <a:pt x="73" y="394"/>
                    <a:pt x="73" y="394"/>
                    <a:pt x="73" y="394"/>
                  </a:cubicBezTo>
                  <a:cubicBezTo>
                    <a:pt x="73" y="400"/>
                    <a:pt x="78" y="404"/>
                    <a:pt x="84" y="404"/>
                  </a:cubicBezTo>
                  <a:cubicBezTo>
                    <a:pt x="265" y="392"/>
                    <a:pt x="420" y="291"/>
                    <a:pt x="508" y="144"/>
                  </a:cubicBezTo>
                  <a:cubicBezTo>
                    <a:pt x="511" y="139"/>
                    <a:pt x="509" y="133"/>
                    <a:pt x="504" y="130"/>
                  </a:cubicBezTo>
                  <a:cubicBezTo>
                    <a:pt x="447" y="98"/>
                    <a:pt x="447" y="98"/>
                    <a:pt x="447" y="98"/>
                  </a:cubicBezTo>
                  <a:cubicBezTo>
                    <a:pt x="441" y="94"/>
                    <a:pt x="433" y="98"/>
                    <a:pt x="432" y="106"/>
                  </a:cubicBezTo>
                  <a:cubicBezTo>
                    <a:pt x="432" y="110"/>
                    <a:pt x="430" y="115"/>
                    <a:pt x="428" y="1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73" name="Google Shape;773;p39"/>
          <p:cNvGrpSpPr/>
          <p:nvPr/>
        </p:nvGrpSpPr>
        <p:grpSpPr>
          <a:xfrm>
            <a:off x="3699655" y="1550057"/>
            <a:ext cx="445260" cy="445260"/>
            <a:chOff x="4103687" y="1439862"/>
            <a:chExt cx="3986212" cy="3986211"/>
          </a:xfrm>
        </p:grpSpPr>
        <p:sp>
          <p:nvSpPr>
            <p:cNvPr id="774" name="Google Shape;774;p39"/>
            <p:cNvSpPr/>
            <p:nvPr/>
          </p:nvSpPr>
          <p:spPr>
            <a:xfrm>
              <a:off x="4103687" y="1439862"/>
              <a:ext cx="2254250" cy="3986211"/>
            </a:xfrm>
            <a:custGeom>
              <a:rect b="b" l="l" r="r" t="t"/>
              <a:pathLst>
                <a:path extrusionOk="0" h="887" w="502">
                  <a:moveTo>
                    <a:pt x="435" y="815"/>
                  </a:moveTo>
                  <a:cubicBezTo>
                    <a:pt x="428" y="824"/>
                    <a:pt x="419" y="828"/>
                    <a:pt x="408" y="828"/>
                  </a:cubicBezTo>
                  <a:cubicBezTo>
                    <a:pt x="399" y="828"/>
                    <a:pt x="389" y="824"/>
                    <a:pt x="383" y="816"/>
                  </a:cubicBezTo>
                  <a:cubicBezTo>
                    <a:pt x="373" y="805"/>
                    <a:pt x="368" y="788"/>
                    <a:pt x="368" y="770"/>
                  </a:cubicBezTo>
                  <a:cubicBezTo>
                    <a:pt x="368" y="752"/>
                    <a:pt x="373" y="736"/>
                    <a:pt x="383" y="725"/>
                  </a:cubicBezTo>
                  <a:cubicBezTo>
                    <a:pt x="389" y="717"/>
                    <a:pt x="399" y="712"/>
                    <a:pt x="408" y="712"/>
                  </a:cubicBezTo>
                  <a:cubicBezTo>
                    <a:pt x="419" y="712"/>
                    <a:pt x="428" y="717"/>
                    <a:pt x="435" y="725"/>
                  </a:cubicBezTo>
                  <a:cubicBezTo>
                    <a:pt x="435" y="662"/>
                    <a:pt x="435" y="662"/>
                    <a:pt x="435" y="662"/>
                  </a:cubicBezTo>
                  <a:cubicBezTo>
                    <a:pt x="435" y="658"/>
                    <a:pt x="431" y="654"/>
                    <a:pt x="427" y="654"/>
                  </a:cubicBezTo>
                  <a:cubicBezTo>
                    <a:pt x="318" y="645"/>
                    <a:pt x="233" y="554"/>
                    <a:pt x="233" y="444"/>
                  </a:cubicBezTo>
                  <a:cubicBezTo>
                    <a:pt x="233" y="333"/>
                    <a:pt x="318" y="242"/>
                    <a:pt x="427" y="233"/>
                  </a:cubicBezTo>
                  <a:cubicBezTo>
                    <a:pt x="431" y="233"/>
                    <a:pt x="434" y="230"/>
                    <a:pt x="434" y="225"/>
                  </a:cubicBezTo>
                  <a:cubicBezTo>
                    <a:pt x="434" y="143"/>
                    <a:pt x="434" y="143"/>
                    <a:pt x="434" y="143"/>
                  </a:cubicBezTo>
                  <a:cubicBezTo>
                    <a:pt x="435" y="141"/>
                    <a:pt x="438" y="138"/>
                    <a:pt x="441" y="138"/>
                  </a:cubicBezTo>
                  <a:cubicBezTo>
                    <a:pt x="448" y="137"/>
                    <a:pt x="454" y="137"/>
                    <a:pt x="458" y="143"/>
                  </a:cubicBezTo>
                  <a:cubicBezTo>
                    <a:pt x="460" y="147"/>
                    <a:pt x="462" y="151"/>
                    <a:pt x="464" y="155"/>
                  </a:cubicBezTo>
                  <a:cubicBezTo>
                    <a:pt x="471" y="165"/>
                    <a:pt x="483" y="165"/>
                    <a:pt x="491" y="156"/>
                  </a:cubicBezTo>
                  <a:cubicBezTo>
                    <a:pt x="499" y="146"/>
                    <a:pt x="502" y="133"/>
                    <a:pt x="502" y="121"/>
                  </a:cubicBezTo>
                  <a:cubicBezTo>
                    <a:pt x="502" y="109"/>
                    <a:pt x="499" y="95"/>
                    <a:pt x="491" y="86"/>
                  </a:cubicBezTo>
                  <a:cubicBezTo>
                    <a:pt x="483" y="76"/>
                    <a:pt x="471" y="76"/>
                    <a:pt x="464" y="87"/>
                  </a:cubicBezTo>
                  <a:cubicBezTo>
                    <a:pt x="462" y="91"/>
                    <a:pt x="460" y="95"/>
                    <a:pt x="458" y="98"/>
                  </a:cubicBezTo>
                  <a:cubicBezTo>
                    <a:pt x="454" y="104"/>
                    <a:pt x="448" y="104"/>
                    <a:pt x="441" y="104"/>
                  </a:cubicBezTo>
                  <a:cubicBezTo>
                    <a:pt x="438" y="104"/>
                    <a:pt x="435" y="101"/>
                    <a:pt x="434" y="98"/>
                  </a:cubicBezTo>
                  <a:cubicBezTo>
                    <a:pt x="434" y="8"/>
                    <a:pt x="434" y="8"/>
                    <a:pt x="434" y="8"/>
                  </a:cubicBezTo>
                  <a:cubicBezTo>
                    <a:pt x="434" y="4"/>
                    <a:pt x="430" y="0"/>
                    <a:pt x="426" y="0"/>
                  </a:cubicBezTo>
                  <a:cubicBezTo>
                    <a:pt x="189" y="10"/>
                    <a:pt x="0" y="205"/>
                    <a:pt x="0" y="444"/>
                  </a:cubicBezTo>
                  <a:cubicBezTo>
                    <a:pt x="0" y="683"/>
                    <a:pt x="189" y="878"/>
                    <a:pt x="426" y="887"/>
                  </a:cubicBezTo>
                  <a:cubicBezTo>
                    <a:pt x="431" y="887"/>
                    <a:pt x="435" y="884"/>
                    <a:pt x="435" y="879"/>
                  </a:cubicBezTo>
                  <a:lnTo>
                    <a:pt x="435" y="8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5" name="Google Shape;775;p39"/>
            <p:cNvSpPr/>
            <p:nvPr/>
          </p:nvSpPr>
          <p:spPr>
            <a:xfrm>
              <a:off x="5837237" y="1439862"/>
              <a:ext cx="2252662" cy="3986211"/>
            </a:xfrm>
            <a:custGeom>
              <a:rect b="b" l="l" r="r" t="t"/>
              <a:pathLst>
                <a:path extrusionOk="0" h="887" w="502">
                  <a:moveTo>
                    <a:pt x="67" y="8"/>
                  </a:moveTo>
                  <a:cubicBezTo>
                    <a:pt x="67" y="76"/>
                    <a:pt x="67" y="76"/>
                    <a:pt x="67" y="76"/>
                  </a:cubicBezTo>
                  <a:cubicBezTo>
                    <a:pt x="73" y="68"/>
                    <a:pt x="83" y="63"/>
                    <a:pt x="93" y="63"/>
                  </a:cubicBezTo>
                  <a:cubicBezTo>
                    <a:pt x="103" y="63"/>
                    <a:pt x="112" y="67"/>
                    <a:pt x="119" y="75"/>
                  </a:cubicBezTo>
                  <a:cubicBezTo>
                    <a:pt x="128" y="87"/>
                    <a:pt x="134" y="103"/>
                    <a:pt x="133" y="121"/>
                  </a:cubicBezTo>
                  <a:cubicBezTo>
                    <a:pt x="134" y="139"/>
                    <a:pt x="128" y="155"/>
                    <a:pt x="119" y="166"/>
                  </a:cubicBezTo>
                  <a:cubicBezTo>
                    <a:pt x="112" y="174"/>
                    <a:pt x="103" y="179"/>
                    <a:pt x="93" y="179"/>
                  </a:cubicBezTo>
                  <a:cubicBezTo>
                    <a:pt x="83" y="179"/>
                    <a:pt x="73" y="174"/>
                    <a:pt x="67" y="166"/>
                  </a:cubicBezTo>
                  <a:cubicBezTo>
                    <a:pt x="67" y="225"/>
                    <a:pt x="67" y="225"/>
                    <a:pt x="67" y="225"/>
                  </a:cubicBezTo>
                  <a:cubicBezTo>
                    <a:pt x="67" y="230"/>
                    <a:pt x="70" y="233"/>
                    <a:pt x="75" y="233"/>
                  </a:cubicBezTo>
                  <a:cubicBezTo>
                    <a:pt x="183" y="242"/>
                    <a:pt x="269" y="333"/>
                    <a:pt x="269" y="444"/>
                  </a:cubicBezTo>
                  <a:cubicBezTo>
                    <a:pt x="269" y="554"/>
                    <a:pt x="183" y="645"/>
                    <a:pt x="75" y="654"/>
                  </a:cubicBezTo>
                  <a:cubicBezTo>
                    <a:pt x="71" y="654"/>
                    <a:pt x="67" y="658"/>
                    <a:pt x="67" y="662"/>
                  </a:cubicBezTo>
                  <a:cubicBezTo>
                    <a:pt x="67" y="748"/>
                    <a:pt x="67" y="748"/>
                    <a:pt x="67" y="748"/>
                  </a:cubicBezTo>
                  <a:cubicBezTo>
                    <a:pt x="66" y="751"/>
                    <a:pt x="64" y="754"/>
                    <a:pt x="60" y="754"/>
                  </a:cubicBezTo>
                  <a:cubicBezTo>
                    <a:pt x="54" y="754"/>
                    <a:pt x="48" y="754"/>
                    <a:pt x="44" y="748"/>
                  </a:cubicBezTo>
                  <a:cubicBezTo>
                    <a:pt x="41" y="744"/>
                    <a:pt x="40" y="740"/>
                    <a:pt x="37" y="736"/>
                  </a:cubicBezTo>
                  <a:cubicBezTo>
                    <a:pt x="30" y="726"/>
                    <a:pt x="18" y="726"/>
                    <a:pt x="10" y="736"/>
                  </a:cubicBezTo>
                  <a:cubicBezTo>
                    <a:pt x="3" y="745"/>
                    <a:pt x="0" y="758"/>
                    <a:pt x="0" y="770"/>
                  </a:cubicBezTo>
                  <a:cubicBezTo>
                    <a:pt x="0" y="783"/>
                    <a:pt x="3" y="796"/>
                    <a:pt x="10" y="805"/>
                  </a:cubicBezTo>
                  <a:cubicBezTo>
                    <a:pt x="18" y="815"/>
                    <a:pt x="30" y="815"/>
                    <a:pt x="37" y="804"/>
                  </a:cubicBezTo>
                  <a:cubicBezTo>
                    <a:pt x="40" y="801"/>
                    <a:pt x="41" y="796"/>
                    <a:pt x="44" y="793"/>
                  </a:cubicBezTo>
                  <a:cubicBezTo>
                    <a:pt x="48" y="787"/>
                    <a:pt x="54" y="787"/>
                    <a:pt x="60" y="787"/>
                  </a:cubicBezTo>
                  <a:cubicBezTo>
                    <a:pt x="64" y="787"/>
                    <a:pt x="66" y="790"/>
                    <a:pt x="67" y="793"/>
                  </a:cubicBezTo>
                  <a:cubicBezTo>
                    <a:pt x="67" y="879"/>
                    <a:pt x="67" y="879"/>
                    <a:pt x="67" y="879"/>
                  </a:cubicBezTo>
                  <a:cubicBezTo>
                    <a:pt x="67" y="884"/>
                    <a:pt x="71" y="887"/>
                    <a:pt x="76" y="887"/>
                  </a:cubicBezTo>
                  <a:cubicBezTo>
                    <a:pt x="313" y="878"/>
                    <a:pt x="502" y="683"/>
                    <a:pt x="502" y="444"/>
                  </a:cubicBezTo>
                  <a:cubicBezTo>
                    <a:pt x="502" y="204"/>
                    <a:pt x="312" y="9"/>
                    <a:pt x="75" y="0"/>
                  </a:cubicBezTo>
                  <a:cubicBezTo>
                    <a:pt x="71" y="0"/>
                    <a:pt x="67" y="4"/>
                    <a:pt x="67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76" name="Google Shape;776;p39"/>
          <p:cNvGrpSpPr/>
          <p:nvPr/>
        </p:nvGrpSpPr>
        <p:grpSpPr>
          <a:xfrm>
            <a:off x="6907645" y="1550361"/>
            <a:ext cx="445803" cy="445535"/>
            <a:chOff x="9878272" y="2682320"/>
            <a:chExt cx="720199" cy="719767"/>
          </a:xfrm>
        </p:grpSpPr>
        <p:sp>
          <p:nvSpPr>
            <p:cNvPr id="777" name="Google Shape;777;p39"/>
            <p:cNvSpPr/>
            <p:nvPr/>
          </p:nvSpPr>
          <p:spPr>
            <a:xfrm>
              <a:off x="10056560" y="2963533"/>
              <a:ext cx="541911" cy="438554"/>
            </a:xfrm>
            <a:custGeom>
              <a:rect b="b" l="l" r="r" t="t"/>
              <a:pathLst>
                <a:path extrusionOk="0" h="697" w="861">
                  <a:moveTo>
                    <a:pt x="849" y="6"/>
                  </a:moveTo>
                  <a:cubicBezTo>
                    <a:pt x="847" y="0"/>
                    <a:pt x="839" y="0"/>
                    <a:pt x="837" y="5"/>
                  </a:cubicBezTo>
                  <a:cubicBezTo>
                    <a:pt x="830" y="26"/>
                    <a:pt x="820" y="51"/>
                    <a:pt x="806" y="78"/>
                  </a:cubicBezTo>
                  <a:cubicBezTo>
                    <a:pt x="770" y="150"/>
                    <a:pt x="700" y="250"/>
                    <a:pt x="575" y="321"/>
                  </a:cubicBezTo>
                  <a:cubicBezTo>
                    <a:pt x="513" y="356"/>
                    <a:pt x="448" y="374"/>
                    <a:pt x="380" y="374"/>
                  </a:cubicBezTo>
                  <a:cubicBezTo>
                    <a:pt x="262" y="374"/>
                    <a:pt x="180" y="321"/>
                    <a:pt x="176" y="319"/>
                  </a:cubicBezTo>
                  <a:cubicBezTo>
                    <a:pt x="176" y="319"/>
                    <a:pt x="176" y="319"/>
                    <a:pt x="176" y="319"/>
                  </a:cubicBezTo>
                  <a:cubicBezTo>
                    <a:pt x="108" y="279"/>
                    <a:pt x="65" y="205"/>
                    <a:pt x="65" y="125"/>
                  </a:cubicBezTo>
                  <a:cubicBezTo>
                    <a:pt x="65" y="112"/>
                    <a:pt x="66" y="99"/>
                    <a:pt x="69" y="86"/>
                  </a:cubicBezTo>
                  <a:cubicBezTo>
                    <a:pt x="70" y="79"/>
                    <a:pt x="61" y="76"/>
                    <a:pt x="57" y="81"/>
                  </a:cubicBezTo>
                  <a:cubicBezTo>
                    <a:pt x="21" y="139"/>
                    <a:pt x="3" y="203"/>
                    <a:pt x="2" y="275"/>
                  </a:cubicBezTo>
                  <a:cubicBezTo>
                    <a:pt x="0" y="517"/>
                    <a:pt x="156" y="664"/>
                    <a:pt x="182" y="686"/>
                  </a:cubicBezTo>
                  <a:cubicBezTo>
                    <a:pt x="182" y="687"/>
                    <a:pt x="183" y="687"/>
                    <a:pt x="185" y="688"/>
                  </a:cubicBezTo>
                  <a:cubicBezTo>
                    <a:pt x="219" y="694"/>
                    <a:pt x="254" y="697"/>
                    <a:pt x="289" y="697"/>
                  </a:cubicBezTo>
                  <a:cubicBezTo>
                    <a:pt x="604" y="697"/>
                    <a:pt x="861" y="441"/>
                    <a:pt x="861" y="125"/>
                  </a:cubicBezTo>
                  <a:cubicBezTo>
                    <a:pt x="861" y="85"/>
                    <a:pt x="857" y="45"/>
                    <a:pt x="849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8" name="Google Shape;778;p39"/>
            <p:cNvSpPr/>
            <p:nvPr/>
          </p:nvSpPr>
          <p:spPr>
            <a:xfrm>
              <a:off x="9878272" y="2791266"/>
              <a:ext cx="459066" cy="594405"/>
            </a:xfrm>
            <a:custGeom>
              <a:rect b="b" l="l" r="r" t="t"/>
              <a:pathLst>
                <a:path extrusionOk="0" h="945" w="729">
                  <a:moveTo>
                    <a:pt x="717" y="228"/>
                  </a:moveTo>
                  <a:cubicBezTo>
                    <a:pt x="722" y="233"/>
                    <a:pt x="729" y="227"/>
                    <a:pt x="726" y="221"/>
                  </a:cubicBezTo>
                  <a:cubicBezTo>
                    <a:pt x="694" y="161"/>
                    <a:pt x="647" y="112"/>
                    <a:pt x="586" y="76"/>
                  </a:cubicBezTo>
                  <a:cubicBezTo>
                    <a:pt x="500" y="26"/>
                    <a:pt x="406" y="0"/>
                    <a:pt x="307" y="0"/>
                  </a:cubicBezTo>
                  <a:cubicBezTo>
                    <a:pt x="221" y="0"/>
                    <a:pt x="157" y="20"/>
                    <a:pt x="140" y="26"/>
                  </a:cubicBezTo>
                  <a:cubicBezTo>
                    <a:pt x="139" y="26"/>
                    <a:pt x="138" y="27"/>
                    <a:pt x="137" y="27"/>
                  </a:cubicBezTo>
                  <a:cubicBezTo>
                    <a:pt x="49" y="131"/>
                    <a:pt x="0" y="263"/>
                    <a:pt x="0" y="399"/>
                  </a:cubicBezTo>
                  <a:cubicBezTo>
                    <a:pt x="0" y="649"/>
                    <a:pt x="163" y="868"/>
                    <a:pt x="396" y="943"/>
                  </a:cubicBezTo>
                  <a:cubicBezTo>
                    <a:pt x="401" y="945"/>
                    <a:pt x="406" y="938"/>
                    <a:pt x="402" y="934"/>
                  </a:cubicBezTo>
                  <a:cubicBezTo>
                    <a:pt x="387" y="917"/>
                    <a:pt x="371" y="896"/>
                    <a:pt x="354" y="870"/>
                  </a:cubicBezTo>
                  <a:cubicBezTo>
                    <a:pt x="310" y="803"/>
                    <a:pt x="258" y="693"/>
                    <a:pt x="259" y="549"/>
                  </a:cubicBezTo>
                  <a:cubicBezTo>
                    <a:pt x="260" y="423"/>
                    <a:pt x="315" y="337"/>
                    <a:pt x="360" y="286"/>
                  </a:cubicBezTo>
                  <a:cubicBezTo>
                    <a:pt x="410" y="231"/>
                    <a:pt x="459" y="206"/>
                    <a:pt x="461" y="205"/>
                  </a:cubicBezTo>
                  <a:cubicBezTo>
                    <a:pt x="461" y="205"/>
                    <a:pt x="461" y="205"/>
                    <a:pt x="461" y="205"/>
                  </a:cubicBezTo>
                  <a:cubicBezTo>
                    <a:pt x="495" y="185"/>
                    <a:pt x="533" y="175"/>
                    <a:pt x="572" y="175"/>
                  </a:cubicBezTo>
                  <a:cubicBezTo>
                    <a:pt x="627" y="175"/>
                    <a:pt x="678" y="195"/>
                    <a:pt x="717" y="2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9" name="Google Shape;779;p39"/>
            <p:cNvSpPr/>
            <p:nvPr/>
          </p:nvSpPr>
          <p:spPr>
            <a:xfrm>
              <a:off x="9994853" y="2682320"/>
              <a:ext cx="583546" cy="500170"/>
            </a:xfrm>
            <a:custGeom>
              <a:rect b="b" l="l" r="r" t="t"/>
              <a:pathLst>
                <a:path extrusionOk="0" h="795" w="927">
                  <a:moveTo>
                    <a:pt x="660" y="746"/>
                  </a:moveTo>
                  <a:cubicBezTo>
                    <a:pt x="871" y="626"/>
                    <a:pt x="920" y="418"/>
                    <a:pt x="927" y="385"/>
                  </a:cubicBezTo>
                  <a:cubicBezTo>
                    <a:pt x="927" y="384"/>
                    <a:pt x="927" y="383"/>
                    <a:pt x="926" y="381"/>
                  </a:cubicBezTo>
                  <a:cubicBezTo>
                    <a:pt x="846" y="153"/>
                    <a:pt x="630" y="0"/>
                    <a:pt x="387" y="0"/>
                  </a:cubicBezTo>
                  <a:cubicBezTo>
                    <a:pt x="245" y="0"/>
                    <a:pt x="109" y="53"/>
                    <a:pt x="4" y="147"/>
                  </a:cubicBezTo>
                  <a:cubicBezTo>
                    <a:pt x="0" y="151"/>
                    <a:pt x="4" y="159"/>
                    <a:pt x="10" y="158"/>
                  </a:cubicBezTo>
                  <a:cubicBezTo>
                    <a:pt x="39" y="152"/>
                    <a:pt x="78" y="147"/>
                    <a:pt x="122" y="147"/>
                  </a:cubicBezTo>
                  <a:cubicBezTo>
                    <a:pt x="226" y="147"/>
                    <a:pt x="324" y="174"/>
                    <a:pt x="414" y="227"/>
                  </a:cubicBezTo>
                  <a:cubicBezTo>
                    <a:pt x="522" y="290"/>
                    <a:pt x="570" y="381"/>
                    <a:pt x="591" y="446"/>
                  </a:cubicBezTo>
                  <a:cubicBezTo>
                    <a:pt x="613" y="514"/>
                    <a:pt x="611" y="567"/>
                    <a:pt x="611" y="573"/>
                  </a:cubicBezTo>
                  <a:cubicBezTo>
                    <a:pt x="611" y="669"/>
                    <a:pt x="549" y="752"/>
                    <a:pt x="463" y="783"/>
                  </a:cubicBezTo>
                  <a:cubicBezTo>
                    <a:pt x="457" y="785"/>
                    <a:pt x="458" y="795"/>
                    <a:pt x="465" y="795"/>
                  </a:cubicBezTo>
                  <a:cubicBezTo>
                    <a:pt x="469" y="795"/>
                    <a:pt x="474" y="795"/>
                    <a:pt x="478" y="795"/>
                  </a:cubicBezTo>
                  <a:cubicBezTo>
                    <a:pt x="541" y="795"/>
                    <a:pt x="602" y="778"/>
                    <a:pt x="660" y="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80" name="Google Shape;780;p39"/>
          <p:cNvGrpSpPr/>
          <p:nvPr/>
        </p:nvGrpSpPr>
        <p:grpSpPr>
          <a:xfrm>
            <a:off x="7549143" y="1550278"/>
            <a:ext cx="445700" cy="445701"/>
            <a:chOff x="10914618" y="2682187"/>
            <a:chExt cx="720033" cy="720033"/>
          </a:xfrm>
        </p:grpSpPr>
        <p:sp>
          <p:nvSpPr>
            <p:cNvPr id="781" name="Google Shape;781;p39"/>
            <p:cNvSpPr/>
            <p:nvPr/>
          </p:nvSpPr>
          <p:spPr>
            <a:xfrm>
              <a:off x="11401733" y="2955582"/>
              <a:ext cx="229448" cy="412406"/>
            </a:xfrm>
            <a:custGeom>
              <a:rect b="b" l="l" r="r" t="t"/>
              <a:pathLst>
                <a:path extrusionOk="0" h="602" w="335">
                  <a:moveTo>
                    <a:pt x="335" y="19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4" y="37"/>
                    <a:pt x="38" y="81"/>
                    <a:pt x="38" y="126"/>
                  </a:cubicBezTo>
                  <a:cubicBezTo>
                    <a:pt x="38" y="602"/>
                    <a:pt x="38" y="602"/>
                    <a:pt x="38" y="602"/>
                  </a:cubicBezTo>
                  <a:cubicBezTo>
                    <a:pt x="200" y="525"/>
                    <a:pt x="312" y="371"/>
                    <a:pt x="335" y="1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2" name="Google Shape;782;p39"/>
            <p:cNvSpPr/>
            <p:nvPr/>
          </p:nvSpPr>
          <p:spPr>
            <a:xfrm>
              <a:off x="10914618" y="3012482"/>
              <a:ext cx="370771" cy="315723"/>
            </a:xfrm>
            <a:custGeom>
              <a:rect b="b" l="l" r="r" t="t"/>
              <a:pathLst>
                <a:path extrusionOk="0" h="461" w="542">
                  <a:moveTo>
                    <a:pt x="207" y="461"/>
                  </a:moveTo>
                  <a:cubicBezTo>
                    <a:pt x="542" y="267"/>
                    <a:pt x="542" y="267"/>
                    <a:pt x="542" y="267"/>
                  </a:cubicBezTo>
                  <a:cubicBezTo>
                    <a:pt x="537" y="268"/>
                    <a:pt x="531" y="268"/>
                    <a:pt x="526" y="268"/>
                  </a:cubicBezTo>
                  <a:cubicBezTo>
                    <a:pt x="486" y="268"/>
                    <a:pt x="446" y="257"/>
                    <a:pt x="411" y="23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5"/>
                    <a:pt x="0" y="29"/>
                    <a:pt x="0" y="43"/>
                  </a:cubicBezTo>
                  <a:cubicBezTo>
                    <a:pt x="0" y="209"/>
                    <a:pt x="76" y="361"/>
                    <a:pt x="207" y="46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3" name="Google Shape;783;p39"/>
            <p:cNvSpPr/>
            <p:nvPr/>
          </p:nvSpPr>
          <p:spPr>
            <a:xfrm>
              <a:off x="11136202" y="2682187"/>
              <a:ext cx="343016" cy="292593"/>
            </a:xfrm>
            <a:custGeom>
              <a:rect b="b" l="l" r="r" t="t"/>
              <a:pathLst>
                <a:path extrusionOk="0" h="427" w="501">
                  <a:moveTo>
                    <a:pt x="93" y="329"/>
                  </a:moveTo>
                  <a:cubicBezTo>
                    <a:pt x="501" y="93"/>
                    <a:pt x="501" y="93"/>
                    <a:pt x="501" y="93"/>
                  </a:cubicBezTo>
                  <a:cubicBezTo>
                    <a:pt x="413" y="32"/>
                    <a:pt x="310" y="0"/>
                    <a:pt x="202" y="0"/>
                  </a:cubicBezTo>
                  <a:cubicBezTo>
                    <a:pt x="132" y="0"/>
                    <a:pt x="64" y="13"/>
                    <a:pt x="0" y="40"/>
                  </a:cubicBezTo>
                  <a:cubicBezTo>
                    <a:pt x="0" y="427"/>
                    <a:pt x="0" y="427"/>
                    <a:pt x="0" y="427"/>
                  </a:cubicBezTo>
                  <a:cubicBezTo>
                    <a:pt x="20" y="387"/>
                    <a:pt x="52" y="352"/>
                    <a:pt x="93" y="3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4" name="Google Shape;784;p39"/>
            <p:cNvSpPr/>
            <p:nvPr/>
          </p:nvSpPr>
          <p:spPr>
            <a:xfrm>
              <a:off x="10917856" y="2716419"/>
              <a:ext cx="230142" cy="411712"/>
            </a:xfrm>
            <a:custGeom>
              <a:rect b="b" l="l" r="r" t="t"/>
              <a:pathLst>
                <a:path extrusionOk="0" h="601" w="336">
                  <a:moveTo>
                    <a:pt x="0" y="408"/>
                  </a:moveTo>
                  <a:cubicBezTo>
                    <a:pt x="336" y="601"/>
                    <a:pt x="336" y="601"/>
                    <a:pt x="336" y="601"/>
                  </a:cubicBezTo>
                  <a:cubicBezTo>
                    <a:pt x="311" y="565"/>
                    <a:pt x="297" y="521"/>
                    <a:pt x="297" y="475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135" y="76"/>
                    <a:pt x="23" y="231"/>
                    <a:pt x="0" y="4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5" name="Google Shape;785;p39"/>
            <p:cNvSpPr/>
            <p:nvPr/>
          </p:nvSpPr>
          <p:spPr>
            <a:xfrm>
              <a:off x="11069819" y="3108934"/>
              <a:ext cx="343016" cy="293287"/>
            </a:xfrm>
            <a:custGeom>
              <a:rect b="b" l="l" r="r" t="t"/>
              <a:pathLst>
                <a:path extrusionOk="0" h="428" w="501">
                  <a:moveTo>
                    <a:pt x="408" y="98"/>
                  </a:moveTo>
                  <a:cubicBezTo>
                    <a:pt x="0" y="334"/>
                    <a:pt x="0" y="334"/>
                    <a:pt x="0" y="334"/>
                  </a:cubicBezTo>
                  <a:cubicBezTo>
                    <a:pt x="88" y="396"/>
                    <a:pt x="191" y="428"/>
                    <a:pt x="299" y="428"/>
                  </a:cubicBezTo>
                  <a:cubicBezTo>
                    <a:pt x="369" y="428"/>
                    <a:pt x="437" y="414"/>
                    <a:pt x="501" y="388"/>
                  </a:cubicBezTo>
                  <a:cubicBezTo>
                    <a:pt x="501" y="0"/>
                    <a:pt x="501" y="0"/>
                    <a:pt x="501" y="0"/>
                  </a:cubicBezTo>
                  <a:cubicBezTo>
                    <a:pt x="481" y="41"/>
                    <a:pt x="449" y="76"/>
                    <a:pt x="408" y="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6" name="Google Shape;786;p39"/>
            <p:cNvSpPr/>
            <p:nvPr/>
          </p:nvSpPr>
          <p:spPr>
            <a:xfrm>
              <a:off x="11263647" y="2756203"/>
              <a:ext cx="371003" cy="315723"/>
            </a:xfrm>
            <a:custGeom>
              <a:rect b="b" l="l" r="r" t="t"/>
              <a:pathLst>
                <a:path extrusionOk="0" h="461" w="542">
                  <a:moveTo>
                    <a:pt x="131" y="225"/>
                  </a:moveTo>
                  <a:cubicBezTo>
                    <a:pt x="540" y="461"/>
                    <a:pt x="540" y="461"/>
                    <a:pt x="540" y="461"/>
                  </a:cubicBezTo>
                  <a:cubicBezTo>
                    <a:pt x="541" y="446"/>
                    <a:pt x="542" y="432"/>
                    <a:pt x="542" y="417"/>
                  </a:cubicBezTo>
                  <a:cubicBezTo>
                    <a:pt x="542" y="252"/>
                    <a:pt x="466" y="100"/>
                    <a:pt x="335" y="0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5" y="193"/>
                    <a:pt x="11" y="193"/>
                    <a:pt x="16" y="193"/>
                  </a:cubicBezTo>
                  <a:cubicBezTo>
                    <a:pt x="57" y="193"/>
                    <a:pt x="96" y="204"/>
                    <a:pt x="131" y="2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87" name="Google Shape;787;p39"/>
          <p:cNvGrpSpPr/>
          <p:nvPr/>
        </p:nvGrpSpPr>
        <p:grpSpPr>
          <a:xfrm>
            <a:off x="1772664" y="843057"/>
            <a:ext cx="361521" cy="445816"/>
            <a:chOff x="1582665" y="1011072"/>
            <a:chExt cx="584040" cy="720220"/>
          </a:xfrm>
        </p:grpSpPr>
        <p:sp>
          <p:nvSpPr>
            <p:cNvPr id="788" name="Google Shape;788;p39"/>
            <p:cNvSpPr/>
            <p:nvPr/>
          </p:nvSpPr>
          <p:spPr>
            <a:xfrm>
              <a:off x="1638485" y="1571653"/>
              <a:ext cx="449564" cy="159640"/>
            </a:xfrm>
            <a:custGeom>
              <a:rect b="b" l="l" r="r" t="t"/>
              <a:pathLst>
                <a:path extrusionOk="0" h="273" w="767">
                  <a:moveTo>
                    <a:pt x="8" y="71"/>
                  </a:moveTo>
                  <a:cubicBezTo>
                    <a:pt x="26" y="131"/>
                    <a:pt x="228" y="66"/>
                    <a:pt x="244" y="81"/>
                  </a:cubicBezTo>
                  <a:cubicBezTo>
                    <a:pt x="269" y="104"/>
                    <a:pt x="240" y="171"/>
                    <a:pt x="254" y="194"/>
                  </a:cubicBezTo>
                  <a:cubicBezTo>
                    <a:pt x="274" y="228"/>
                    <a:pt x="588" y="273"/>
                    <a:pt x="743" y="165"/>
                  </a:cubicBezTo>
                  <a:cubicBezTo>
                    <a:pt x="767" y="149"/>
                    <a:pt x="749" y="103"/>
                    <a:pt x="75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0" y="17"/>
                    <a:pt x="0" y="43"/>
                    <a:pt x="8" y="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9" name="Google Shape;789;p39"/>
            <p:cNvSpPr/>
            <p:nvPr/>
          </p:nvSpPr>
          <p:spPr>
            <a:xfrm>
              <a:off x="1590507" y="1435245"/>
              <a:ext cx="515072" cy="136407"/>
            </a:xfrm>
            <a:custGeom>
              <a:rect b="b" l="l" r="r" t="t"/>
              <a:pathLst>
                <a:path extrusionOk="0" h="233" w="879">
                  <a:moveTo>
                    <a:pt x="75" y="52"/>
                  </a:moveTo>
                  <a:cubicBezTo>
                    <a:pt x="81" y="64"/>
                    <a:pt x="64" y="89"/>
                    <a:pt x="66" y="104"/>
                  </a:cubicBezTo>
                  <a:cubicBezTo>
                    <a:pt x="68" y="117"/>
                    <a:pt x="105" y="132"/>
                    <a:pt x="105" y="132"/>
                  </a:cubicBezTo>
                  <a:cubicBezTo>
                    <a:pt x="105" y="132"/>
                    <a:pt x="78" y="157"/>
                    <a:pt x="77" y="169"/>
                  </a:cubicBezTo>
                  <a:cubicBezTo>
                    <a:pt x="76" y="182"/>
                    <a:pt x="101" y="204"/>
                    <a:pt x="101" y="218"/>
                  </a:cubicBezTo>
                  <a:cubicBezTo>
                    <a:pt x="102" y="221"/>
                    <a:pt x="100" y="227"/>
                    <a:pt x="98" y="233"/>
                  </a:cubicBezTo>
                  <a:cubicBezTo>
                    <a:pt x="833" y="233"/>
                    <a:pt x="833" y="233"/>
                    <a:pt x="833" y="233"/>
                  </a:cubicBezTo>
                  <a:cubicBezTo>
                    <a:pt x="834" y="202"/>
                    <a:pt x="837" y="167"/>
                    <a:pt x="843" y="126"/>
                  </a:cubicBezTo>
                  <a:cubicBezTo>
                    <a:pt x="850" y="80"/>
                    <a:pt x="863" y="39"/>
                    <a:pt x="87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20"/>
                    <a:pt x="65" y="34"/>
                    <a:pt x="75" y="5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0" name="Google Shape;790;p39"/>
            <p:cNvSpPr/>
            <p:nvPr/>
          </p:nvSpPr>
          <p:spPr>
            <a:xfrm>
              <a:off x="1582665" y="1299068"/>
              <a:ext cx="576890" cy="136177"/>
            </a:xfrm>
            <a:custGeom>
              <a:rect b="b" l="l" r="r" t="t"/>
              <a:pathLst>
                <a:path extrusionOk="0" h="233" w="984">
                  <a:moveTo>
                    <a:pt x="984" y="0"/>
                  </a:moveTo>
                  <a:cubicBezTo>
                    <a:pt x="119" y="0"/>
                    <a:pt x="119" y="0"/>
                    <a:pt x="119" y="0"/>
                  </a:cubicBezTo>
                  <a:cubicBezTo>
                    <a:pt x="121" y="7"/>
                    <a:pt x="122" y="14"/>
                    <a:pt x="121" y="20"/>
                  </a:cubicBezTo>
                  <a:cubicBezTo>
                    <a:pt x="115" y="71"/>
                    <a:pt x="3" y="151"/>
                    <a:pt x="1" y="207"/>
                  </a:cubicBezTo>
                  <a:cubicBezTo>
                    <a:pt x="0" y="217"/>
                    <a:pt x="5" y="225"/>
                    <a:pt x="13" y="233"/>
                  </a:cubicBezTo>
                  <a:cubicBezTo>
                    <a:pt x="892" y="233"/>
                    <a:pt x="892" y="233"/>
                    <a:pt x="892" y="233"/>
                  </a:cubicBezTo>
                  <a:cubicBezTo>
                    <a:pt x="910" y="190"/>
                    <a:pt x="932" y="150"/>
                    <a:pt x="954" y="106"/>
                  </a:cubicBezTo>
                  <a:cubicBezTo>
                    <a:pt x="965" y="83"/>
                    <a:pt x="977" y="45"/>
                    <a:pt x="9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1" name="Google Shape;791;p39"/>
            <p:cNvSpPr/>
            <p:nvPr/>
          </p:nvSpPr>
          <p:spPr>
            <a:xfrm>
              <a:off x="1665934" y="1011072"/>
              <a:ext cx="484393" cy="151589"/>
            </a:xfrm>
            <a:custGeom>
              <a:rect b="b" l="l" r="r" t="t"/>
              <a:pathLst>
                <a:path extrusionOk="0" h="259" w="826">
                  <a:moveTo>
                    <a:pt x="691" y="105"/>
                  </a:moveTo>
                  <a:cubicBezTo>
                    <a:pt x="485" y="0"/>
                    <a:pt x="280" y="20"/>
                    <a:pt x="171" y="77"/>
                  </a:cubicBezTo>
                  <a:cubicBezTo>
                    <a:pt x="84" y="123"/>
                    <a:pt x="31" y="190"/>
                    <a:pt x="0" y="259"/>
                  </a:cubicBezTo>
                  <a:cubicBezTo>
                    <a:pt x="826" y="259"/>
                    <a:pt x="826" y="259"/>
                    <a:pt x="826" y="259"/>
                  </a:cubicBezTo>
                  <a:cubicBezTo>
                    <a:pt x="803" y="196"/>
                    <a:pt x="762" y="140"/>
                    <a:pt x="691" y="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2" name="Google Shape;792;p39"/>
            <p:cNvSpPr/>
            <p:nvPr/>
          </p:nvSpPr>
          <p:spPr>
            <a:xfrm>
              <a:off x="1639639" y="1162661"/>
              <a:ext cx="527066" cy="136407"/>
            </a:xfrm>
            <a:custGeom>
              <a:rect b="b" l="l" r="r" t="t"/>
              <a:pathLst>
                <a:path extrusionOk="0" h="233" w="899">
                  <a:moveTo>
                    <a:pt x="871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53"/>
                    <a:pt x="9" y="106"/>
                    <a:pt x="4" y="150"/>
                  </a:cubicBezTo>
                  <a:cubicBezTo>
                    <a:pt x="0" y="184"/>
                    <a:pt x="15" y="210"/>
                    <a:pt x="22" y="233"/>
                  </a:cubicBezTo>
                  <a:cubicBezTo>
                    <a:pt x="887" y="233"/>
                    <a:pt x="887" y="233"/>
                    <a:pt x="887" y="233"/>
                  </a:cubicBezTo>
                  <a:cubicBezTo>
                    <a:pt x="898" y="163"/>
                    <a:pt x="899" y="77"/>
                    <a:pt x="8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93" name="Google Shape;793;p39"/>
          <p:cNvGrpSpPr/>
          <p:nvPr/>
        </p:nvGrpSpPr>
        <p:grpSpPr>
          <a:xfrm>
            <a:off x="2374048" y="843078"/>
            <a:ext cx="379481" cy="445796"/>
            <a:chOff x="2554206" y="1011105"/>
            <a:chExt cx="613055" cy="720187"/>
          </a:xfrm>
        </p:grpSpPr>
        <p:sp>
          <p:nvSpPr>
            <p:cNvPr id="794" name="Google Shape;794;p39"/>
            <p:cNvSpPr/>
            <p:nvPr/>
          </p:nvSpPr>
          <p:spPr>
            <a:xfrm flipH="1">
              <a:off x="2721847" y="1011105"/>
              <a:ext cx="445414" cy="388012"/>
            </a:xfrm>
            <a:custGeom>
              <a:rect b="b" l="l" r="r" t="t"/>
              <a:pathLst>
                <a:path extrusionOk="0" h="771" w="885">
                  <a:moveTo>
                    <a:pt x="708" y="363"/>
                  </a:moveTo>
                  <a:cubicBezTo>
                    <a:pt x="699" y="358"/>
                    <a:pt x="687" y="357"/>
                    <a:pt x="677" y="361"/>
                  </a:cubicBezTo>
                  <a:cubicBezTo>
                    <a:pt x="662" y="366"/>
                    <a:pt x="649" y="378"/>
                    <a:pt x="640" y="395"/>
                  </a:cubicBezTo>
                  <a:cubicBezTo>
                    <a:pt x="630" y="411"/>
                    <a:pt x="626" y="429"/>
                    <a:pt x="629" y="444"/>
                  </a:cubicBezTo>
                  <a:cubicBezTo>
                    <a:pt x="631" y="455"/>
                    <a:pt x="637" y="464"/>
                    <a:pt x="646" y="470"/>
                  </a:cubicBezTo>
                  <a:cubicBezTo>
                    <a:pt x="655" y="475"/>
                    <a:pt x="667" y="476"/>
                    <a:pt x="677" y="471"/>
                  </a:cubicBezTo>
                  <a:cubicBezTo>
                    <a:pt x="551" y="690"/>
                    <a:pt x="551" y="690"/>
                    <a:pt x="551" y="690"/>
                  </a:cubicBezTo>
                  <a:cubicBezTo>
                    <a:pt x="548" y="696"/>
                    <a:pt x="542" y="699"/>
                    <a:pt x="536" y="699"/>
                  </a:cubicBezTo>
                  <a:cubicBezTo>
                    <a:pt x="365" y="699"/>
                    <a:pt x="365" y="699"/>
                    <a:pt x="365" y="699"/>
                  </a:cubicBezTo>
                  <a:cubicBezTo>
                    <a:pt x="362" y="700"/>
                    <a:pt x="359" y="703"/>
                    <a:pt x="359" y="706"/>
                  </a:cubicBezTo>
                  <a:cubicBezTo>
                    <a:pt x="358" y="713"/>
                    <a:pt x="358" y="720"/>
                    <a:pt x="365" y="724"/>
                  </a:cubicBezTo>
                  <a:cubicBezTo>
                    <a:pt x="368" y="726"/>
                    <a:pt x="372" y="728"/>
                    <a:pt x="376" y="730"/>
                  </a:cubicBezTo>
                  <a:cubicBezTo>
                    <a:pt x="387" y="737"/>
                    <a:pt x="388" y="751"/>
                    <a:pt x="378" y="759"/>
                  </a:cubicBezTo>
                  <a:cubicBezTo>
                    <a:pt x="368" y="767"/>
                    <a:pt x="354" y="771"/>
                    <a:pt x="341" y="770"/>
                  </a:cubicBezTo>
                  <a:cubicBezTo>
                    <a:pt x="328" y="771"/>
                    <a:pt x="314" y="768"/>
                    <a:pt x="304" y="759"/>
                  </a:cubicBezTo>
                  <a:cubicBezTo>
                    <a:pt x="294" y="751"/>
                    <a:pt x="295" y="737"/>
                    <a:pt x="306" y="730"/>
                  </a:cubicBezTo>
                  <a:cubicBezTo>
                    <a:pt x="310" y="728"/>
                    <a:pt x="314" y="726"/>
                    <a:pt x="317" y="724"/>
                  </a:cubicBezTo>
                  <a:cubicBezTo>
                    <a:pt x="323" y="720"/>
                    <a:pt x="323" y="713"/>
                    <a:pt x="323" y="706"/>
                  </a:cubicBezTo>
                  <a:cubicBezTo>
                    <a:pt x="323" y="703"/>
                    <a:pt x="320" y="700"/>
                    <a:pt x="317" y="699"/>
                  </a:cubicBezTo>
                  <a:cubicBezTo>
                    <a:pt x="115" y="699"/>
                    <a:pt x="115" y="699"/>
                    <a:pt x="115" y="699"/>
                  </a:cubicBezTo>
                  <a:cubicBezTo>
                    <a:pt x="112" y="699"/>
                    <a:pt x="109" y="697"/>
                    <a:pt x="108" y="694"/>
                  </a:cubicBezTo>
                  <a:cubicBezTo>
                    <a:pt x="108" y="694"/>
                    <a:pt x="108" y="694"/>
                    <a:pt x="108" y="694"/>
                  </a:cubicBezTo>
                  <a:cubicBezTo>
                    <a:pt x="58" y="592"/>
                    <a:pt x="0" y="246"/>
                    <a:pt x="247" y="121"/>
                  </a:cubicBezTo>
                  <a:cubicBezTo>
                    <a:pt x="487" y="0"/>
                    <a:pt x="726" y="23"/>
                    <a:pt x="852" y="89"/>
                  </a:cubicBezTo>
                  <a:cubicBezTo>
                    <a:pt x="862" y="94"/>
                    <a:pt x="871" y="99"/>
                    <a:pt x="879" y="104"/>
                  </a:cubicBezTo>
                  <a:cubicBezTo>
                    <a:pt x="883" y="107"/>
                    <a:pt x="885" y="112"/>
                    <a:pt x="882" y="116"/>
                  </a:cubicBezTo>
                  <a:cubicBezTo>
                    <a:pt x="725" y="389"/>
                    <a:pt x="725" y="389"/>
                    <a:pt x="725" y="389"/>
                  </a:cubicBezTo>
                  <a:cubicBezTo>
                    <a:pt x="723" y="378"/>
                    <a:pt x="717" y="368"/>
                    <a:pt x="708" y="3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5" name="Google Shape;795;p39"/>
            <p:cNvSpPr/>
            <p:nvPr/>
          </p:nvSpPr>
          <p:spPr>
            <a:xfrm flipH="1">
              <a:off x="2554206" y="1072424"/>
              <a:ext cx="329184" cy="568718"/>
            </a:xfrm>
            <a:custGeom>
              <a:rect b="b" l="l" r="r" t="t"/>
              <a:pathLst>
                <a:path extrusionOk="0" h="1130" w="654">
                  <a:moveTo>
                    <a:pt x="208" y="896"/>
                  </a:moveTo>
                  <a:cubicBezTo>
                    <a:pt x="217" y="891"/>
                    <a:pt x="224" y="882"/>
                    <a:pt x="225" y="871"/>
                  </a:cubicBezTo>
                  <a:cubicBezTo>
                    <a:pt x="228" y="856"/>
                    <a:pt x="224" y="838"/>
                    <a:pt x="214" y="822"/>
                  </a:cubicBezTo>
                  <a:cubicBezTo>
                    <a:pt x="205" y="805"/>
                    <a:pt x="192" y="793"/>
                    <a:pt x="177" y="787"/>
                  </a:cubicBezTo>
                  <a:cubicBezTo>
                    <a:pt x="167" y="784"/>
                    <a:pt x="156" y="784"/>
                    <a:pt x="147" y="790"/>
                  </a:cubicBezTo>
                  <a:cubicBezTo>
                    <a:pt x="137" y="795"/>
                    <a:pt x="131" y="805"/>
                    <a:pt x="130" y="816"/>
                  </a:cubicBezTo>
                  <a:cubicBezTo>
                    <a:pt x="3" y="597"/>
                    <a:pt x="3" y="597"/>
                    <a:pt x="3" y="597"/>
                  </a:cubicBezTo>
                  <a:cubicBezTo>
                    <a:pt x="0" y="591"/>
                    <a:pt x="0" y="585"/>
                    <a:pt x="3" y="579"/>
                  </a:cubicBezTo>
                  <a:cubicBezTo>
                    <a:pt x="142" y="339"/>
                    <a:pt x="142" y="339"/>
                    <a:pt x="142" y="339"/>
                  </a:cubicBezTo>
                  <a:cubicBezTo>
                    <a:pt x="142" y="336"/>
                    <a:pt x="142" y="332"/>
                    <a:pt x="139" y="330"/>
                  </a:cubicBezTo>
                  <a:cubicBezTo>
                    <a:pt x="133" y="326"/>
                    <a:pt x="127" y="323"/>
                    <a:pt x="121" y="326"/>
                  </a:cubicBezTo>
                  <a:cubicBezTo>
                    <a:pt x="117" y="328"/>
                    <a:pt x="113" y="331"/>
                    <a:pt x="110" y="333"/>
                  </a:cubicBezTo>
                  <a:cubicBezTo>
                    <a:pt x="98" y="339"/>
                    <a:pt x="85" y="333"/>
                    <a:pt x="83" y="320"/>
                  </a:cubicBezTo>
                  <a:cubicBezTo>
                    <a:pt x="81" y="307"/>
                    <a:pt x="85" y="294"/>
                    <a:pt x="92" y="282"/>
                  </a:cubicBezTo>
                  <a:cubicBezTo>
                    <a:pt x="99" y="271"/>
                    <a:pt x="108" y="260"/>
                    <a:pt x="120" y="256"/>
                  </a:cubicBezTo>
                  <a:cubicBezTo>
                    <a:pt x="132" y="251"/>
                    <a:pt x="144" y="259"/>
                    <a:pt x="144" y="272"/>
                  </a:cubicBezTo>
                  <a:cubicBezTo>
                    <a:pt x="145" y="276"/>
                    <a:pt x="144" y="281"/>
                    <a:pt x="144" y="285"/>
                  </a:cubicBezTo>
                  <a:cubicBezTo>
                    <a:pt x="145" y="293"/>
                    <a:pt x="150" y="296"/>
                    <a:pt x="157" y="299"/>
                  </a:cubicBezTo>
                  <a:cubicBezTo>
                    <a:pt x="160" y="301"/>
                    <a:pt x="163" y="299"/>
                    <a:pt x="166" y="297"/>
                  </a:cubicBezTo>
                  <a:cubicBezTo>
                    <a:pt x="334" y="6"/>
                    <a:pt x="334" y="6"/>
                    <a:pt x="334" y="6"/>
                  </a:cubicBezTo>
                  <a:cubicBezTo>
                    <a:pt x="337" y="2"/>
                    <a:pt x="343" y="0"/>
                    <a:pt x="347" y="3"/>
                  </a:cubicBezTo>
                  <a:cubicBezTo>
                    <a:pt x="480" y="102"/>
                    <a:pt x="524" y="251"/>
                    <a:pt x="535" y="353"/>
                  </a:cubicBezTo>
                  <a:cubicBezTo>
                    <a:pt x="542" y="405"/>
                    <a:pt x="507" y="442"/>
                    <a:pt x="511" y="473"/>
                  </a:cubicBezTo>
                  <a:cubicBezTo>
                    <a:pt x="518" y="532"/>
                    <a:pt x="648" y="625"/>
                    <a:pt x="651" y="690"/>
                  </a:cubicBezTo>
                  <a:cubicBezTo>
                    <a:pt x="654" y="734"/>
                    <a:pt x="565" y="752"/>
                    <a:pt x="550" y="781"/>
                  </a:cubicBezTo>
                  <a:cubicBezTo>
                    <a:pt x="543" y="794"/>
                    <a:pt x="562" y="823"/>
                    <a:pt x="560" y="841"/>
                  </a:cubicBezTo>
                  <a:cubicBezTo>
                    <a:pt x="559" y="857"/>
                    <a:pt x="515" y="874"/>
                    <a:pt x="515" y="874"/>
                  </a:cubicBezTo>
                  <a:cubicBezTo>
                    <a:pt x="515" y="874"/>
                    <a:pt x="546" y="903"/>
                    <a:pt x="548" y="916"/>
                  </a:cubicBezTo>
                  <a:cubicBezTo>
                    <a:pt x="549" y="932"/>
                    <a:pt x="520" y="957"/>
                    <a:pt x="519" y="973"/>
                  </a:cubicBezTo>
                  <a:cubicBezTo>
                    <a:pt x="519" y="989"/>
                    <a:pt x="545" y="1030"/>
                    <a:pt x="532" y="1073"/>
                  </a:cubicBezTo>
                  <a:cubicBezTo>
                    <a:pt x="515" y="1130"/>
                    <a:pt x="356" y="1091"/>
                    <a:pt x="288" y="1083"/>
                  </a:cubicBezTo>
                  <a:cubicBezTo>
                    <a:pt x="286" y="1083"/>
                    <a:pt x="283" y="1082"/>
                    <a:pt x="282" y="1079"/>
                  </a:cubicBezTo>
                  <a:cubicBezTo>
                    <a:pt x="177" y="898"/>
                    <a:pt x="177" y="898"/>
                    <a:pt x="177" y="898"/>
                  </a:cubicBezTo>
                  <a:cubicBezTo>
                    <a:pt x="188" y="902"/>
                    <a:pt x="199" y="902"/>
                    <a:pt x="208" y="8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6" name="Google Shape;796;p39"/>
            <p:cNvSpPr/>
            <p:nvPr/>
          </p:nvSpPr>
          <p:spPr>
            <a:xfrm flipH="1">
              <a:off x="2750903" y="1372925"/>
              <a:ext cx="354381" cy="358367"/>
            </a:xfrm>
            <a:custGeom>
              <a:rect b="b" l="l" r="r" t="t"/>
              <a:pathLst>
                <a:path extrusionOk="0" h="712" w="704">
                  <a:moveTo>
                    <a:pt x="11" y="0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62" y="7"/>
                    <a:pt x="157" y="17"/>
                    <a:pt x="157" y="28"/>
                  </a:cubicBezTo>
                  <a:cubicBezTo>
                    <a:pt x="157" y="38"/>
                    <a:pt x="162" y="48"/>
                    <a:pt x="170" y="55"/>
                  </a:cubicBezTo>
                  <a:cubicBezTo>
                    <a:pt x="182" y="65"/>
                    <a:pt x="199" y="70"/>
                    <a:pt x="218" y="70"/>
                  </a:cubicBezTo>
                  <a:cubicBezTo>
                    <a:pt x="237" y="70"/>
                    <a:pt x="254" y="65"/>
                    <a:pt x="267" y="55"/>
                  </a:cubicBezTo>
                  <a:cubicBezTo>
                    <a:pt x="275" y="48"/>
                    <a:pt x="280" y="38"/>
                    <a:pt x="280" y="28"/>
                  </a:cubicBezTo>
                  <a:cubicBezTo>
                    <a:pt x="280" y="17"/>
                    <a:pt x="275" y="7"/>
                    <a:pt x="266" y="0"/>
                  </a:cubicBezTo>
                  <a:cubicBezTo>
                    <a:pt x="411" y="0"/>
                    <a:pt x="411" y="0"/>
                    <a:pt x="411" y="0"/>
                  </a:cubicBezTo>
                  <a:cubicBezTo>
                    <a:pt x="417" y="0"/>
                    <a:pt x="423" y="3"/>
                    <a:pt x="426" y="9"/>
                  </a:cubicBezTo>
                  <a:cubicBezTo>
                    <a:pt x="565" y="249"/>
                    <a:pt x="565" y="249"/>
                    <a:pt x="565" y="249"/>
                  </a:cubicBezTo>
                  <a:cubicBezTo>
                    <a:pt x="568" y="251"/>
                    <a:pt x="571" y="253"/>
                    <a:pt x="575" y="251"/>
                  </a:cubicBezTo>
                  <a:cubicBezTo>
                    <a:pt x="581" y="248"/>
                    <a:pt x="586" y="244"/>
                    <a:pt x="587" y="237"/>
                  </a:cubicBezTo>
                  <a:cubicBezTo>
                    <a:pt x="587" y="233"/>
                    <a:pt x="587" y="228"/>
                    <a:pt x="587" y="224"/>
                  </a:cubicBezTo>
                  <a:cubicBezTo>
                    <a:pt x="587" y="211"/>
                    <a:pt x="599" y="203"/>
                    <a:pt x="611" y="208"/>
                  </a:cubicBezTo>
                  <a:cubicBezTo>
                    <a:pt x="623" y="212"/>
                    <a:pt x="633" y="223"/>
                    <a:pt x="639" y="234"/>
                  </a:cubicBezTo>
                  <a:cubicBezTo>
                    <a:pt x="646" y="245"/>
                    <a:pt x="650" y="259"/>
                    <a:pt x="648" y="272"/>
                  </a:cubicBezTo>
                  <a:cubicBezTo>
                    <a:pt x="646" y="285"/>
                    <a:pt x="633" y="290"/>
                    <a:pt x="622" y="284"/>
                  </a:cubicBezTo>
                  <a:cubicBezTo>
                    <a:pt x="618" y="282"/>
                    <a:pt x="614" y="280"/>
                    <a:pt x="611" y="278"/>
                  </a:cubicBezTo>
                  <a:cubicBezTo>
                    <a:pt x="604" y="275"/>
                    <a:pt x="598" y="278"/>
                    <a:pt x="592" y="282"/>
                  </a:cubicBezTo>
                  <a:cubicBezTo>
                    <a:pt x="589" y="283"/>
                    <a:pt x="589" y="287"/>
                    <a:pt x="589" y="291"/>
                  </a:cubicBezTo>
                  <a:cubicBezTo>
                    <a:pt x="700" y="482"/>
                    <a:pt x="700" y="482"/>
                    <a:pt x="700" y="482"/>
                  </a:cubicBezTo>
                  <a:cubicBezTo>
                    <a:pt x="700" y="482"/>
                    <a:pt x="701" y="484"/>
                    <a:pt x="700" y="485"/>
                  </a:cubicBezTo>
                  <a:cubicBezTo>
                    <a:pt x="700" y="487"/>
                    <a:pt x="699" y="488"/>
                    <a:pt x="699" y="488"/>
                  </a:cubicBezTo>
                  <a:cubicBezTo>
                    <a:pt x="699" y="488"/>
                    <a:pt x="699" y="488"/>
                    <a:pt x="699" y="488"/>
                  </a:cubicBezTo>
                  <a:cubicBezTo>
                    <a:pt x="671" y="516"/>
                    <a:pt x="704" y="593"/>
                    <a:pt x="688" y="619"/>
                  </a:cubicBezTo>
                  <a:cubicBezTo>
                    <a:pt x="664" y="659"/>
                    <a:pt x="299" y="712"/>
                    <a:pt x="119" y="586"/>
                  </a:cubicBezTo>
                  <a:cubicBezTo>
                    <a:pt x="83" y="561"/>
                    <a:pt x="129" y="479"/>
                    <a:pt x="98" y="269"/>
                  </a:cubicBezTo>
                  <a:cubicBezTo>
                    <a:pt x="84" y="172"/>
                    <a:pt x="45" y="96"/>
                    <a:pt x="3" y="12"/>
                  </a:cubicBezTo>
                  <a:cubicBezTo>
                    <a:pt x="0" y="7"/>
                    <a:pt x="4" y="0"/>
                    <a:pt x="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97" name="Google Shape;797;p39"/>
          <p:cNvGrpSpPr/>
          <p:nvPr/>
        </p:nvGrpSpPr>
        <p:grpSpPr>
          <a:xfrm>
            <a:off x="6922223" y="797418"/>
            <a:ext cx="460705" cy="491455"/>
            <a:chOff x="9901824" y="937343"/>
            <a:chExt cx="744273" cy="793950"/>
          </a:xfrm>
        </p:grpSpPr>
        <p:grpSp>
          <p:nvGrpSpPr>
            <p:cNvPr id="798" name="Google Shape;798;p39"/>
            <p:cNvGrpSpPr/>
            <p:nvPr/>
          </p:nvGrpSpPr>
          <p:grpSpPr>
            <a:xfrm>
              <a:off x="9901824" y="937343"/>
              <a:ext cx="744273" cy="793950"/>
              <a:chOff x="9901824" y="937343"/>
              <a:chExt cx="744273" cy="793950"/>
            </a:xfrm>
          </p:grpSpPr>
          <p:sp>
            <p:nvSpPr>
              <p:cNvPr id="799" name="Google Shape;799;p39"/>
              <p:cNvSpPr/>
              <p:nvPr/>
            </p:nvSpPr>
            <p:spPr>
              <a:xfrm>
                <a:off x="10463799" y="1043794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0" name="Google Shape;800;p39"/>
              <p:cNvSpPr/>
              <p:nvPr/>
            </p:nvSpPr>
            <p:spPr>
              <a:xfrm>
                <a:off x="10546077" y="1303491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1" name="Google Shape;801;p39"/>
              <p:cNvSpPr/>
              <p:nvPr/>
            </p:nvSpPr>
            <p:spPr>
              <a:xfrm>
                <a:off x="10463799" y="1499539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2" name="Google Shape;802;p39"/>
              <p:cNvSpPr/>
              <p:nvPr/>
            </p:nvSpPr>
            <p:spPr>
              <a:xfrm>
                <a:off x="10008275" y="1500204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3" name="Google Shape;803;p39"/>
              <p:cNvSpPr/>
              <p:nvPr/>
            </p:nvSpPr>
            <p:spPr>
              <a:xfrm>
                <a:off x="9901824" y="1303934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4" name="Google Shape;804;p39"/>
              <p:cNvSpPr/>
              <p:nvPr/>
            </p:nvSpPr>
            <p:spPr>
              <a:xfrm>
                <a:off x="10008275" y="1044237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5" name="Google Shape;805;p39"/>
              <p:cNvSpPr/>
              <p:nvPr/>
            </p:nvSpPr>
            <p:spPr>
              <a:xfrm>
                <a:off x="10267751" y="937343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6" name="Google Shape;806;p39"/>
              <p:cNvSpPr/>
              <p:nvPr/>
            </p:nvSpPr>
            <p:spPr>
              <a:xfrm>
                <a:off x="10183698" y="1629498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7" name="Google Shape;807;p39"/>
              <p:cNvSpPr/>
              <p:nvPr/>
            </p:nvSpPr>
            <p:spPr>
              <a:xfrm>
                <a:off x="10188356" y="1667865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8" name="Google Shape;808;p39"/>
              <p:cNvSpPr/>
              <p:nvPr/>
            </p:nvSpPr>
            <p:spPr>
              <a:xfrm>
                <a:off x="10212751" y="1705567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09" name="Google Shape;809;p39"/>
            <p:cNvSpPr/>
            <p:nvPr/>
          </p:nvSpPr>
          <p:spPr>
            <a:xfrm>
              <a:off x="10047751" y="1220548"/>
              <a:ext cx="217117" cy="205362"/>
            </a:xfrm>
            <a:custGeom>
              <a:rect b="b" l="l" r="r" t="t"/>
              <a:pathLst>
                <a:path extrusionOk="0" h="359" w="380">
                  <a:moveTo>
                    <a:pt x="63" y="268"/>
                  </a:moveTo>
                  <a:cubicBezTo>
                    <a:pt x="78" y="297"/>
                    <a:pt x="94" y="324"/>
                    <a:pt x="108" y="350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380" y="206"/>
                    <a:pt x="380" y="206"/>
                    <a:pt x="380" y="20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2" y="4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0" y="88"/>
                    <a:pt x="14" y="174"/>
                    <a:pt x="63" y="2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0" name="Google Shape;810;p39"/>
            <p:cNvSpPr/>
            <p:nvPr/>
          </p:nvSpPr>
          <p:spPr>
            <a:xfrm>
              <a:off x="10063053" y="1080830"/>
              <a:ext cx="205806" cy="250604"/>
            </a:xfrm>
            <a:custGeom>
              <a:rect b="b" l="l" r="r" t="t"/>
              <a:pathLst>
                <a:path extrusionOk="0" h="438" w="360">
                  <a:moveTo>
                    <a:pt x="0" y="230"/>
                  </a:moveTo>
                  <a:cubicBezTo>
                    <a:pt x="360" y="438"/>
                    <a:pt x="360" y="438"/>
                    <a:pt x="360" y="438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174" y="3"/>
                    <a:pt x="40" y="117"/>
                    <a:pt x="0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1" name="Google Shape;811;p39"/>
            <p:cNvSpPr/>
            <p:nvPr/>
          </p:nvSpPr>
          <p:spPr>
            <a:xfrm>
              <a:off x="10276400" y="1080830"/>
              <a:ext cx="208024" cy="250604"/>
            </a:xfrm>
            <a:custGeom>
              <a:rect b="b" l="l" r="r" t="t"/>
              <a:pathLst>
                <a:path extrusionOk="0" h="438" w="364">
                  <a:moveTo>
                    <a:pt x="0" y="0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364" y="228"/>
                    <a:pt x="364" y="228"/>
                    <a:pt x="364" y="228"/>
                  </a:cubicBezTo>
                  <a:cubicBezTo>
                    <a:pt x="323" y="115"/>
                    <a:pt x="186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2" name="Google Shape;812;p39"/>
            <p:cNvSpPr/>
            <p:nvPr/>
          </p:nvSpPr>
          <p:spPr>
            <a:xfrm>
              <a:off x="10280392" y="1218773"/>
              <a:ext cx="219334" cy="208689"/>
            </a:xfrm>
            <a:custGeom>
              <a:rect b="b" l="l" r="r" t="t"/>
              <a:pathLst>
                <a:path extrusionOk="0" h="365" w="384">
                  <a:moveTo>
                    <a:pt x="322" y="271"/>
                  </a:moveTo>
                  <a:cubicBezTo>
                    <a:pt x="371" y="177"/>
                    <a:pt x="384" y="91"/>
                    <a:pt x="364" y="9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63" y="6"/>
                    <a:pt x="362" y="3"/>
                    <a:pt x="361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270" y="365"/>
                    <a:pt x="270" y="365"/>
                    <a:pt x="270" y="365"/>
                  </a:cubicBezTo>
                  <a:cubicBezTo>
                    <a:pt x="277" y="353"/>
                    <a:pt x="277" y="353"/>
                    <a:pt x="277" y="353"/>
                  </a:cubicBezTo>
                  <a:cubicBezTo>
                    <a:pt x="291" y="327"/>
                    <a:pt x="307" y="300"/>
                    <a:pt x="322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3" name="Google Shape;813;p39"/>
            <p:cNvSpPr/>
            <p:nvPr/>
          </p:nvSpPr>
          <p:spPr>
            <a:xfrm>
              <a:off x="10116279" y="1345184"/>
              <a:ext cx="152580" cy="267681"/>
            </a:xfrm>
            <a:custGeom>
              <a:rect b="b" l="l" r="r" t="t"/>
              <a:pathLst>
                <a:path extrusionOk="0" h="468" w="267">
                  <a:moveTo>
                    <a:pt x="267" y="468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21" y="190"/>
                    <a:pt x="42" y="229"/>
                    <a:pt x="61" y="272"/>
                  </a:cubicBezTo>
                  <a:cubicBezTo>
                    <a:pt x="75" y="304"/>
                    <a:pt x="83" y="346"/>
                    <a:pt x="90" y="383"/>
                  </a:cubicBezTo>
                  <a:cubicBezTo>
                    <a:pt x="92" y="398"/>
                    <a:pt x="95" y="411"/>
                    <a:pt x="98" y="424"/>
                  </a:cubicBezTo>
                  <a:cubicBezTo>
                    <a:pt x="105" y="457"/>
                    <a:pt x="116" y="466"/>
                    <a:pt x="151" y="467"/>
                  </a:cubicBezTo>
                  <a:cubicBezTo>
                    <a:pt x="157" y="468"/>
                    <a:pt x="157" y="468"/>
                    <a:pt x="157" y="468"/>
                  </a:cubicBezTo>
                  <a:cubicBezTo>
                    <a:pt x="185" y="468"/>
                    <a:pt x="185" y="468"/>
                    <a:pt x="185" y="468"/>
                  </a:cubicBezTo>
                  <a:cubicBezTo>
                    <a:pt x="237" y="468"/>
                    <a:pt x="237" y="468"/>
                    <a:pt x="237" y="468"/>
                  </a:cubicBezTo>
                  <a:cubicBezTo>
                    <a:pt x="247" y="468"/>
                    <a:pt x="257" y="468"/>
                    <a:pt x="267" y="4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4" name="Google Shape;814;p39"/>
            <p:cNvSpPr/>
            <p:nvPr/>
          </p:nvSpPr>
          <p:spPr>
            <a:xfrm>
              <a:off x="10276400" y="1345184"/>
              <a:ext cx="154798" cy="267681"/>
            </a:xfrm>
            <a:custGeom>
              <a:rect b="b" l="l" r="r" t="t"/>
              <a:pathLst>
                <a:path extrusionOk="0" h="468" w="271">
                  <a:moveTo>
                    <a:pt x="174" y="424"/>
                  </a:moveTo>
                  <a:cubicBezTo>
                    <a:pt x="177" y="411"/>
                    <a:pt x="180" y="398"/>
                    <a:pt x="182" y="383"/>
                  </a:cubicBezTo>
                  <a:cubicBezTo>
                    <a:pt x="189" y="346"/>
                    <a:pt x="197" y="304"/>
                    <a:pt x="211" y="272"/>
                  </a:cubicBezTo>
                  <a:cubicBezTo>
                    <a:pt x="230" y="229"/>
                    <a:pt x="251" y="191"/>
                    <a:pt x="271" y="1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5" y="467"/>
                    <a:pt x="5" y="467"/>
                    <a:pt x="5" y="467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15" y="468"/>
                    <a:pt x="25" y="468"/>
                    <a:pt x="36" y="468"/>
                  </a:cubicBezTo>
                  <a:cubicBezTo>
                    <a:pt x="42" y="467"/>
                    <a:pt x="42" y="467"/>
                    <a:pt x="42" y="467"/>
                  </a:cubicBezTo>
                  <a:cubicBezTo>
                    <a:pt x="94" y="468"/>
                    <a:pt x="94" y="468"/>
                    <a:pt x="94" y="468"/>
                  </a:cubicBezTo>
                  <a:cubicBezTo>
                    <a:pt x="101" y="468"/>
                    <a:pt x="108" y="468"/>
                    <a:pt x="115" y="467"/>
                  </a:cubicBezTo>
                  <a:cubicBezTo>
                    <a:pt x="157" y="467"/>
                    <a:pt x="167" y="456"/>
                    <a:pt x="174" y="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15" name="Google Shape;815;p39"/>
          <p:cNvGrpSpPr/>
          <p:nvPr/>
        </p:nvGrpSpPr>
        <p:grpSpPr>
          <a:xfrm>
            <a:off x="2993392" y="843244"/>
            <a:ext cx="369868" cy="445629"/>
            <a:chOff x="3554761" y="1011374"/>
            <a:chExt cx="597525" cy="719918"/>
          </a:xfrm>
        </p:grpSpPr>
        <p:sp>
          <p:nvSpPr>
            <p:cNvPr id="816" name="Google Shape;816;p39"/>
            <p:cNvSpPr/>
            <p:nvPr/>
          </p:nvSpPr>
          <p:spPr>
            <a:xfrm>
              <a:off x="3615879" y="1376596"/>
              <a:ext cx="441685" cy="354696"/>
            </a:xfrm>
            <a:custGeom>
              <a:rect b="b" l="l" r="r" t="t"/>
              <a:pathLst>
                <a:path extrusionOk="0" h="638" w="797">
                  <a:moveTo>
                    <a:pt x="674" y="281"/>
                  </a:moveTo>
                  <a:cubicBezTo>
                    <a:pt x="667" y="288"/>
                    <a:pt x="658" y="291"/>
                    <a:pt x="648" y="290"/>
                  </a:cubicBezTo>
                  <a:cubicBezTo>
                    <a:pt x="634" y="289"/>
                    <a:pt x="620" y="281"/>
                    <a:pt x="608" y="269"/>
                  </a:cubicBezTo>
                  <a:cubicBezTo>
                    <a:pt x="595" y="257"/>
                    <a:pt x="588" y="243"/>
                    <a:pt x="586" y="228"/>
                  </a:cubicBezTo>
                  <a:cubicBezTo>
                    <a:pt x="585" y="219"/>
                    <a:pt x="589" y="209"/>
                    <a:pt x="595" y="202"/>
                  </a:cubicBezTo>
                  <a:cubicBezTo>
                    <a:pt x="602" y="195"/>
                    <a:pt x="612" y="192"/>
                    <a:pt x="622" y="193"/>
                  </a:cubicBezTo>
                  <a:cubicBezTo>
                    <a:pt x="433" y="4"/>
                    <a:pt x="433" y="4"/>
                    <a:pt x="433" y="4"/>
                  </a:cubicBezTo>
                  <a:cubicBezTo>
                    <a:pt x="429" y="0"/>
                    <a:pt x="423" y="0"/>
                    <a:pt x="419" y="4"/>
                  </a:cubicBezTo>
                  <a:cubicBezTo>
                    <a:pt x="216" y="207"/>
                    <a:pt x="216" y="207"/>
                    <a:pt x="216" y="207"/>
                  </a:cubicBezTo>
                  <a:cubicBezTo>
                    <a:pt x="214" y="209"/>
                    <a:pt x="212" y="210"/>
                    <a:pt x="209" y="210"/>
                  </a:cubicBezTo>
                  <a:cubicBezTo>
                    <a:pt x="208" y="210"/>
                    <a:pt x="206" y="210"/>
                    <a:pt x="205" y="209"/>
                  </a:cubicBezTo>
                  <a:cubicBezTo>
                    <a:pt x="201" y="204"/>
                    <a:pt x="197" y="200"/>
                    <a:pt x="198" y="193"/>
                  </a:cubicBezTo>
                  <a:cubicBezTo>
                    <a:pt x="199" y="190"/>
                    <a:pt x="200" y="186"/>
                    <a:pt x="201" y="182"/>
                  </a:cubicBezTo>
                  <a:cubicBezTo>
                    <a:pt x="204" y="171"/>
                    <a:pt x="195" y="161"/>
                    <a:pt x="184" y="162"/>
                  </a:cubicBezTo>
                  <a:cubicBezTo>
                    <a:pt x="172" y="163"/>
                    <a:pt x="161" y="170"/>
                    <a:pt x="153" y="179"/>
                  </a:cubicBezTo>
                  <a:cubicBezTo>
                    <a:pt x="144" y="187"/>
                    <a:pt x="137" y="198"/>
                    <a:pt x="136" y="210"/>
                  </a:cubicBezTo>
                  <a:cubicBezTo>
                    <a:pt x="135" y="221"/>
                    <a:pt x="145" y="230"/>
                    <a:pt x="156" y="227"/>
                  </a:cubicBezTo>
                  <a:cubicBezTo>
                    <a:pt x="160" y="226"/>
                    <a:pt x="164" y="225"/>
                    <a:pt x="167" y="224"/>
                  </a:cubicBezTo>
                  <a:cubicBezTo>
                    <a:pt x="174" y="223"/>
                    <a:pt x="178" y="227"/>
                    <a:pt x="183" y="231"/>
                  </a:cubicBezTo>
                  <a:cubicBezTo>
                    <a:pt x="184" y="232"/>
                    <a:pt x="184" y="234"/>
                    <a:pt x="184" y="235"/>
                  </a:cubicBezTo>
                  <a:cubicBezTo>
                    <a:pt x="184" y="237"/>
                    <a:pt x="183" y="240"/>
                    <a:pt x="181" y="242"/>
                  </a:cubicBezTo>
                  <a:cubicBezTo>
                    <a:pt x="4" y="419"/>
                    <a:pt x="4" y="419"/>
                    <a:pt x="4" y="419"/>
                  </a:cubicBezTo>
                  <a:cubicBezTo>
                    <a:pt x="0" y="423"/>
                    <a:pt x="1" y="427"/>
                    <a:pt x="2" y="430"/>
                  </a:cubicBezTo>
                  <a:cubicBezTo>
                    <a:pt x="32" y="483"/>
                    <a:pt x="232" y="420"/>
                    <a:pt x="247" y="435"/>
                  </a:cubicBezTo>
                  <a:cubicBezTo>
                    <a:pt x="274" y="459"/>
                    <a:pt x="244" y="530"/>
                    <a:pt x="258" y="554"/>
                  </a:cubicBezTo>
                  <a:cubicBezTo>
                    <a:pt x="279" y="589"/>
                    <a:pt x="609" y="638"/>
                    <a:pt x="773" y="524"/>
                  </a:cubicBezTo>
                  <a:cubicBezTo>
                    <a:pt x="797" y="507"/>
                    <a:pt x="779" y="460"/>
                    <a:pt x="781" y="357"/>
                  </a:cubicBezTo>
                  <a:cubicBezTo>
                    <a:pt x="781" y="354"/>
                    <a:pt x="780" y="352"/>
                    <a:pt x="779" y="350"/>
                  </a:cubicBezTo>
                  <a:cubicBezTo>
                    <a:pt x="683" y="255"/>
                    <a:pt x="683" y="255"/>
                    <a:pt x="683" y="255"/>
                  </a:cubicBezTo>
                  <a:cubicBezTo>
                    <a:pt x="684" y="265"/>
                    <a:pt x="681" y="274"/>
                    <a:pt x="674" y="2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7" name="Google Shape;817;p39"/>
            <p:cNvSpPr/>
            <p:nvPr/>
          </p:nvSpPr>
          <p:spPr>
            <a:xfrm>
              <a:off x="3554761" y="1164199"/>
              <a:ext cx="288366" cy="430478"/>
            </a:xfrm>
            <a:custGeom>
              <a:rect b="b" l="l" r="r" t="t"/>
              <a:pathLst>
                <a:path extrusionOk="0" h="774" w="520">
                  <a:moveTo>
                    <a:pt x="2" y="460"/>
                  </a:moveTo>
                  <a:cubicBezTo>
                    <a:pt x="0" y="499"/>
                    <a:pt x="80" y="515"/>
                    <a:pt x="94" y="542"/>
                  </a:cubicBezTo>
                  <a:cubicBezTo>
                    <a:pt x="100" y="554"/>
                    <a:pt x="83" y="580"/>
                    <a:pt x="84" y="597"/>
                  </a:cubicBezTo>
                  <a:cubicBezTo>
                    <a:pt x="86" y="610"/>
                    <a:pt x="125" y="626"/>
                    <a:pt x="125" y="626"/>
                  </a:cubicBezTo>
                  <a:cubicBezTo>
                    <a:pt x="125" y="626"/>
                    <a:pt x="97" y="652"/>
                    <a:pt x="96" y="664"/>
                  </a:cubicBezTo>
                  <a:cubicBezTo>
                    <a:pt x="95" y="679"/>
                    <a:pt x="121" y="701"/>
                    <a:pt x="122" y="716"/>
                  </a:cubicBezTo>
                  <a:cubicBezTo>
                    <a:pt x="122" y="723"/>
                    <a:pt x="116" y="737"/>
                    <a:pt x="111" y="754"/>
                  </a:cubicBezTo>
                  <a:cubicBezTo>
                    <a:pt x="108" y="767"/>
                    <a:pt x="114" y="774"/>
                    <a:pt x="127" y="763"/>
                  </a:cubicBezTo>
                  <a:cubicBezTo>
                    <a:pt x="265" y="624"/>
                    <a:pt x="265" y="624"/>
                    <a:pt x="265" y="624"/>
                  </a:cubicBezTo>
                  <a:cubicBezTo>
                    <a:pt x="255" y="626"/>
                    <a:pt x="246" y="622"/>
                    <a:pt x="239" y="615"/>
                  </a:cubicBezTo>
                  <a:cubicBezTo>
                    <a:pt x="232" y="609"/>
                    <a:pt x="229" y="599"/>
                    <a:pt x="230" y="589"/>
                  </a:cubicBezTo>
                  <a:cubicBezTo>
                    <a:pt x="231" y="575"/>
                    <a:pt x="239" y="561"/>
                    <a:pt x="251" y="549"/>
                  </a:cubicBezTo>
                  <a:cubicBezTo>
                    <a:pt x="263" y="536"/>
                    <a:pt x="277" y="529"/>
                    <a:pt x="292" y="528"/>
                  </a:cubicBezTo>
                  <a:cubicBezTo>
                    <a:pt x="301" y="527"/>
                    <a:pt x="311" y="530"/>
                    <a:pt x="318" y="537"/>
                  </a:cubicBezTo>
                  <a:cubicBezTo>
                    <a:pt x="324" y="544"/>
                    <a:pt x="328" y="553"/>
                    <a:pt x="326" y="563"/>
                  </a:cubicBezTo>
                  <a:cubicBezTo>
                    <a:pt x="516" y="374"/>
                    <a:pt x="516" y="374"/>
                    <a:pt x="516" y="374"/>
                  </a:cubicBezTo>
                  <a:cubicBezTo>
                    <a:pt x="520" y="370"/>
                    <a:pt x="520" y="364"/>
                    <a:pt x="516" y="361"/>
                  </a:cubicBezTo>
                  <a:cubicBezTo>
                    <a:pt x="313" y="157"/>
                    <a:pt x="313" y="157"/>
                    <a:pt x="313" y="157"/>
                  </a:cubicBezTo>
                  <a:cubicBezTo>
                    <a:pt x="311" y="155"/>
                    <a:pt x="310" y="153"/>
                    <a:pt x="310" y="150"/>
                  </a:cubicBezTo>
                  <a:cubicBezTo>
                    <a:pt x="310" y="149"/>
                    <a:pt x="310" y="148"/>
                    <a:pt x="311" y="147"/>
                  </a:cubicBezTo>
                  <a:cubicBezTo>
                    <a:pt x="316" y="142"/>
                    <a:pt x="320" y="138"/>
                    <a:pt x="327" y="139"/>
                  </a:cubicBezTo>
                  <a:cubicBezTo>
                    <a:pt x="330" y="140"/>
                    <a:pt x="334" y="141"/>
                    <a:pt x="338" y="142"/>
                  </a:cubicBezTo>
                  <a:cubicBezTo>
                    <a:pt x="349" y="145"/>
                    <a:pt x="359" y="137"/>
                    <a:pt x="358" y="125"/>
                  </a:cubicBezTo>
                  <a:cubicBezTo>
                    <a:pt x="357" y="114"/>
                    <a:pt x="350" y="102"/>
                    <a:pt x="341" y="94"/>
                  </a:cubicBezTo>
                  <a:cubicBezTo>
                    <a:pt x="333" y="86"/>
                    <a:pt x="322" y="79"/>
                    <a:pt x="310" y="78"/>
                  </a:cubicBezTo>
                  <a:cubicBezTo>
                    <a:pt x="299" y="77"/>
                    <a:pt x="290" y="86"/>
                    <a:pt x="293" y="98"/>
                  </a:cubicBezTo>
                  <a:cubicBezTo>
                    <a:pt x="294" y="101"/>
                    <a:pt x="295" y="105"/>
                    <a:pt x="296" y="109"/>
                  </a:cubicBezTo>
                  <a:cubicBezTo>
                    <a:pt x="297" y="116"/>
                    <a:pt x="293" y="120"/>
                    <a:pt x="289" y="124"/>
                  </a:cubicBezTo>
                  <a:cubicBezTo>
                    <a:pt x="288" y="125"/>
                    <a:pt x="286" y="125"/>
                    <a:pt x="285" y="126"/>
                  </a:cubicBezTo>
                  <a:cubicBezTo>
                    <a:pt x="282" y="126"/>
                    <a:pt x="280" y="125"/>
                    <a:pt x="278" y="123"/>
                  </a:cubicBezTo>
                  <a:cubicBezTo>
                    <a:pt x="161" y="5"/>
                    <a:pt x="161" y="5"/>
                    <a:pt x="161" y="5"/>
                  </a:cubicBezTo>
                  <a:cubicBezTo>
                    <a:pt x="156" y="0"/>
                    <a:pt x="148" y="2"/>
                    <a:pt x="145" y="8"/>
                  </a:cubicBezTo>
                  <a:cubicBezTo>
                    <a:pt x="123" y="60"/>
                    <a:pt x="112" y="112"/>
                    <a:pt x="107" y="154"/>
                  </a:cubicBezTo>
                  <a:cubicBezTo>
                    <a:pt x="101" y="202"/>
                    <a:pt x="132" y="236"/>
                    <a:pt x="129" y="263"/>
                  </a:cubicBezTo>
                  <a:cubicBezTo>
                    <a:pt x="123" y="317"/>
                    <a:pt x="5" y="401"/>
                    <a:pt x="2" y="4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8" name="Google Shape;818;p39"/>
            <p:cNvSpPr/>
            <p:nvPr/>
          </p:nvSpPr>
          <p:spPr>
            <a:xfrm>
              <a:off x="3860350" y="1126940"/>
              <a:ext cx="291937" cy="427110"/>
            </a:xfrm>
            <a:custGeom>
              <a:rect b="b" l="l" r="r" t="t"/>
              <a:pathLst>
                <a:path extrusionOk="0" h="768" w="527">
                  <a:moveTo>
                    <a:pt x="281" y="185"/>
                  </a:moveTo>
                  <a:cubicBezTo>
                    <a:pt x="288" y="191"/>
                    <a:pt x="291" y="201"/>
                    <a:pt x="290" y="211"/>
                  </a:cubicBezTo>
                  <a:cubicBezTo>
                    <a:pt x="289" y="225"/>
                    <a:pt x="281" y="239"/>
                    <a:pt x="269" y="251"/>
                  </a:cubicBezTo>
                  <a:cubicBezTo>
                    <a:pt x="257" y="264"/>
                    <a:pt x="242" y="271"/>
                    <a:pt x="228" y="273"/>
                  </a:cubicBezTo>
                  <a:cubicBezTo>
                    <a:pt x="218" y="274"/>
                    <a:pt x="209" y="270"/>
                    <a:pt x="202" y="264"/>
                  </a:cubicBezTo>
                  <a:cubicBezTo>
                    <a:pt x="195" y="257"/>
                    <a:pt x="192" y="247"/>
                    <a:pt x="193" y="237"/>
                  </a:cubicBezTo>
                  <a:cubicBezTo>
                    <a:pt x="4" y="426"/>
                    <a:pt x="4" y="426"/>
                    <a:pt x="4" y="426"/>
                  </a:cubicBezTo>
                  <a:cubicBezTo>
                    <a:pt x="0" y="430"/>
                    <a:pt x="0" y="436"/>
                    <a:pt x="4" y="440"/>
                  </a:cubicBezTo>
                  <a:cubicBezTo>
                    <a:pt x="207" y="643"/>
                    <a:pt x="207" y="643"/>
                    <a:pt x="207" y="643"/>
                  </a:cubicBezTo>
                  <a:cubicBezTo>
                    <a:pt x="209" y="645"/>
                    <a:pt x="210" y="647"/>
                    <a:pt x="210" y="650"/>
                  </a:cubicBezTo>
                  <a:cubicBezTo>
                    <a:pt x="210" y="651"/>
                    <a:pt x="209" y="653"/>
                    <a:pt x="208" y="654"/>
                  </a:cubicBezTo>
                  <a:cubicBezTo>
                    <a:pt x="204" y="658"/>
                    <a:pt x="200" y="662"/>
                    <a:pt x="193" y="661"/>
                  </a:cubicBezTo>
                  <a:cubicBezTo>
                    <a:pt x="189" y="660"/>
                    <a:pt x="186" y="659"/>
                    <a:pt x="182" y="658"/>
                  </a:cubicBezTo>
                  <a:cubicBezTo>
                    <a:pt x="171" y="655"/>
                    <a:pt x="161" y="664"/>
                    <a:pt x="162" y="675"/>
                  </a:cubicBezTo>
                  <a:cubicBezTo>
                    <a:pt x="163" y="687"/>
                    <a:pt x="170" y="698"/>
                    <a:pt x="179" y="706"/>
                  </a:cubicBezTo>
                  <a:cubicBezTo>
                    <a:pt x="187" y="715"/>
                    <a:pt x="198" y="722"/>
                    <a:pt x="209" y="723"/>
                  </a:cubicBezTo>
                  <a:cubicBezTo>
                    <a:pt x="221" y="724"/>
                    <a:pt x="229" y="714"/>
                    <a:pt x="227" y="703"/>
                  </a:cubicBezTo>
                  <a:cubicBezTo>
                    <a:pt x="226" y="699"/>
                    <a:pt x="224" y="695"/>
                    <a:pt x="224" y="691"/>
                  </a:cubicBezTo>
                  <a:cubicBezTo>
                    <a:pt x="222" y="685"/>
                    <a:pt x="226" y="681"/>
                    <a:pt x="231" y="676"/>
                  </a:cubicBezTo>
                  <a:cubicBezTo>
                    <a:pt x="232" y="675"/>
                    <a:pt x="233" y="675"/>
                    <a:pt x="235" y="675"/>
                  </a:cubicBezTo>
                  <a:cubicBezTo>
                    <a:pt x="237" y="675"/>
                    <a:pt x="240" y="676"/>
                    <a:pt x="241" y="677"/>
                  </a:cubicBezTo>
                  <a:cubicBezTo>
                    <a:pt x="326" y="763"/>
                    <a:pt x="326" y="763"/>
                    <a:pt x="326" y="763"/>
                  </a:cubicBezTo>
                  <a:cubicBezTo>
                    <a:pt x="332" y="768"/>
                    <a:pt x="342" y="765"/>
                    <a:pt x="343" y="757"/>
                  </a:cubicBezTo>
                  <a:cubicBezTo>
                    <a:pt x="344" y="735"/>
                    <a:pt x="347" y="712"/>
                    <a:pt x="350" y="686"/>
                  </a:cubicBezTo>
                  <a:cubicBezTo>
                    <a:pt x="365" y="585"/>
                    <a:pt x="409" y="509"/>
                    <a:pt x="453" y="420"/>
                  </a:cubicBezTo>
                  <a:cubicBezTo>
                    <a:pt x="488" y="349"/>
                    <a:pt x="527" y="147"/>
                    <a:pt x="441" y="6"/>
                  </a:cubicBezTo>
                  <a:cubicBezTo>
                    <a:pt x="438" y="1"/>
                    <a:pt x="430" y="0"/>
                    <a:pt x="426" y="4"/>
                  </a:cubicBezTo>
                  <a:cubicBezTo>
                    <a:pt x="254" y="176"/>
                    <a:pt x="254" y="176"/>
                    <a:pt x="254" y="176"/>
                  </a:cubicBezTo>
                  <a:cubicBezTo>
                    <a:pt x="264" y="175"/>
                    <a:pt x="274" y="178"/>
                    <a:pt x="281" y="1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9" name="Google Shape;819;p39"/>
            <p:cNvSpPr/>
            <p:nvPr/>
          </p:nvSpPr>
          <p:spPr>
            <a:xfrm>
              <a:off x="3644023" y="1011374"/>
              <a:ext cx="449665" cy="347961"/>
            </a:xfrm>
            <a:custGeom>
              <a:rect b="b" l="l" r="r" t="t"/>
              <a:pathLst>
                <a:path extrusionOk="0" h="626" w="811">
                  <a:moveTo>
                    <a:pt x="126" y="345"/>
                  </a:moveTo>
                  <a:cubicBezTo>
                    <a:pt x="132" y="338"/>
                    <a:pt x="142" y="335"/>
                    <a:pt x="151" y="336"/>
                  </a:cubicBezTo>
                  <a:cubicBezTo>
                    <a:pt x="166" y="337"/>
                    <a:pt x="180" y="345"/>
                    <a:pt x="192" y="357"/>
                  </a:cubicBezTo>
                  <a:cubicBezTo>
                    <a:pt x="204" y="369"/>
                    <a:pt x="212" y="384"/>
                    <a:pt x="213" y="398"/>
                  </a:cubicBezTo>
                  <a:cubicBezTo>
                    <a:pt x="214" y="408"/>
                    <a:pt x="211" y="417"/>
                    <a:pt x="204" y="424"/>
                  </a:cubicBezTo>
                  <a:cubicBezTo>
                    <a:pt x="197" y="431"/>
                    <a:pt x="188" y="434"/>
                    <a:pt x="178" y="433"/>
                  </a:cubicBezTo>
                  <a:cubicBezTo>
                    <a:pt x="367" y="622"/>
                    <a:pt x="367" y="622"/>
                    <a:pt x="367" y="622"/>
                  </a:cubicBezTo>
                  <a:cubicBezTo>
                    <a:pt x="371" y="626"/>
                    <a:pt x="377" y="626"/>
                    <a:pt x="380" y="622"/>
                  </a:cubicBezTo>
                  <a:cubicBezTo>
                    <a:pt x="584" y="419"/>
                    <a:pt x="584" y="419"/>
                    <a:pt x="584" y="419"/>
                  </a:cubicBezTo>
                  <a:cubicBezTo>
                    <a:pt x="586" y="417"/>
                    <a:pt x="588" y="416"/>
                    <a:pt x="591" y="416"/>
                  </a:cubicBezTo>
                  <a:cubicBezTo>
                    <a:pt x="592" y="416"/>
                    <a:pt x="593" y="417"/>
                    <a:pt x="594" y="418"/>
                  </a:cubicBezTo>
                  <a:cubicBezTo>
                    <a:pt x="599" y="422"/>
                    <a:pt x="603" y="426"/>
                    <a:pt x="602" y="433"/>
                  </a:cubicBezTo>
                  <a:cubicBezTo>
                    <a:pt x="601" y="437"/>
                    <a:pt x="600" y="440"/>
                    <a:pt x="599" y="444"/>
                  </a:cubicBezTo>
                  <a:cubicBezTo>
                    <a:pt x="596" y="455"/>
                    <a:pt x="604" y="465"/>
                    <a:pt x="616" y="464"/>
                  </a:cubicBezTo>
                  <a:cubicBezTo>
                    <a:pt x="627" y="463"/>
                    <a:pt x="639" y="456"/>
                    <a:pt x="647" y="447"/>
                  </a:cubicBezTo>
                  <a:cubicBezTo>
                    <a:pt x="655" y="439"/>
                    <a:pt x="662" y="428"/>
                    <a:pt x="663" y="417"/>
                  </a:cubicBezTo>
                  <a:cubicBezTo>
                    <a:pt x="664" y="405"/>
                    <a:pt x="655" y="397"/>
                    <a:pt x="643" y="399"/>
                  </a:cubicBezTo>
                  <a:cubicBezTo>
                    <a:pt x="640" y="400"/>
                    <a:pt x="636" y="402"/>
                    <a:pt x="632" y="402"/>
                  </a:cubicBezTo>
                  <a:cubicBezTo>
                    <a:pt x="625" y="404"/>
                    <a:pt x="621" y="400"/>
                    <a:pt x="617" y="395"/>
                  </a:cubicBezTo>
                  <a:cubicBezTo>
                    <a:pt x="616" y="394"/>
                    <a:pt x="616" y="393"/>
                    <a:pt x="615" y="391"/>
                  </a:cubicBezTo>
                  <a:cubicBezTo>
                    <a:pt x="615" y="389"/>
                    <a:pt x="616" y="386"/>
                    <a:pt x="618" y="385"/>
                  </a:cubicBezTo>
                  <a:cubicBezTo>
                    <a:pt x="808" y="195"/>
                    <a:pt x="808" y="195"/>
                    <a:pt x="808" y="195"/>
                  </a:cubicBezTo>
                  <a:cubicBezTo>
                    <a:pt x="811" y="192"/>
                    <a:pt x="811" y="186"/>
                    <a:pt x="808" y="182"/>
                  </a:cubicBezTo>
                  <a:cubicBezTo>
                    <a:pt x="785" y="154"/>
                    <a:pt x="755" y="129"/>
                    <a:pt x="717" y="109"/>
                  </a:cubicBezTo>
                  <a:cubicBezTo>
                    <a:pt x="500" y="0"/>
                    <a:pt x="284" y="20"/>
                    <a:pt x="170" y="80"/>
                  </a:cubicBezTo>
                  <a:cubicBezTo>
                    <a:pt x="88" y="123"/>
                    <a:pt x="36" y="184"/>
                    <a:pt x="2" y="247"/>
                  </a:cubicBezTo>
                  <a:cubicBezTo>
                    <a:pt x="0" y="251"/>
                    <a:pt x="0" y="255"/>
                    <a:pt x="3" y="258"/>
                  </a:cubicBezTo>
                  <a:cubicBezTo>
                    <a:pt x="117" y="372"/>
                    <a:pt x="117" y="372"/>
                    <a:pt x="117" y="372"/>
                  </a:cubicBezTo>
                  <a:cubicBezTo>
                    <a:pt x="115" y="362"/>
                    <a:pt x="119" y="352"/>
                    <a:pt x="126" y="3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20" name="Google Shape;820;p39"/>
          <p:cNvGrpSpPr/>
          <p:nvPr/>
        </p:nvGrpSpPr>
        <p:grpSpPr>
          <a:xfrm>
            <a:off x="3603122" y="843032"/>
            <a:ext cx="370755" cy="445841"/>
            <a:chOff x="4539787" y="1011032"/>
            <a:chExt cx="598958" cy="720261"/>
          </a:xfrm>
        </p:grpSpPr>
        <p:sp>
          <p:nvSpPr>
            <p:cNvPr id="821" name="Google Shape;821;p39"/>
            <p:cNvSpPr/>
            <p:nvPr/>
          </p:nvSpPr>
          <p:spPr>
            <a:xfrm>
              <a:off x="4849480" y="1011032"/>
              <a:ext cx="289264" cy="340491"/>
            </a:xfrm>
            <a:custGeom>
              <a:rect b="b" l="l" r="r" t="t"/>
              <a:pathLst>
                <a:path extrusionOk="0" h="610" w="518">
                  <a:moveTo>
                    <a:pt x="26" y="275"/>
                  </a:moveTo>
                  <a:cubicBezTo>
                    <a:pt x="36" y="275"/>
                    <a:pt x="45" y="280"/>
                    <a:pt x="51" y="287"/>
                  </a:cubicBezTo>
                  <a:cubicBezTo>
                    <a:pt x="61" y="299"/>
                    <a:pt x="66" y="315"/>
                    <a:pt x="65" y="332"/>
                  </a:cubicBezTo>
                  <a:cubicBezTo>
                    <a:pt x="66" y="350"/>
                    <a:pt x="61" y="366"/>
                    <a:pt x="51" y="377"/>
                  </a:cubicBezTo>
                  <a:cubicBezTo>
                    <a:pt x="45" y="384"/>
                    <a:pt x="36" y="389"/>
                    <a:pt x="26" y="389"/>
                  </a:cubicBezTo>
                  <a:cubicBezTo>
                    <a:pt x="16" y="389"/>
                    <a:pt x="7" y="384"/>
                    <a:pt x="0" y="37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07"/>
                    <a:pt x="5" y="610"/>
                    <a:pt x="9" y="609"/>
                  </a:cubicBezTo>
                  <a:cubicBezTo>
                    <a:pt x="244" y="532"/>
                    <a:pt x="244" y="532"/>
                    <a:pt x="244" y="532"/>
                  </a:cubicBezTo>
                  <a:cubicBezTo>
                    <a:pt x="245" y="532"/>
                    <a:pt x="247" y="532"/>
                    <a:pt x="248" y="532"/>
                  </a:cubicBezTo>
                  <a:cubicBezTo>
                    <a:pt x="250" y="533"/>
                    <a:pt x="252" y="534"/>
                    <a:pt x="253" y="537"/>
                  </a:cubicBezTo>
                  <a:cubicBezTo>
                    <a:pt x="256" y="543"/>
                    <a:pt x="257" y="548"/>
                    <a:pt x="253" y="554"/>
                  </a:cubicBezTo>
                  <a:cubicBezTo>
                    <a:pt x="251" y="557"/>
                    <a:pt x="248" y="560"/>
                    <a:pt x="245" y="563"/>
                  </a:cubicBezTo>
                  <a:cubicBezTo>
                    <a:pt x="237" y="572"/>
                    <a:pt x="240" y="584"/>
                    <a:pt x="252" y="589"/>
                  </a:cubicBezTo>
                  <a:cubicBezTo>
                    <a:pt x="263" y="593"/>
                    <a:pt x="276" y="592"/>
                    <a:pt x="287" y="588"/>
                  </a:cubicBezTo>
                  <a:cubicBezTo>
                    <a:pt x="299" y="584"/>
                    <a:pt x="310" y="578"/>
                    <a:pt x="317" y="568"/>
                  </a:cubicBezTo>
                  <a:cubicBezTo>
                    <a:pt x="323" y="557"/>
                    <a:pt x="318" y="545"/>
                    <a:pt x="306" y="543"/>
                  </a:cubicBezTo>
                  <a:cubicBezTo>
                    <a:pt x="303" y="542"/>
                    <a:pt x="299" y="541"/>
                    <a:pt x="295" y="540"/>
                  </a:cubicBezTo>
                  <a:cubicBezTo>
                    <a:pt x="288" y="538"/>
                    <a:pt x="286" y="533"/>
                    <a:pt x="285" y="526"/>
                  </a:cubicBezTo>
                  <a:cubicBezTo>
                    <a:pt x="284" y="524"/>
                    <a:pt x="285" y="521"/>
                    <a:pt x="287" y="520"/>
                  </a:cubicBezTo>
                  <a:cubicBezTo>
                    <a:pt x="287" y="519"/>
                    <a:pt x="288" y="518"/>
                    <a:pt x="289" y="518"/>
                  </a:cubicBezTo>
                  <a:cubicBezTo>
                    <a:pt x="505" y="448"/>
                    <a:pt x="505" y="448"/>
                    <a:pt x="505" y="448"/>
                  </a:cubicBezTo>
                  <a:cubicBezTo>
                    <a:pt x="507" y="447"/>
                    <a:pt x="509" y="445"/>
                    <a:pt x="509" y="442"/>
                  </a:cubicBezTo>
                  <a:cubicBezTo>
                    <a:pt x="518" y="313"/>
                    <a:pt x="487" y="155"/>
                    <a:pt x="341" y="81"/>
                  </a:cubicBezTo>
                  <a:cubicBezTo>
                    <a:pt x="224" y="22"/>
                    <a:pt x="108" y="0"/>
                    <a:pt x="7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" y="280"/>
                    <a:pt x="16" y="275"/>
                    <a:pt x="26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2" name="Google Shape;822;p39"/>
            <p:cNvSpPr/>
            <p:nvPr/>
          </p:nvSpPr>
          <p:spPr>
            <a:xfrm>
              <a:off x="4599335" y="1012768"/>
              <a:ext cx="277094" cy="339188"/>
            </a:xfrm>
            <a:custGeom>
              <a:rect b="b" l="l" r="r" t="t"/>
              <a:pathLst>
                <a:path extrusionOk="0" h="608" w="496">
                  <a:moveTo>
                    <a:pt x="118" y="481"/>
                  </a:moveTo>
                  <a:cubicBezTo>
                    <a:pt x="121" y="472"/>
                    <a:pt x="128" y="464"/>
                    <a:pt x="137" y="461"/>
                  </a:cubicBezTo>
                  <a:cubicBezTo>
                    <a:pt x="151" y="455"/>
                    <a:pt x="168" y="455"/>
                    <a:pt x="184" y="461"/>
                  </a:cubicBezTo>
                  <a:cubicBezTo>
                    <a:pt x="201" y="466"/>
                    <a:pt x="215" y="476"/>
                    <a:pt x="222" y="488"/>
                  </a:cubicBezTo>
                  <a:cubicBezTo>
                    <a:pt x="228" y="497"/>
                    <a:pt x="229" y="507"/>
                    <a:pt x="226" y="516"/>
                  </a:cubicBezTo>
                  <a:cubicBezTo>
                    <a:pt x="223" y="526"/>
                    <a:pt x="216" y="533"/>
                    <a:pt x="206" y="536"/>
                  </a:cubicBezTo>
                  <a:cubicBezTo>
                    <a:pt x="421" y="606"/>
                    <a:pt x="421" y="606"/>
                    <a:pt x="421" y="606"/>
                  </a:cubicBezTo>
                  <a:cubicBezTo>
                    <a:pt x="426" y="608"/>
                    <a:pt x="430" y="605"/>
                    <a:pt x="430" y="600"/>
                  </a:cubicBezTo>
                  <a:cubicBezTo>
                    <a:pt x="430" y="353"/>
                    <a:pt x="430" y="353"/>
                    <a:pt x="430" y="353"/>
                  </a:cubicBezTo>
                  <a:cubicBezTo>
                    <a:pt x="430" y="352"/>
                    <a:pt x="430" y="351"/>
                    <a:pt x="431" y="350"/>
                  </a:cubicBezTo>
                  <a:cubicBezTo>
                    <a:pt x="432" y="347"/>
                    <a:pt x="434" y="346"/>
                    <a:pt x="437" y="345"/>
                  </a:cubicBezTo>
                  <a:cubicBezTo>
                    <a:pt x="443" y="345"/>
                    <a:pt x="449" y="345"/>
                    <a:pt x="453" y="351"/>
                  </a:cubicBezTo>
                  <a:cubicBezTo>
                    <a:pt x="455" y="354"/>
                    <a:pt x="457" y="358"/>
                    <a:pt x="459" y="361"/>
                  </a:cubicBezTo>
                  <a:cubicBezTo>
                    <a:pt x="465" y="371"/>
                    <a:pt x="478" y="373"/>
                    <a:pt x="486" y="363"/>
                  </a:cubicBezTo>
                  <a:cubicBezTo>
                    <a:pt x="493" y="354"/>
                    <a:pt x="496" y="341"/>
                    <a:pt x="496" y="329"/>
                  </a:cubicBezTo>
                  <a:cubicBezTo>
                    <a:pt x="496" y="317"/>
                    <a:pt x="493" y="304"/>
                    <a:pt x="486" y="295"/>
                  </a:cubicBezTo>
                  <a:cubicBezTo>
                    <a:pt x="478" y="286"/>
                    <a:pt x="465" y="287"/>
                    <a:pt x="459" y="297"/>
                  </a:cubicBezTo>
                  <a:cubicBezTo>
                    <a:pt x="457" y="300"/>
                    <a:pt x="455" y="304"/>
                    <a:pt x="453" y="307"/>
                  </a:cubicBezTo>
                  <a:cubicBezTo>
                    <a:pt x="449" y="313"/>
                    <a:pt x="443" y="313"/>
                    <a:pt x="437" y="313"/>
                  </a:cubicBezTo>
                  <a:cubicBezTo>
                    <a:pt x="434" y="313"/>
                    <a:pt x="432" y="311"/>
                    <a:pt x="431" y="309"/>
                  </a:cubicBezTo>
                  <a:cubicBezTo>
                    <a:pt x="430" y="308"/>
                    <a:pt x="430" y="307"/>
                    <a:pt x="430" y="305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30" y="3"/>
                    <a:pt x="427" y="0"/>
                    <a:pt x="423" y="0"/>
                  </a:cubicBezTo>
                  <a:cubicBezTo>
                    <a:pt x="346" y="5"/>
                    <a:pt x="279" y="23"/>
                    <a:pt x="231" y="49"/>
                  </a:cubicBezTo>
                  <a:cubicBezTo>
                    <a:pt x="64" y="136"/>
                    <a:pt x="15" y="299"/>
                    <a:pt x="3" y="405"/>
                  </a:cubicBezTo>
                  <a:cubicBezTo>
                    <a:pt x="0" y="431"/>
                    <a:pt x="7" y="453"/>
                    <a:pt x="14" y="472"/>
                  </a:cubicBezTo>
                  <a:cubicBezTo>
                    <a:pt x="15" y="473"/>
                    <a:pt x="16" y="475"/>
                    <a:pt x="18" y="475"/>
                  </a:cubicBezTo>
                  <a:cubicBezTo>
                    <a:pt x="122" y="509"/>
                    <a:pt x="122" y="509"/>
                    <a:pt x="122" y="509"/>
                  </a:cubicBezTo>
                  <a:cubicBezTo>
                    <a:pt x="117" y="501"/>
                    <a:pt x="115" y="490"/>
                    <a:pt x="118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3" name="Google Shape;823;p39"/>
            <p:cNvSpPr/>
            <p:nvPr/>
          </p:nvSpPr>
          <p:spPr>
            <a:xfrm>
              <a:off x="4539787" y="1276220"/>
              <a:ext cx="295350" cy="349606"/>
            </a:xfrm>
            <a:custGeom>
              <a:rect b="b" l="l" r="r" t="t"/>
              <a:pathLst>
                <a:path extrusionOk="0" h="627" w="529">
                  <a:moveTo>
                    <a:pt x="313" y="412"/>
                  </a:moveTo>
                  <a:cubicBezTo>
                    <a:pt x="306" y="406"/>
                    <a:pt x="301" y="397"/>
                    <a:pt x="300" y="387"/>
                  </a:cubicBezTo>
                  <a:cubicBezTo>
                    <a:pt x="299" y="373"/>
                    <a:pt x="305" y="357"/>
                    <a:pt x="315" y="343"/>
                  </a:cubicBezTo>
                  <a:cubicBezTo>
                    <a:pt x="325" y="329"/>
                    <a:pt x="339" y="319"/>
                    <a:pt x="353" y="315"/>
                  </a:cubicBezTo>
                  <a:cubicBezTo>
                    <a:pt x="362" y="313"/>
                    <a:pt x="372" y="314"/>
                    <a:pt x="380" y="320"/>
                  </a:cubicBezTo>
                  <a:cubicBezTo>
                    <a:pt x="388" y="326"/>
                    <a:pt x="393" y="335"/>
                    <a:pt x="394" y="345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9" y="159"/>
                    <a:pt x="528" y="153"/>
                    <a:pt x="523" y="1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5"/>
                    <a:pt x="286" y="75"/>
                    <a:pt x="285" y="74"/>
                  </a:cubicBezTo>
                  <a:cubicBezTo>
                    <a:pt x="284" y="72"/>
                    <a:pt x="282" y="70"/>
                    <a:pt x="283" y="67"/>
                  </a:cubicBezTo>
                  <a:cubicBezTo>
                    <a:pt x="285" y="61"/>
                    <a:pt x="287" y="55"/>
                    <a:pt x="294" y="53"/>
                  </a:cubicBezTo>
                  <a:cubicBezTo>
                    <a:pt x="297" y="52"/>
                    <a:pt x="301" y="52"/>
                    <a:pt x="305" y="51"/>
                  </a:cubicBezTo>
                  <a:cubicBezTo>
                    <a:pt x="317" y="48"/>
                    <a:pt x="322" y="36"/>
                    <a:pt x="315" y="26"/>
                  </a:cubicBezTo>
                  <a:cubicBezTo>
                    <a:pt x="309" y="16"/>
                    <a:pt x="297" y="9"/>
                    <a:pt x="286" y="6"/>
                  </a:cubicBezTo>
                  <a:cubicBezTo>
                    <a:pt x="274" y="2"/>
                    <a:pt x="261" y="0"/>
                    <a:pt x="250" y="5"/>
                  </a:cubicBezTo>
                  <a:cubicBezTo>
                    <a:pt x="239" y="9"/>
                    <a:pt x="236" y="22"/>
                    <a:pt x="244" y="31"/>
                  </a:cubicBezTo>
                  <a:cubicBezTo>
                    <a:pt x="246" y="34"/>
                    <a:pt x="249" y="37"/>
                    <a:pt x="252" y="40"/>
                  </a:cubicBezTo>
                  <a:cubicBezTo>
                    <a:pt x="256" y="45"/>
                    <a:pt x="254" y="51"/>
                    <a:pt x="252" y="57"/>
                  </a:cubicBezTo>
                  <a:cubicBezTo>
                    <a:pt x="251" y="59"/>
                    <a:pt x="249" y="61"/>
                    <a:pt x="246" y="61"/>
                  </a:cubicBezTo>
                  <a:cubicBezTo>
                    <a:pt x="245" y="61"/>
                    <a:pt x="244" y="61"/>
                    <a:pt x="243" y="61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6" y="26"/>
                    <a:pt x="131" y="30"/>
                    <a:pt x="132" y="35"/>
                  </a:cubicBezTo>
                  <a:cubicBezTo>
                    <a:pt x="132" y="38"/>
                    <a:pt x="132" y="41"/>
                    <a:pt x="132" y="44"/>
                  </a:cubicBezTo>
                  <a:cubicBezTo>
                    <a:pt x="125" y="99"/>
                    <a:pt x="5" y="184"/>
                    <a:pt x="2" y="244"/>
                  </a:cubicBezTo>
                  <a:cubicBezTo>
                    <a:pt x="0" y="285"/>
                    <a:pt x="82" y="301"/>
                    <a:pt x="96" y="329"/>
                  </a:cubicBezTo>
                  <a:cubicBezTo>
                    <a:pt x="103" y="341"/>
                    <a:pt x="85" y="368"/>
                    <a:pt x="87" y="384"/>
                  </a:cubicBezTo>
                  <a:cubicBezTo>
                    <a:pt x="88" y="398"/>
                    <a:pt x="128" y="414"/>
                    <a:pt x="128" y="414"/>
                  </a:cubicBezTo>
                  <a:cubicBezTo>
                    <a:pt x="128" y="414"/>
                    <a:pt x="99" y="441"/>
                    <a:pt x="98" y="453"/>
                  </a:cubicBezTo>
                  <a:cubicBezTo>
                    <a:pt x="97" y="468"/>
                    <a:pt x="124" y="491"/>
                    <a:pt x="125" y="506"/>
                  </a:cubicBezTo>
                  <a:cubicBezTo>
                    <a:pt x="125" y="521"/>
                    <a:pt x="101" y="558"/>
                    <a:pt x="112" y="598"/>
                  </a:cubicBezTo>
                  <a:cubicBezTo>
                    <a:pt x="119" y="621"/>
                    <a:pt x="149" y="627"/>
                    <a:pt x="186" y="626"/>
                  </a:cubicBezTo>
                  <a:cubicBezTo>
                    <a:pt x="188" y="626"/>
                    <a:pt x="190" y="625"/>
                    <a:pt x="191" y="624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32" y="420"/>
                    <a:pt x="322" y="418"/>
                    <a:pt x="313" y="4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4" name="Google Shape;824;p39"/>
            <p:cNvSpPr/>
            <p:nvPr/>
          </p:nvSpPr>
          <p:spPr>
            <a:xfrm>
              <a:off x="4854479" y="1272314"/>
              <a:ext cx="277529" cy="353078"/>
            </a:xfrm>
            <a:custGeom>
              <a:rect b="b" l="l" r="r" t="t"/>
              <a:pathLst>
                <a:path extrusionOk="0" h="633" w="497">
                  <a:moveTo>
                    <a:pt x="326" y="81"/>
                  </a:moveTo>
                  <a:cubicBezTo>
                    <a:pt x="328" y="91"/>
                    <a:pt x="327" y="101"/>
                    <a:pt x="322" y="109"/>
                  </a:cubicBezTo>
                  <a:cubicBezTo>
                    <a:pt x="314" y="122"/>
                    <a:pt x="300" y="131"/>
                    <a:pt x="284" y="136"/>
                  </a:cubicBezTo>
                  <a:cubicBezTo>
                    <a:pt x="267" y="142"/>
                    <a:pt x="250" y="142"/>
                    <a:pt x="237" y="137"/>
                  </a:cubicBezTo>
                  <a:cubicBezTo>
                    <a:pt x="227" y="133"/>
                    <a:pt x="220" y="126"/>
                    <a:pt x="217" y="117"/>
                  </a:cubicBezTo>
                  <a:cubicBezTo>
                    <a:pt x="214" y="107"/>
                    <a:pt x="216" y="97"/>
                    <a:pt x="222" y="8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2" y="160"/>
                    <a:pt x="0" y="165"/>
                    <a:pt x="3" y="168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9" y="369"/>
                    <a:pt x="149" y="370"/>
                    <a:pt x="150" y="372"/>
                  </a:cubicBezTo>
                  <a:cubicBezTo>
                    <a:pt x="150" y="374"/>
                    <a:pt x="149" y="377"/>
                    <a:pt x="147" y="378"/>
                  </a:cubicBezTo>
                  <a:cubicBezTo>
                    <a:pt x="142" y="382"/>
                    <a:pt x="137" y="386"/>
                    <a:pt x="131" y="383"/>
                  </a:cubicBezTo>
                  <a:cubicBezTo>
                    <a:pt x="127" y="382"/>
                    <a:pt x="124" y="380"/>
                    <a:pt x="120" y="379"/>
                  </a:cubicBezTo>
                  <a:cubicBezTo>
                    <a:pt x="109" y="374"/>
                    <a:pt x="98" y="381"/>
                    <a:pt x="97" y="393"/>
                  </a:cubicBezTo>
                  <a:cubicBezTo>
                    <a:pt x="96" y="404"/>
                    <a:pt x="102" y="417"/>
                    <a:pt x="109" y="426"/>
                  </a:cubicBezTo>
                  <a:cubicBezTo>
                    <a:pt x="116" y="436"/>
                    <a:pt x="126" y="445"/>
                    <a:pt x="137" y="448"/>
                  </a:cubicBezTo>
                  <a:cubicBezTo>
                    <a:pt x="149" y="451"/>
                    <a:pt x="159" y="443"/>
                    <a:pt x="158" y="431"/>
                  </a:cubicBezTo>
                  <a:cubicBezTo>
                    <a:pt x="158" y="427"/>
                    <a:pt x="157" y="423"/>
                    <a:pt x="157" y="419"/>
                  </a:cubicBezTo>
                  <a:cubicBezTo>
                    <a:pt x="156" y="412"/>
                    <a:pt x="161" y="408"/>
                    <a:pt x="167" y="405"/>
                  </a:cubicBezTo>
                  <a:cubicBezTo>
                    <a:pt x="169" y="403"/>
                    <a:pt x="171" y="404"/>
                    <a:pt x="174" y="405"/>
                  </a:cubicBezTo>
                  <a:cubicBezTo>
                    <a:pt x="175" y="405"/>
                    <a:pt x="176" y="406"/>
                    <a:pt x="176" y="407"/>
                  </a:cubicBezTo>
                  <a:cubicBezTo>
                    <a:pt x="336" y="627"/>
                    <a:pt x="336" y="627"/>
                    <a:pt x="336" y="627"/>
                  </a:cubicBezTo>
                  <a:cubicBezTo>
                    <a:pt x="340" y="633"/>
                    <a:pt x="349" y="630"/>
                    <a:pt x="348" y="623"/>
                  </a:cubicBezTo>
                  <a:cubicBezTo>
                    <a:pt x="345" y="577"/>
                    <a:pt x="342" y="510"/>
                    <a:pt x="356" y="414"/>
                  </a:cubicBezTo>
                  <a:cubicBezTo>
                    <a:pt x="372" y="311"/>
                    <a:pt x="417" y="234"/>
                    <a:pt x="461" y="143"/>
                  </a:cubicBezTo>
                  <a:cubicBezTo>
                    <a:pt x="475" y="114"/>
                    <a:pt x="489" y="66"/>
                    <a:pt x="497" y="9"/>
                  </a:cubicBezTo>
                  <a:cubicBezTo>
                    <a:pt x="497" y="4"/>
                    <a:pt x="493" y="0"/>
                    <a:pt x="488" y="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15" y="64"/>
                    <a:pt x="322" y="72"/>
                    <a:pt x="326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5" name="Google Shape;825;p39"/>
            <p:cNvSpPr/>
            <p:nvPr/>
          </p:nvSpPr>
          <p:spPr>
            <a:xfrm>
              <a:off x="4661491" y="1370403"/>
              <a:ext cx="388584" cy="360890"/>
            </a:xfrm>
            <a:custGeom>
              <a:rect b="b" l="l" r="r" t="t"/>
              <a:pathLst>
                <a:path extrusionOk="0" h="647" w="696">
                  <a:moveTo>
                    <a:pt x="506" y="283"/>
                  </a:moveTo>
                  <a:cubicBezTo>
                    <a:pt x="498" y="289"/>
                    <a:pt x="488" y="291"/>
                    <a:pt x="478" y="288"/>
                  </a:cubicBezTo>
                  <a:cubicBezTo>
                    <a:pt x="464" y="285"/>
                    <a:pt x="451" y="275"/>
                    <a:pt x="441" y="261"/>
                  </a:cubicBezTo>
                  <a:cubicBezTo>
                    <a:pt x="430" y="246"/>
                    <a:pt x="425" y="231"/>
                    <a:pt x="426" y="216"/>
                  </a:cubicBezTo>
                  <a:cubicBezTo>
                    <a:pt x="427" y="206"/>
                    <a:pt x="432" y="197"/>
                    <a:pt x="439" y="192"/>
                  </a:cubicBezTo>
                  <a:cubicBezTo>
                    <a:pt x="447" y="186"/>
                    <a:pt x="458" y="184"/>
                    <a:pt x="468" y="187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0"/>
                    <a:pt x="326" y="0"/>
                    <a:pt x="324" y="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8" y="205"/>
                    <a:pt x="177" y="205"/>
                    <a:pt x="176" y="206"/>
                  </a:cubicBezTo>
                  <a:cubicBezTo>
                    <a:pt x="173" y="207"/>
                    <a:pt x="171" y="207"/>
                    <a:pt x="169" y="206"/>
                  </a:cubicBezTo>
                  <a:cubicBezTo>
                    <a:pt x="163" y="202"/>
                    <a:pt x="159" y="199"/>
                    <a:pt x="159" y="192"/>
                  </a:cubicBezTo>
                  <a:cubicBezTo>
                    <a:pt x="159" y="188"/>
                    <a:pt x="160" y="184"/>
                    <a:pt x="160" y="180"/>
                  </a:cubicBezTo>
                  <a:cubicBezTo>
                    <a:pt x="161" y="168"/>
                    <a:pt x="151" y="159"/>
                    <a:pt x="139" y="162"/>
                  </a:cubicBezTo>
                  <a:cubicBezTo>
                    <a:pt x="128" y="165"/>
                    <a:pt x="118" y="174"/>
                    <a:pt x="111" y="184"/>
                  </a:cubicBezTo>
                  <a:cubicBezTo>
                    <a:pt x="104" y="194"/>
                    <a:pt x="98" y="206"/>
                    <a:pt x="99" y="218"/>
                  </a:cubicBezTo>
                  <a:cubicBezTo>
                    <a:pt x="100" y="230"/>
                    <a:pt x="111" y="236"/>
                    <a:pt x="122" y="232"/>
                  </a:cubicBezTo>
                  <a:cubicBezTo>
                    <a:pt x="126" y="230"/>
                    <a:pt x="129" y="228"/>
                    <a:pt x="133" y="227"/>
                  </a:cubicBezTo>
                  <a:cubicBezTo>
                    <a:pt x="140" y="225"/>
                    <a:pt x="144" y="228"/>
                    <a:pt x="149" y="232"/>
                  </a:cubicBezTo>
                  <a:cubicBezTo>
                    <a:pt x="152" y="234"/>
                    <a:pt x="152" y="236"/>
                    <a:pt x="152" y="239"/>
                  </a:cubicBezTo>
                  <a:cubicBezTo>
                    <a:pt x="152" y="240"/>
                    <a:pt x="151" y="241"/>
                    <a:pt x="151" y="242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0" y="449"/>
                    <a:pt x="4" y="455"/>
                    <a:pt x="10" y="455"/>
                  </a:cubicBezTo>
                  <a:cubicBezTo>
                    <a:pt x="72" y="448"/>
                    <a:pt x="138" y="432"/>
                    <a:pt x="147" y="440"/>
                  </a:cubicBezTo>
                  <a:cubicBezTo>
                    <a:pt x="174" y="465"/>
                    <a:pt x="143" y="537"/>
                    <a:pt x="158" y="561"/>
                  </a:cubicBezTo>
                  <a:cubicBezTo>
                    <a:pt x="180" y="598"/>
                    <a:pt x="517" y="647"/>
                    <a:pt x="683" y="531"/>
                  </a:cubicBezTo>
                  <a:cubicBezTo>
                    <a:pt x="691" y="525"/>
                    <a:pt x="695" y="517"/>
                    <a:pt x="696" y="504"/>
                  </a:cubicBezTo>
                  <a:cubicBezTo>
                    <a:pt x="696" y="502"/>
                    <a:pt x="696" y="501"/>
                    <a:pt x="695" y="500"/>
                  </a:cubicBezTo>
                  <a:cubicBezTo>
                    <a:pt x="519" y="258"/>
                    <a:pt x="519" y="258"/>
                    <a:pt x="519" y="258"/>
                  </a:cubicBezTo>
                  <a:cubicBezTo>
                    <a:pt x="519" y="268"/>
                    <a:pt x="514" y="278"/>
                    <a:pt x="506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26" name="Google Shape;826;p39"/>
          <p:cNvGrpSpPr/>
          <p:nvPr/>
        </p:nvGrpSpPr>
        <p:grpSpPr>
          <a:xfrm>
            <a:off x="4213740" y="843140"/>
            <a:ext cx="366917" cy="445733"/>
            <a:chOff x="5526246" y="1011207"/>
            <a:chExt cx="592758" cy="720086"/>
          </a:xfrm>
        </p:grpSpPr>
        <p:sp>
          <p:nvSpPr>
            <p:cNvPr id="827" name="Google Shape;827;p39"/>
            <p:cNvSpPr/>
            <p:nvPr/>
          </p:nvSpPr>
          <p:spPr>
            <a:xfrm>
              <a:off x="5632379" y="1011207"/>
              <a:ext cx="311420" cy="340347"/>
            </a:xfrm>
            <a:custGeom>
              <a:rect b="b" l="l" r="r" t="t"/>
              <a:pathLst>
                <a:path extrusionOk="0" h="567" w="518">
                  <a:moveTo>
                    <a:pt x="144" y="322"/>
                  </a:moveTo>
                  <a:cubicBezTo>
                    <a:pt x="151" y="316"/>
                    <a:pt x="160" y="314"/>
                    <a:pt x="169" y="316"/>
                  </a:cubicBezTo>
                  <a:cubicBezTo>
                    <a:pt x="182" y="318"/>
                    <a:pt x="195" y="327"/>
                    <a:pt x="205" y="339"/>
                  </a:cubicBezTo>
                  <a:cubicBezTo>
                    <a:pt x="215" y="352"/>
                    <a:pt x="221" y="366"/>
                    <a:pt x="220" y="379"/>
                  </a:cubicBezTo>
                  <a:cubicBezTo>
                    <a:pt x="220" y="388"/>
                    <a:pt x="216" y="397"/>
                    <a:pt x="209" y="402"/>
                  </a:cubicBezTo>
                  <a:cubicBezTo>
                    <a:pt x="202" y="408"/>
                    <a:pt x="193" y="410"/>
                    <a:pt x="184" y="408"/>
                  </a:cubicBezTo>
                  <a:cubicBezTo>
                    <a:pt x="308" y="562"/>
                    <a:pt x="308" y="562"/>
                    <a:pt x="308" y="562"/>
                  </a:cubicBezTo>
                  <a:cubicBezTo>
                    <a:pt x="312" y="567"/>
                    <a:pt x="321" y="565"/>
                    <a:pt x="323" y="559"/>
                  </a:cubicBezTo>
                  <a:cubicBezTo>
                    <a:pt x="400" y="358"/>
                    <a:pt x="400" y="358"/>
                    <a:pt x="400" y="358"/>
                  </a:cubicBezTo>
                  <a:cubicBezTo>
                    <a:pt x="401" y="356"/>
                    <a:pt x="403" y="354"/>
                    <a:pt x="405" y="353"/>
                  </a:cubicBezTo>
                  <a:cubicBezTo>
                    <a:pt x="406" y="353"/>
                    <a:pt x="407" y="353"/>
                    <a:pt x="409" y="353"/>
                  </a:cubicBezTo>
                  <a:cubicBezTo>
                    <a:pt x="414" y="355"/>
                    <a:pt x="419" y="357"/>
                    <a:pt x="421" y="363"/>
                  </a:cubicBezTo>
                  <a:cubicBezTo>
                    <a:pt x="422" y="367"/>
                    <a:pt x="422" y="370"/>
                    <a:pt x="422" y="374"/>
                  </a:cubicBezTo>
                  <a:cubicBezTo>
                    <a:pt x="425" y="384"/>
                    <a:pt x="435" y="390"/>
                    <a:pt x="445" y="384"/>
                  </a:cubicBezTo>
                  <a:cubicBezTo>
                    <a:pt x="454" y="379"/>
                    <a:pt x="461" y="369"/>
                    <a:pt x="465" y="358"/>
                  </a:cubicBezTo>
                  <a:cubicBezTo>
                    <a:pt x="469" y="348"/>
                    <a:pt x="471" y="336"/>
                    <a:pt x="467" y="326"/>
                  </a:cubicBezTo>
                  <a:cubicBezTo>
                    <a:pt x="464" y="315"/>
                    <a:pt x="452" y="312"/>
                    <a:pt x="444" y="319"/>
                  </a:cubicBezTo>
                  <a:cubicBezTo>
                    <a:pt x="441" y="321"/>
                    <a:pt x="438" y="323"/>
                    <a:pt x="435" y="326"/>
                  </a:cubicBezTo>
                  <a:cubicBezTo>
                    <a:pt x="430" y="329"/>
                    <a:pt x="425" y="327"/>
                    <a:pt x="419" y="325"/>
                  </a:cubicBezTo>
                  <a:cubicBezTo>
                    <a:pt x="418" y="324"/>
                    <a:pt x="417" y="324"/>
                    <a:pt x="417" y="322"/>
                  </a:cubicBezTo>
                  <a:cubicBezTo>
                    <a:pt x="416" y="320"/>
                    <a:pt x="416" y="318"/>
                    <a:pt x="416" y="316"/>
                  </a:cubicBezTo>
                  <a:cubicBezTo>
                    <a:pt x="517" y="54"/>
                    <a:pt x="517" y="54"/>
                    <a:pt x="517" y="54"/>
                  </a:cubicBezTo>
                  <a:cubicBezTo>
                    <a:pt x="518" y="49"/>
                    <a:pt x="516" y="44"/>
                    <a:pt x="511" y="43"/>
                  </a:cubicBezTo>
                  <a:cubicBezTo>
                    <a:pt x="356" y="0"/>
                    <a:pt x="213" y="22"/>
                    <a:pt x="130" y="66"/>
                  </a:cubicBezTo>
                  <a:cubicBezTo>
                    <a:pt x="74" y="95"/>
                    <a:pt x="33" y="133"/>
                    <a:pt x="3" y="174"/>
                  </a:cubicBezTo>
                  <a:cubicBezTo>
                    <a:pt x="0" y="178"/>
                    <a:pt x="0" y="182"/>
                    <a:pt x="3" y="185"/>
                  </a:cubicBezTo>
                  <a:cubicBezTo>
                    <a:pt x="133" y="346"/>
                    <a:pt x="133" y="346"/>
                    <a:pt x="133" y="346"/>
                  </a:cubicBezTo>
                  <a:cubicBezTo>
                    <a:pt x="133" y="336"/>
                    <a:pt x="137" y="327"/>
                    <a:pt x="144" y="3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8" name="Google Shape;828;p39"/>
            <p:cNvSpPr/>
            <p:nvPr/>
          </p:nvSpPr>
          <p:spPr>
            <a:xfrm>
              <a:off x="5835019" y="1041711"/>
              <a:ext cx="283984" cy="330260"/>
            </a:xfrm>
            <a:custGeom>
              <a:rect b="b" l="l" r="r" t="t"/>
              <a:pathLst>
                <a:path extrusionOk="0" h="550" w="473">
                  <a:moveTo>
                    <a:pt x="128" y="252"/>
                  </a:moveTo>
                  <a:cubicBezTo>
                    <a:pt x="136" y="255"/>
                    <a:pt x="142" y="262"/>
                    <a:pt x="145" y="270"/>
                  </a:cubicBezTo>
                  <a:cubicBezTo>
                    <a:pt x="149" y="283"/>
                    <a:pt x="148" y="298"/>
                    <a:pt x="143" y="313"/>
                  </a:cubicBezTo>
                  <a:cubicBezTo>
                    <a:pt x="137" y="328"/>
                    <a:pt x="128" y="340"/>
                    <a:pt x="116" y="347"/>
                  </a:cubicBezTo>
                  <a:cubicBezTo>
                    <a:pt x="108" y="351"/>
                    <a:pt x="99" y="352"/>
                    <a:pt x="90" y="349"/>
                  </a:cubicBezTo>
                  <a:cubicBezTo>
                    <a:pt x="82" y="345"/>
                    <a:pt x="75" y="338"/>
                    <a:pt x="73" y="329"/>
                  </a:cubicBezTo>
                  <a:cubicBezTo>
                    <a:pt x="2" y="514"/>
                    <a:pt x="2" y="514"/>
                    <a:pt x="2" y="514"/>
                  </a:cubicBezTo>
                  <a:cubicBezTo>
                    <a:pt x="0" y="520"/>
                    <a:pt x="5" y="527"/>
                    <a:pt x="12" y="526"/>
                  </a:cubicBezTo>
                  <a:cubicBezTo>
                    <a:pt x="224" y="492"/>
                    <a:pt x="224" y="492"/>
                    <a:pt x="224" y="492"/>
                  </a:cubicBezTo>
                  <a:cubicBezTo>
                    <a:pt x="227" y="491"/>
                    <a:pt x="229" y="492"/>
                    <a:pt x="231" y="493"/>
                  </a:cubicBezTo>
                  <a:cubicBezTo>
                    <a:pt x="232" y="494"/>
                    <a:pt x="233" y="495"/>
                    <a:pt x="233" y="497"/>
                  </a:cubicBezTo>
                  <a:cubicBezTo>
                    <a:pt x="234" y="502"/>
                    <a:pt x="235" y="508"/>
                    <a:pt x="230" y="512"/>
                  </a:cubicBezTo>
                  <a:cubicBezTo>
                    <a:pt x="228" y="515"/>
                    <a:pt x="225" y="516"/>
                    <a:pt x="222" y="519"/>
                  </a:cubicBezTo>
                  <a:cubicBezTo>
                    <a:pt x="214" y="526"/>
                    <a:pt x="214" y="538"/>
                    <a:pt x="224" y="543"/>
                  </a:cubicBezTo>
                  <a:cubicBezTo>
                    <a:pt x="233" y="549"/>
                    <a:pt x="245" y="550"/>
                    <a:pt x="256" y="548"/>
                  </a:cubicBezTo>
                  <a:cubicBezTo>
                    <a:pt x="267" y="546"/>
                    <a:pt x="279" y="542"/>
                    <a:pt x="286" y="534"/>
                  </a:cubicBezTo>
                  <a:cubicBezTo>
                    <a:pt x="293" y="525"/>
                    <a:pt x="290" y="514"/>
                    <a:pt x="280" y="510"/>
                  </a:cubicBezTo>
                  <a:cubicBezTo>
                    <a:pt x="277" y="508"/>
                    <a:pt x="273" y="507"/>
                    <a:pt x="270" y="506"/>
                  </a:cubicBezTo>
                  <a:cubicBezTo>
                    <a:pt x="264" y="503"/>
                    <a:pt x="263" y="498"/>
                    <a:pt x="263" y="492"/>
                  </a:cubicBezTo>
                  <a:cubicBezTo>
                    <a:pt x="262" y="490"/>
                    <a:pt x="263" y="489"/>
                    <a:pt x="263" y="488"/>
                  </a:cubicBezTo>
                  <a:cubicBezTo>
                    <a:pt x="265" y="486"/>
                    <a:pt x="267" y="485"/>
                    <a:pt x="269" y="485"/>
                  </a:cubicBezTo>
                  <a:cubicBezTo>
                    <a:pt x="439" y="458"/>
                    <a:pt x="439" y="458"/>
                    <a:pt x="439" y="458"/>
                  </a:cubicBezTo>
                  <a:cubicBezTo>
                    <a:pt x="442" y="457"/>
                    <a:pt x="445" y="454"/>
                    <a:pt x="446" y="451"/>
                  </a:cubicBezTo>
                  <a:cubicBezTo>
                    <a:pt x="473" y="328"/>
                    <a:pt x="470" y="126"/>
                    <a:pt x="304" y="42"/>
                  </a:cubicBezTo>
                  <a:cubicBezTo>
                    <a:pt x="271" y="25"/>
                    <a:pt x="239" y="12"/>
                    <a:pt x="207" y="2"/>
                  </a:cubicBezTo>
                  <a:cubicBezTo>
                    <a:pt x="203" y="0"/>
                    <a:pt x="198" y="3"/>
                    <a:pt x="196" y="7"/>
                  </a:cubicBezTo>
                  <a:cubicBezTo>
                    <a:pt x="101" y="254"/>
                    <a:pt x="101" y="254"/>
                    <a:pt x="101" y="254"/>
                  </a:cubicBezTo>
                  <a:cubicBezTo>
                    <a:pt x="109" y="249"/>
                    <a:pt x="119" y="248"/>
                    <a:pt x="128" y="2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9" name="Google Shape;829;p39"/>
            <p:cNvSpPr/>
            <p:nvPr/>
          </p:nvSpPr>
          <p:spPr>
            <a:xfrm>
              <a:off x="5837907" y="1326815"/>
              <a:ext cx="260158" cy="268291"/>
            </a:xfrm>
            <a:custGeom>
              <a:rect b="b" l="l" r="r" t="t"/>
              <a:pathLst>
                <a:path extrusionOk="0" h="447" w="433">
                  <a:moveTo>
                    <a:pt x="299" y="45"/>
                  </a:moveTo>
                  <a:cubicBezTo>
                    <a:pt x="301" y="53"/>
                    <a:pt x="298" y="62"/>
                    <a:pt x="292" y="69"/>
                  </a:cubicBezTo>
                  <a:cubicBezTo>
                    <a:pt x="283" y="79"/>
                    <a:pt x="270" y="86"/>
                    <a:pt x="254" y="88"/>
                  </a:cubicBezTo>
                  <a:cubicBezTo>
                    <a:pt x="238" y="91"/>
                    <a:pt x="223" y="89"/>
                    <a:pt x="211" y="82"/>
                  </a:cubicBezTo>
                  <a:cubicBezTo>
                    <a:pt x="203" y="77"/>
                    <a:pt x="198" y="70"/>
                    <a:pt x="197" y="61"/>
                  </a:cubicBezTo>
                  <a:cubicBezTo>
                    <a:pt x="195" y="52"/>
                    <a:pt x="198" y="43"/>
                    <a:pt x="205" y="36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3" y="68"/>
                    <a:pt x="0" y="76"/>
                    <a:pt x="4" y="81"/>
                  </a:cubicBezTo>
                  <a:cubicBezTo>
                    <a:pt x="140" y="249"/>
                    <a:pt x="140" y="249"/>
                    <a:pt x="140" y="249"/>
                  </a:cubicBezTo>
                  <a:cubicBezTo>
                    <a:pt x="141" y="250"/>
                    <a:pt x="142" y="253"/>
                    <a:pt x="142" y="255"/>
                  </a:cubicBezTo>
                  <a:cubicBezTo>
                    <a:pt x="142" y="256"/>
                    <a:pt x="141" y="258"/>
                    <a:pt x="140" y="258"/>
                  </a:cubicBezTo>
                  <a:cubicBezTo>
                    <a:pt x="136" y="262"/>
                    <a:pt x="131" y="266"/>
                    <a:pt x="125" y="264"/>
                  </a:cubicBezTo>
                  <a:cubicBezTo>
                    <a:pt x="122" y="263"/>
                    <a:pt x="119" y="261"/>
                    <a:pt x="115" y="260"/>
                  </a:cubicBezTo>
                  <a:cubicBezTo>
                    <a:pt x="105" y="256"/>
                    <a:pt x="95" y="263"/>
                    <a:pt x="95" y="274"/>
                  </a:cubicBezTo>
                  <a:cubicBezTo>
                    <a:pt x="95" y="285"/>
                    <a:pt x="100" y="296"/>
                    <a:pt x="107" y="304"/>
                  </a:cubicBezTo>
                  <a:cubicBezTo>
                    <a:pt x="114" y="313"/>
                    <a:pt x="124" y="321"/>
                    <a:pt x="134" y="323"/>
                  </a:cubicBezTo>
                  <a:cubicBezTo>
                    <a:pt x="145" y="325"/>
                    <a:pt x="154" y="317"/>
                    <a:pt x="152" y="306"/>
                  </a:cubicBezTo>
                  <a:cubicBezTo>
                    <a:pt x="152" y="302"/>
                    <a:pt x="151" y="299"/>
                    <a:pt x="151" y="295"/>
                  </a:cubicBezTo>
                  <a:cubicBezTo>
                    <a:pt x="150" y="289"/>
                    <a:pt x="154" y="285"/>
                    <a:pt x="159" y="282"/>
                  </a:cubicBezTo>
                  <a:cubicBezTo>
                    <a:pt x="160" y="281"/>
                    <a:pt x="161" y="281"/>
                    <a:pt x="162" y="281"/>
                  </a:cubicBezTo>
                  <a:cubicBezTo>
                    <a:pt x="165" y="281"/>
                    <a:pt x="167" y="282"/>
                    <a:pt x="168" y="284"/>
                  </a:cubicBezTo>
                  <a:cubicBezTo>
                    <a:pt x="295" y="440"/>
                    <a:pt x="295" y="440"/>
                    <a:pt x="295" y="440"/>
                  </a:cubicBezTo>
                  <a:cubicBezTo>
                    <a:pt x="301" y="447"/>
                    <a:pt x="311" y="443"/>
                    <a:pt x="311" y="435"/>
                  </a:cubicBezTo>
                  <a:cubicBezTo>
                    <a:pt x="311" y="399"/>
                    <a:pt x="312" y="354"/>
                    <a:pt x="321" y="300"/>
                  </a:cubicBezTo>
                  <a:cubicBezTo>
                    <a:pt x="335" y="205"/>
                    <a:pt x="376" y="134"/>
                    <a:pt x="417" y="51"/>
                  </a:cubicBezTo>
                  <a:cubicBezTo>
                    <a:pt x="422" y="41"/>
                    <a:pt x="427" y="28"/>
                    <a:pt x="431" y="13"/>
                  </a:cubicBezTo>
                  <a:cubicBezTo>
                    <a:pt x="433" y="7"/>
                    <a:pt x="428" y="0"/>
                    <a:pt x="422" y="1"/>
                  </a:cubicBezTo>
                  <a:cubicBezTo>
                    <a:pt x="284" y="23"/>
                    <a:pt x="284" y="23"/>
                    <a:pt x="284" y="23"/>
                  </a:cubicBezTo>
                  <a:cubicBezTo>
                    <a:pt x="292" y="28"/>
                    <a:pt x="298" y="36"/>
                    <a:pt x="299" y="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0" name="Google Shape;830;p39"/>
            <p:cNvSpPr/>
            <p:nvPr/>
          </p:nvSpPr>
          <p:spPr>
            <a:xfrm>
              <a:off x="5725035" y="1379176"/>
              <a:ext cx="304441" cy="352116"/>
            </a:xfrm>
            <a:custGeom>
              <a:rect b="b" l="l" r="r" t="t"/>
              <a:pathLst>
                <a:path extrusionOk="0" h="587" w="507">
                  <a:moveTo>
                    <a:pt x="344" y="245"/>
                  </a:moveTo>
                  <a:cubicBezTo>
                    <a:pt x="337" y="251"/>
                    <a:pt x="328" y="253"/>
                    <a:pt x="319" y="251"/>
                  </a:cubicBezTo>
                  <a:cubicBezTo>
                    <a:pt x="306" y="248"/>
                    <a:pt x="293" y="240"/>
                    <a:pt x="283" y="227"/>
                  </a:cubicBezTo>
                  <a:cubicBezTo>
                    <a:pt x="273" y="215"/>
                    <a:pt x="267" y="201"/>
                    <a:pt x="267" y="187"/>
                  </a:cubicBezTo>
                  <a:cubicBezTo>
                    <a:pt x="267" y="178"/>
                    <a:pt x="271" y="170"/>
                    <a:pt x="278" y="164"/>
                  </a:cubicBezTo>
                  <a:cubicBezTo>
                    <a:pt x="285" y="158"/>
                    <a:pt x="295" y="156"/>
                    <a:pt x="304" y="158"/>
                  </a:cubicBezTo>
                  <a:cubicBezTo>
                    <a:pt x="179" y="5"/>
                    <a:pt x="179" y="5"/>
                    <a:pt x="179" y="5"/>
                  </a:cubicBezTo>
                  <a:cubicBezTo>
                    <a:pt x="175" y="0"/>
                    <a:pt x="167" y="1"/>
                    <a:pt x="164" y="8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86" y="211"/>
                    <a:pt x="85" y="213"/>
                    <a:pt x="83" y="214"/>
                  </a:cubicBezTo>
                  <a:cubicBezTo>
                    <a:pt x="81" y="214"/>
                    <a:pt x="80" y="214"/>
                    <a:pt x="79" y="214"/>
                  </a:cubicBezTo>
                  <a:cubicBezTo>
                    <a:pt x="73" y="212"/>
                    <a:pt x="68" y="210"/>
                    <a:pt x="67" y="204"/>
                  </a:cubicBezTo>
                  <a:cubicBezTo>
                    <a:pt x="66" y="200"/>
                    <a:pt x="66" y="196"/>
                    <a:pt x="65" y="193"/>
                  </a:cubicBezTo>
                  <a:cubicBezTo>
                    <a:pt x="63" y="182"/>
                    <a:pt x="52" y="177"/>
                    <a:pt x="43" y="182"/>
                  </a:cubicBezTo>
                  <a:cubicBezTo>
                    <a:pt x="33" y="188"/>
                    <a:pt x="27" y="198"/>
                    <a:pt x="23" y="208"/>
                  </a:cubicBezTo>
                  <a:cubicBezTo>
                    <a:pt x="19" y="219"/>
                    <a:pt x="17" y="231"/>
                    <a:pt x="20" y="241"/>
                  </a:cubicBezTo>
                  <a:cubicBezTo>
                    <a:pt x="24" y="251"/>
                    <a:pt x="35" y="255"/>
                    <a:pt x="44" y="248"/>
                  </a:cubicBezTo>
                  <a:cubicBezTo>
                    <a:pt x="47" y="246"/>
                    <a:pt x="49" y="243"/>
                    <a:pt x="52" y="241"/>
                  </a:cubicBezTo>
                  <a:cubicBezTo>
                    <a:pt x="58" y="238"/>
                    <a:pt x="63" y="239"/>
                    <a:pt x="68" y="242"/>
                  </a:cubicBezTo>
                  <a:cubicBezTo>
                    <a:pt x="69" y="242"/>
                    <a:pt x="70" y="243"/>
                    <a:pt x="71" y="244"/>
                  </a:cubicBezTo>
                  <a:cubicBezTo>
                    <a:pt x="72" y="246"/>
                    <a:pt x="72" y="249"/>
                    <a:pt x="71" y="251"/>
                  </a:cubicBezTo>
                  <a:cubicBezTo>
                    <a:pt x="10" y="410"/>
                    <a:pt x="10" y="410"/>
                    <a:pt x="10" y="410"/>
                  </a:cubicBezTo>
                  <a:cubicBezTo>
                    <a:pt x="10" y="412"/>
                    <a:pt x="9" y="414"/>
                    <a:pt x="10" y="415"/>
                  </a:cubicBezTo>
                  <a:cubicBezTo>
                    <a:pt x="16" y="445"/>
                    <a:pt x="0" y="490"/>
                    <a:pt x="10" y="508"/>
                  </a:cubicBezTo>
                  <a:cubicBezTo>
                    <a:pt x="30" y="542"/>
                    <a:pt x="339" y="587"/>
                    <a:pt x="491" y="480"/>
                  </a:cubicBezTo>
                  <a:cubicBezTo>
                    <a:pt x="507" y="469"/>
                    <a:pt x="504" y="446"/>
                    <a:pt x="501" y="402"/>
                  </a:cubicBezTo>
                  <a:cubicBezTo>
                    <a:pt x="355" y="221"/>
                    <a:pt x="355" y="221"/>
                    <a:pt x="355" y="221"/>
                  </a:cubicBezTo>
                  <a:cubicBezTo>
                    <a:pt x="355" y="230"/>
                    <a:pt x="351" y="239"/>
                    <a:pt x="344" y="2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1" name="Google Shape;831;p39"/>
            <p:cNvSpPr/>
            <p:nvPr/>
          </p:nvSpPr>
          <p:spPr>
            <a:xfrm>
              <a:off x="5526246" y="1358760"/>
              <a:ext cx="289521" cy="285105"/>
            </a:xfrm>
            <a:custGeom>
              <a:rect b="b" l="l" r="r" t="t"/>
              <a:pathLst>
                <a:path extrusionOk="0" h="475" w="482">
                  <a:moveTo>
                    <a:pt x="354" y="298"/>
                  </a:moveTo>
                  <a:cubicBezTo>
                    <a:pt x="346" y="295"/>
                    <a:pt x="339" y="288"/>
                    <a:pt x="336" y="279"/>
                  </a:cubicBezTo>
                  <a:cubicBezTo>
                    <a:pt x="332" y="267"/>
                    <a:pt x="333" y="252"/>
                    <a:pt x="339" y="237"/>
                  </a:cubicBezTo>
                  <a:cubicBezTo>
                    <a:pt x="345" y="222"/>
                    <a:pt x="354" y="210"/>
                    <a:pt x="366" y="203"/>
                  </a:cubicBezTo>
                  <a:cubicBezTo>
                    <a:pt x="374" y="199"/>
                    <a:pt x="383" y="198"/>
                    <a:pt x="391" y="201"/>
                  </a:cubicBezTo>
                  <a:cubicBezTo>
                    <a:pt x="400" y="204"/>
                    <a:pt x="406" y="211"/>
                    <a:pt x="409" y="220"/>
                  </a:cubicBezTo>
                  <a:cubicBezTo>
                    <a:pt x="480" y="36"/>
                    <a:pt x="480" y="36"/>
                    <a:pt x="480" y="36"/>
                  </a:cubicBezTo>
                  <a:cubicBezTo>
                    <a:pt x="482" y="30"/>
                    <a:pt x="477" y="23"/>
                    <a:pt x="470" y="24"/>
                  </a:cubicBezTo>
                  <a:cubicBezTo>
                    <a:pt x="257" y="58"/>
                    <a:pt x="257" y="58"/>
                    <a:pt x="257" y="58"/>
                  </a:cubicBezTo>
                  <a:cubicBezTo>
                    <a:pt x="255" y="58"/>
                    <a:pt x="252" y="58"/>
                    <a:pt x="251" y="56"/>
                  </a:cubicBezTo>
                  <a:cubicBezTo>
                    <a:pt x="250" y="56"/>
                    <a:pt x="249" y="54"/>
                    <a:pt x="249" y="53"/>
                  </a:cubicBezTo>
                  <a:cubicBezTo>
                    <a:pt x="248" y="47"/>
                    <a:pt x="247" y="42"/>
                    <a:pt x="251" y="38"/>
                  </a:cubicBezTo>
                  <a:cubicBezTo>
                    <a:pt x="254" y="35"/>
                    <a:pt x="257" y="33"/>
                    <a:pt x="260" y="31"/>
                  </a:cubicBezTo>
                  <a:cubicBezTo>
                    <a:pt x="268" y="24"/>
                    <a:pt x="267" y="12"/>
                    <a:pt x="258" y="6"/>
                  </a:cubicBezTo>
                  <a:cubicBezTo>
                    <a:pt x="248" y="1"/>
                    <a:pt x="236" y="0"/>
                    <a:pt x="225" y="2"/>
                  </a:cubicBezTo>
                  <a:cubicBezTo>
                    <a:pt x="214" y="3"/>
                    <a:pt x="203" y="8"/>
                    <a:pt x="196" y="16"/>
                  </a:cubicBezTo>
                  <a:cubicBezTo>
                    <a:pt x="189" y="24"/>
                    <a:pt x="192" y="36"/>
                    <a:pt x="202" y="40"/>
                  </a:cubicBezTo>
                  <a:cubicBezTo>
                    <a:pt x="205" y="42"/>
                    <a:pt x="208" y="42"/>
                    <a:pt x="212" y="44"/>
                  </a:cubicBezTo>
                  <a:cubicBezTo>
                    <a:pt x="217" y="47"/>
                    <a:pt x="218" y="52"/>
                    <a:pt x="219" y="58"/>
                  </a:cubicBezTo>
                  <a:cubicBezTo>
                    <a:pt x="219" y="59"/>
                    <a:pt x="219" y="60"/>
                    <a:pt x="218" y="61"/>
                  </a:cubicBezTo>
                  <a:cubicBezTo>
                    <a:pt x="217" y="64"/>
                    <a:pt x="215" y="65"/>
                    <a:pt x="212" y="65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3" y="98"/>
                    <a:pt x="0" y="104"/>
                    <a:pt x="2" y="109"/>
                  </a:cubicBezTo>
                  <a:cubicBezTo>
                    <a:pt x="14" y="138"/>
                    <a:pt x="74" y="153"/>
                    <a:pt x="86" y="175"/>
                  </a:cubicBezTo>
                  <a:cubicBezTo>
                    <a:pt x="92" y="186"/>
                    <a:pt x="75" y="210"/>
                    <a:pt x="77" y="226"/>
                  </a:cubicBezTo>
                  <a:cubicBezTo>
                    <a:pt x="78" y="239"/>
                    <a:pt x="115" y="253"/>
                    <a:pt x="115" y="253"/>
                  </a:cubicBezTo>
                  <a:cubicBezTo>
                    <a:pt x="115" y="253"/>
                    <a:pt x="89" y="277"/>
                    <a:pt x="88" y="289"/>
                  </a:cubicBezTo>
                  <a:cubicBezTo>
                    <a:pt x="86" y="302"/>
                    <a:pt x="111" y="323"/>
                    <a:pt x="112" y="337"/>
                  </a:cubicBezTo>
                  <a:cubicBezTo>
                    <a:pt x="112" y="350"/>
                    <a:pt x="90" y="385"/>
                    <a:pt x="101" y="421"/>
                  </a:cubicBezTo>
                  <a:cubicBezTo>
                    <a:pt x="116" y="475"/>
                    <a:pt x="280" y="428"/>
                    <a:pt x="323" y="429"/>
                  </a:cubicBezTo>
                  <a:cubicBezTo>
                    <a:pt x="326" y="429"/>
                    <a:pt x="330" y="427"/>
                    <a:pt x="331" y="423"/>
                  </a:cubicBezTo>
                  <a:cubicBezTo>
                    <a:pt x="380" y="296"/>
                    <a:pt x="380" y="296"/>
                    <a:pt x="380" y="296"/>
                  </a:cubicBezTo>
                  <a:cubicBezTo>
                    <a:pt x="372" y="300"/>
                    <a:pt x="363" y="301"/>
                    <a:pt x="354" y="2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2" name="Google Shape;832;p39"/>
            <p:cNvSpPr/>
            <p:nvPr/>
          </p:nvSpPr>
          <p:spPr>
            <a:xfrm>
              <a:off x="5530337" y="1130580"/>
              <a:ext cx="282300" cy="276217"/>
            </a:xfrm>
            <a:custGeom>
              <a:rect b="b" l="l" r="r" t="t"/>
              <a:pathLst>
                <a:path extrusionOk="0" h="460" w="470">
                  <a:moveTo>
                    <a:pt x="170" y="410"/>
                  </a:moveTo>
                  <a:cubicBezTo>
                    <a:pt x="169" y="401"/>
                    <a:pt x="171" y="392"/>
                    <a:pt x="178" y="385"/>
                  </a:cubicBezTo>
                  <a:cubicBezTo>
                    <a:pt x="186" y="375"/>
                    <a:pt x="200" y="369"/>
                    <a:pt x="216" y="366"/>
                  </a:cubicBezTo>
                  <a:cubicBezTo>
                    <a:pt x="232" y="364"/>
                    <a:pt x="247" y="366"/>
                    <a:pt x="258" y="373"/>
                  </a:cubicBezTo>
                  <a:cubicBezTo>
                    <a:pt x="266" y="377"/>
                    <a:pt x="271" y="385"/>
                    <a:pt x="273" y="394"/>
                  </a:cubicBezTo>
                  <a:cubicBezTo>
                    <a:pt x="274" y="403"/>
                    <a:pt x="271" y="412"/>
                    <a:pt x="265" y="419"/>
                  </a:cubicBezTo>
                  <a:cubicBezTo>
                    <a:pt x="460" y="388"/>
                    <a:pt x="460" y="388"/>
                    <a:pt x="460" y="388"/>
                  </a:cubicBezTo>
                  <a:cubicBezTo>
                    <a:pt x="467" y="387"/>
                    <a:pt x="470" y="379"/>
                    <a:pt x="465" y="373"/>
                  </a:cubicBezTo>
                  <a:cubicBezTo>
                    <a:pt x="330" y="206"/>
                    <a:pt x="330" y="206"/>
                    <a:pt x="330" y="206"/>
                  </a:cubicBezTo>
                  <a:cubicBezTo>
                    <a:pt x="328" y="204"/>
                    <a:pt x="327" y="202"/>
                    <a:pt x="328" y="200"/>
                  </a:cubicBezTo>
                  <a:cubicBezTo>
                    <a:pt x="328" y="198"/>
                    <a:pt x="329" y="197"/>
                    <a:pt x="330" y="196"/>
                  </a:cubicBezTo>
                  <a:cubicBezTo>
                    <a:pt x="334" y="192"/>
                    <a:pt x="338" y="189"/>
                    <a:pt x="344" y="191"/>
                  </a:cubicBezTo>
                  <a:cubicBezTo>
                    <a:pt x="348" y="192"/>
                    <a:pt x="351" y="194"/>
                    <a:pt x="354" y="195"/>
                  </a:cubicBezTo>
                  <a:cubicBezTo>
                    <a:pt x="365" y="198"/>
                    <a:pt x="375" y="192"/>
                    <a:pt x="375" y="181"/>
                  </a:cubicBezTo>
                  <a:cubicBezTo>
                    <a:pt x="375" y="170"/>
                    <a:pt x="369" y="159"/>
                    <a:pt x="362" y="150"/>
                  </a:cubicBezTo>
                  <a:cubicBezTo>
                    <a:pt x="355" y="142"/>
                    <a:pt x="346" y="134"/>
                    <a:pt x="335" y="132"/>
                  </a:cubicBezTo>
                  <a:cubicBezTo>
                    <a:pt x="325" y="130"/>
                    <a:pt x="316" y="138"/>
                    <a:pt x="317" y="149"/>
                  </a:cubicBezTo>
                  <a:cubicBezTo>
                    <a:pt x="318" y="153"/>
                    <a:pt x="319" y="156"/>
                    <a:pt x="319" y="160"/>
                  </a:cubicBezTo>
                  <a:cubicBezTo>
                    <a:pt x="320" y="166"/>
                    <a:pt x="315" y="169"/>
                    <a:pt x="311" y="173"/>
                  </a:cubicBezTo>
                  <a:cubicBezTo>
                    <a:pt x="310" y="174"/>
                    <a:pt x="308" y="174"/>
                    <a:pt x="307" y="174"/>
                  </a:cubicBezTo>
                  <a:cubicBezTo>
                    <a:pt x="305" y="174"/>
                    <a:pt x="303" y="173"/>
                    <a:pt x="301" y="171"/>
                  </a:cubicBezTo>
                  <a:cubicBezTo>
                    <a:pt x="167" y="5"/>
                    <a:pt x="167" y="5"/>
                    <a:pt x="167" y="5"/>
                  </a:cubicBezTo>
                  <a:cubicBezTo>
                    <a:pt x="163" y="0"/>
                    <a:pt x="155" y="1"/>
                    <a:pt x="152" y="6"/>
                  </a:cubicBezTo>
                  <a:cubicBezTo>
                    <a:pt x="113" y="70"/>
                    <a:pt x="97" y="139"/>
                    <a:pt x="91" y="193"/>
                  </a:cubicBezTo>
                  <a:cubicBezTo>
                    <a:pt x="86" y="237"/>
                    <a:pt x="114" y="268"/>
                    <a:pt x="111" y="294"/>
                  </a:cubicBezTo>
                  <a:cubicBezTo>
                    <a:pt x="106" y="335"/>
                    <a:pt x="32" y="395"/>
                    <a:pt x="4" y="446"/>
                  </a:cubicBezTo>
                  <a:cubicBezTo>
                    <a:pt x="0" y="452"/>
                    <a:pt x="5" y="460"/>
                    <a:pt x="13" y="459"/>
                  </a:cubicBezTo>
                  <a:cubicBezTo>
                    <a:pt x="185" y="431"/>
                    <a:pt x="185" y="431"/>
                    <a:pt x="185" y="431"/>
                  </a:cubicBezTo>
                  <a:cubicBezTo>
                    <a:pt x="177" y="427"/>
                    <a:pt x="172" y="419"/>
                    <a:pt x="170" y="4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33" name="Google Shape;833;p39"/>
          <p:cNvGrpSpPr/>
          <p:nvPr/>
        </p:nvGrpSpPr>
        <p:grpSpPr>
          <a:xfrm>
            <a:off x="1168508" y="843134"/>
            <a:ext cx="364294" cy="445740"/>
            <a:chOff x="606645" y="1011196"/>
            <a:chExt cx="588520" cy="720096"/>
          </a:xfrm>
        </p:grpSpPr>
        <p:sp>
          <p:nvSpPr>
            <p:cNvPr id="834" name="Google Shape;834;p39"/>
            <p:cNvSpPr/>
            <p:nvPr/>
          </p:nvSpPr>
          <p:spPr>
            <a:xfrm>
              <a:off x="659316" y="1517469"/>
              <a:ext cx="456722" cy="213824"/>
            </a:xfrm>
            <a:custGeom>
              <a:rect b="b" l="l" r="r" t="t"/>
              <a:pathLst>
                <a:path extrusionOk="0" h="358" w="763">
                  <a:moveTo>
                    <a:pt x="1" y="27"/>
                  </a:moveTo>
                  <a:cubicBezTo>
                    <a:pt x="0" y="41"/>
                    <a:pt x="25" y="62"/>
                    <a:pt x="25" y="75"/>
                  </a:cubicBezTo>
                  <a:cubicBezTo>
                    <a:pt x="26" y="89"/>
                    <a:pt x="4" y="123"/>
                    <a:pt x="14" y="160"/>
                  </a:cubicBezTo>
                  <a:cubicBezTo>
                    <a:pt x="32" y="219"/>
                    <a:pt x="230" y="155"/>
                    <a:pt x="245" y="169"/>
                  </a:cubicBezTo>
                  <a:cubicBezTo>
                    <a:pt x="269" y="192"/>
                    <a:pt x="241" y="258"/>
                    <a:pt x="255" y="280"/>
                  </a:cubicBezTo>
                  <a:cubicBezTo>
                    <a:pt x="275" y="313"/>
                    <a:pt x="582" y="358"/>
                    <a:pt x="735" y="252"/>
                  </a:cubicBezTo>
                  <a:cubicBezTo>
                    <a:pt x="763" y="232"/>
                    <a:pt x="729" y="168"/>
                    <a:pt x="749" y="8"/>
                  </a:cubicBezTo>
                  <a:cubicBezTo>
                    <a:pt x="749" y="4"/>
                    <a:pt x="746" y="0"/>
                    <a:pt x="74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19" y="1"/>
                    <a:pt x="17" y="3"/>
                  </a:cubicBezTo>
                  <a:cubicBezTo>
                    <a:pt x="10" y="11"/>
                    <a:pt x="2" y="21"/>
                    <a:pt x="1" y="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5" name="Google Shape;835;p39"/>
            <p:cNvSpPr/>
            <p:nvPr/>
          </p:nvSpPr>
          <p:spPr>
            <a:xfrm>
              <a:off x="606645" y="1354464"/>
              <a:ext cx="561583" cy="154615"/>
            </a:xfrm>
            <a:custGeom>
              <a:rect b="b" l="l" r="r" t="t"/>
              <a:pathLst>
                <a:path extrusionOk="0" h="259" w="938">
                  <a:moveTo>
                    <a:pt x="2" y="109"/>
                  </a:moveTo>
                  <a:cubicBezTo>
                    <a:pt x="0" y="146"/>
                    <a:pt x="74" y="161"/>
                    <a:pt x="88" y="186"/>
                  </a:cubicBezTo>
                  <a:cubicBezTo>
                    <a:pt x="93" y="197"/>
                    <a:pt x="77" y="222"/>
                    <a:pt x="79" y="237"/>
                  </a:cubicBezTo>
                  <a:cubicBezTo>
                    <a:pt x="79" y="244"/>
                    <a:pt x="91" y="252"/>
                    <a:pt x="101" y="257"/>
                  </a:cubicBezTo>
                  <a:cubicBezTo>
                    <a:pt x="103" y="258"/>
                    <a:pt x="104" y="259"/>
                    <a:pt x="106" y="259"/>
                  </a:cubicBezTo>
                  <a:cubicBezTo>
                    <a:pt x="840" y="259"/>
                    <a:pt x="840" y="259"/>
                    <a:pt x="840" y="259"/>
                  </a:cubicBezTo>
                  <a:cubicBezTo>
                    <a:pt x="840" y="258"/>
                    <a:pt x="840" y="258"/>
                    <a:pt x="840" y="258"/>
                  </a:cubicBezTo>
                  <a:cubicBezTo>
                    <a:pt x="854" y="164"/>
                    <a:pt x="895" y="93"/>
                    <a:pt x="936" y="10"/>
                  </a:cubicBezTo>
                  <a:cubicBezTo>
                    <a:pt x="936" y="10"/>
                    <a:pt x="936" y="10"/>
                    <a:pt x="936" y="10"/>
                  </a:cubicBezTo>
                  <a:cubicBezTo>
                    <a:pt x="938" y="5"/>
                    <a:pt x="935" y="0"/>
                    <a:pt x="929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5" y="0"/>
                    <a:pt x="73" y="1"/>
                    <a:pt x="71" y="3"/>
                  </a:cubicBezTo>
                  <a:cubicBezTo>
                    <a:pt x="39" y="39"/>
                    <a:pt x="3" y="78"/>
                    <a:pt x="2" y="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6" name="Google Shape;836;p39"/>
            <p:cNvSpPr/>
            <p:nvPr/>
          </p:nvSpPr>
          <p:spPr>
            <a:xfrm>
              <a:off x="661721" y="1191460"/>
              <a:ext cx="533444" cy="154135"/>
            </a:xfrm>
            <a:custGeom>
              <a:rect b="b" l="l" r="r" t="t"/>
              <a:pathLst>
                <a:path extrusionOk="0" h="258" w="891">
                  <a:moveTo>
                    <a:pt x="8" y="98"/>
                  </a:moveTo>
                  <a:cubicBezTo>
                    <a:pt x="2" y="142"/>
                    <a:pt x="31" y="174"/>
                    <a:pt x="28" y="199"/>
                  </a:cubicBezTo>
                  <a:cubicBezTo>
                    <a:pt x="26" y="213"/>
                    <a:pt x="17" y="230"/>
                    <a:pt x="3" y="247"/>
                  </a:cubicBezTo>
                  <a:cubicBezTo>
                    <a:pt x="0" y="252"/>
                    <a:pt x="3" y="258"/>
                    <a:pt x="9" y="258"/>
                  </a:cubicBezTo>
                  <a:cubicBezTo>
                    <a:pt x="849" y="258"/>
                    <a:pt x="849" y="258"/>
                    <a:pt x="849" y="258"/>
                  </a:cubicBezTo>
                  <a:cubicBezTo>
                    <a:pt x="852" y="258"/>
                    <a:pt x="855" y="256"/>
                    <a:pt x="856" y="254"/>
                  </a:cubicBezTo>
                  <a:cubicBezTo>
                    <a:pt x="875" y="195"/>
                    <a:pt x="891" y="98"/>
                    <a:pt x="873" y="5"/>
                  </a:cubicBezTo>
                  <a:cubicBezTo>
                    <a:pt x="872" y="2"/>
                    <a:pt x="869" y="0"/>
                    <a:pt x="866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1" y="0"/>
                    <a:pt x="28" y="2"/>
                    <a:pt x="27" y="5"/>
                  </a:cubicBezTo>
                  <a:cubicBezTo>
                    <a:pt x="17" y="38"/>
                    <a:pt x="11" y="70"/>
                    <a:pt x="8" y="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7" name="Google Shape;837;p39"/>
            <p:cNvSpPr/>
            <p:nvPr/>
          </p:nvSpPr>
          <p:spPr>
            <a:xfrm>
              <a:off x="683367" y="1011196"/>
              <a:ext cx="497368" cy="171394"/>
            </a:xfrm>
            <a:custGeom>
              <a:rect b="b" l="l" r="r" t="t"/>
              <a:pathLst>
                <a:path extrusionOk="0" h="287" w="831">
                  <a:moveTo>
                    <a:pt x="690" y="102"/>
                  </a:moveTo>
                  <a:cubicBezTo>
                    <a:pt x="488" y="0"/>
                    <a:pt x="287" y="19"/>
                    <a:pt x="180" y="75"/>
                  </a:cubicBezTo>
                  <a:cubicBezTo>
                    <a:pt x="84" y="125"/>
                    <a:pt x="31" y="203"/>
                    <a:pt x="2" y="278"/>
                  </a:cubicBezTo>
                  <a:cubicBezTo>
                    <a:pt x="0" y="282"/>
                    <a:pt x="3" y="287"/>
                    <a:pt x="8" y="287"/>
                  </a:cubicBezTo>
                  <a:cubicBezTo>
                    <a:pt x="823" y="287"/>
                    <a:pt x="823" y="287"/>
                    <a:pt x="823" y="287"/>
                  </a:cubicBezTo>
                  <a:cubicBezTo>
                    <a:pt x="828" y="287"/>
                    <a:pt x="831" y="283"/>
                    <a:pt x="830" y="278"/>
                  </a:cubicBezTo>
                  <a:cubicBezTo>
                    <a:pt x="810" y="207"/>
                    <a:pt x="768" y="141"/>
                    <a:pt x="690" y="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38" name="Google Shape;838;p39"/>
          <p:cNvGrpSpPr/>
          <p:nvPr/>
        </p:nvGrpSpPr>
        <p:grpSpPr>
          <a:xfrm>
            <a:off x="7622791" y="843111"/>
            <a:ext cx="298405" cy="445762"/>
            <a:chOff x="11033597" y="1011159"/>
            <a:chExt cx="482075" cy="720133"/>
          </a:xfrm>
        </p:grpSpPr>
        <p:sp>
          <p:nvSpPr>
            <p:cNvPr id="839" name="Google Shape;839;p39"/>
            <p:cNvSpPr/>
            <p:nvPr/>
          </p:nvSpPr>
          <p:spPr>
            <a:xfrm>
              <a:off x="11033597" y="1414369"/>
              <a:ext cx="482075" cy="151349"/>
            </a:xfrm>
            <a:custGeom>
              <a:rect b="b" l="l" r="r" t="t"/>
              <a:pathLst>
                <a:path extrusionOk="0" h="227" w="724">
                  <a:moveTo>
                    <a:pt x="0" y="112"/>
                  </a:moveTo>
                  <a:cubicBezTo>
                    <a:pt x="0" y="149"/>
                    <a:pt x="5" y="185"/>
                    <a:pt x="16" y="219"/>
                  </a:cubicBezTo>
                  <a:cubicBezTo>
                    <a:pt x="17" y="224"/>
                    <a:pt x="22" y="227"/>
                    <a:pt x="27" y="227"/>
                  </a:cubicBezTo>
                  <a:cubicBezTo>
                    <a:pt x="697" y="227"/>
                    <a:pt x="697" y="227"/>
                    <a:pt x="697" y="227"/>
                  </a:cubicBezTo>
                  <a:cubicBezTo>
                    <a:pt x="702" y="227"/>
                    <a:pt x="707" y="224"/>
                    <a:pt x="708" y="219"/>
                  </a:cubicBezTo>
                  <a:cubicBezTo>
                    <a:pt x="719" y="185"/>
                    <a:pt x="724" y="149"/>
                    <a:pt x="724" y="112"/>
                  </a:cubicBezTo>
                  <a:cubicBezTo>
                    <a:pt x="724" y="76"/>
                    <a:pt x="719" y="41"/>
                    <a:pt x="709" y="8"/>
                  </a:cubicBezTo>
                  <a:cubicBezTo>
                    <a:pt x="708" y="3"/>
                    <a:pt x="703" y="0"/>
                    <a:pt x="698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1" y="0"/>
                    <a:pt x="16" y="3"/>
                    <a:pt x="15" y="8"/>
                  </a:cubicBezTo>
                  <a:cubicBezTo>
                    <a:pt x="5" y="41"/>
                    <a:pt x="0" y="76"/>
                    <a:pt x="0" y="1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0" name="Google Shape;840;p39"/>
            <p:cNvSpPr/>
            <p:nvPr/>
          </p:nvSpPr>
          <p:spPr>
            <a:xfrm>
              <a:off x="11142821" y="1011159"/>
              <a:ext cx="263627" cy="229006"/>
            </a:xfrm>
            <a:custGeom>
              <a:rect b="b" l="l" r="r" t="t"/>
              <a:pathLst>
                <a:path extrusionOk="0" h="343" w="396">
                  <a:moveTo>
                    <a:pt x="357" y="266"/>
                  </a:moveTo>
                  <a:cubicBezTo>
                    <a:pt x="208" y="7"/>
                    <a:pt x="208" y="7"/>
                    <a:pt x="208" y="7"/>
                  </a:cubicBezTo>
                  <a:cubicBezTo>
                    <a:pt x="203" y="0"/>
                    <a:pt x="193" y="0"/>
                    <a:pt x="188" y="7"/>
                  </a:cubicBezTo>
                  <a:cubicBezTo>
                    <a:pt x="39" y="266"/>
                    <a:pt x="39" y="266"/>
                    <a:pt x="39" y="266"/>
                  </a:cubicBezTo>
                  <a:cubicBezTo>
                    <a:pt x="4" y="326"/>
                    <a:pt x="4" y="326"/>
                    <a:pt x="4" y="326"/>
                  </a:cubicBezTo>
                  <a:cubicBezTo>
                    <a:pt x="0" y="334"/>
                    <a:pt x="5" y="343"/>
                    <a:pt x="14" y="343"/>
                  </a:cubicBezTo>
                  <a:cubicBezTo>
                    <a:pt x="382" y="343"/>
                    <a:pt x="382" y="343"/>
                    <a:pt x="382" y="343"/>
                  </a:cubicBezTo>
                  <a:cubicBezTo>
                    <a:pt x="391" y="343"/>
                    <a:pt x="396" y="334"/>
                    <a:pt x="392" y="326"/>
                  </a:cubicBezTo>
                  <a:lnTo>
                    <a:pt x="357" y="2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1" name="Google Shape;841;p39"/>
            <p:cNvSpPr/>
            <p:nvPr/>
          </p:nvSpPr>
          <p:spPr>
            <a:xfrm>
              <a:off x="11052228" y="1576445"/>
              <a:ext cx="444813" cy="154847"/>
            </a:xfrm>
            <a:custGeom>
              <a:rect b="b" l="l" r="r" t="t"/>
              <a:pathLst>
                <a:path extrusionOk="0" h="232" w="668">
                  <a:moveTo>
                    <a:pt x="334" y="232"/>
                  </a:moveTo>
                  <a:cubicBezTo>
                    <a:pt x="482" y="232"/>
                    <a:pt x="609" y="143"/>
                    <a:pt x="665" y="17"/>
                  </a:cubicBezTo>
                  <a:cubicBezTo>
                    <a:pt x="668" y="9"/>
                    <a:pt x="663" y="0"/>
                    <a:pt x="65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0" y="9"/>
                    <a:pt x="3" y="17"/>
                  </a:cubicBezTo>
                  <a:cubicBezTo>
                    <a:pt x="59" y="143"/>
                    <a:pt x="186" y="232"/>
                    <a:pt x="334" y="2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2" name="Google Shape;842;p39"/>
            <p:cNvSpPr/>
            <p:nvPr/>
          </p:nvSpPr>
          <p:spPr>
            <a:xfrm>
              <a:off x="11051762" y="1251592"/>
              <a:ext cx="446676" cy="151349"/>
            </a:xfrm>
            <a:custGeom>
              <a:rect b="b" l="l" r="r" t="t"/>
              <a:pathLst>
                <a:path extrusionOk="0" h="227" w="671">
                  <a:moveTo>
                    <a:pt x="654" y="183"/>
                  </a:moveTo>
                  <a:cubicBezTo>
                    <a:pt x="653" y="182"/>
                    <a:pt x="653" y="182"/>
                    <a:pt x="653" y="182"/>
                  </a:cubicBezTo>
                  <a:cubicBezTo>
                    <a:pt x="552" y="5"/>
                    <a:pt x="552" y="5"/>
                    <a:pt x="552" y="5"/>
                  </a:cubicBezTo>
                  <a:cubicBezTo>
                    <a:pt x="550" y="2"/>
                    <a:pt x="546" y="0"/>
                    <a:pt x="542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4" y="0"/>
                    <a:pt x="120" y="2"/>
                    <a:pt x="118" y="5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6" y="185"/>
                    <a:pt x="16" y="185"/>
                    <a:pt x="16" y="185"/>
                  </a:cubicBezTo>
                  <a:cubicBezTo>
                    <a:pt x="11" y="194"/>
                    <a:pt x="7" y="202"/>
                    <a:pt x="3" y="211"/>
                  </a:cubicBezTo>
                  <a:cubicBezTo>
                    <a:pt x="0" y="219"/>
                    <a:pt x="5" y="227"/>
                    <a:pt x="13" y="227"/>
                  </a:cubicBezTo>
                  <a:cubicBezTo>
                    <a:pt x="657" y="227"/>
                    <a:pt x="657" y="227"/>
                    <a:pt x="657" y="227"/>
                  </a:cubicBezTo>
                  <a:cubicBezTo>
                    <a:pt x="665" y="227"/>
                    <a:pt x="671" y="219"/>
                    <a:pt x="667" y="211"/>
                  </a:cubicBezTo>
                  <a:cubicBezTo>
                    <a:pt x="663" y="202"/>
                    <a:pt x="659" y="193"/>
                    <a:pt x="654" y="1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43" name="Google Shape;843;p39"/>
          <p:cNvGrpSpPr/>
          <p:nvPr/>
        </p:nvGrpSpPr>
        <p:grpSpPr>
          <a:xfrm>
            <a:off x="6221656" y="797418"/>
            <a:ext cx="460705" cy="491455"/>
            <a:chOff x="8770051" y="937343"/>
            <a:chExt cx="744273" cy="793950"/>
          </a:xfrm>
        </p:grpSpPr>
        <p:sp>
          <p:nvSpPr>
            <p:cNvPr id="844" name="Google Shape;844;p39"/>
            <p:cNvSpPr/>
            <p:nvPr/>
          </p:nvSpPr>
          <p:spPr>
            <a:xfrm>
              <a:off x="8968558" y="1402926"/>
              <a:ext cx="348361" cy="98539"/>
            </a:xfrm>
            <a:custGeom>
              <a:rect b="b" l="l" r="r" t="t"/>
              <a:pathLst>
                <a:path extrusionOk="0" h="492696" w="1741804">
                  <a:moveTo>
                    <a:pt x="1741805" y="0"/>
                  </a:moveTo>
                  <a:lnTo>
                    <a:pt x="0" y="0"/>
                  </a:lnTo>
                  <a:cubicBezTo>
                    <a:pt x="100902" y="166370"/>
                    <a:pt x="219266" y="316611"/>
                    <a:pt x="295529" y="492696"/>
                  </a:cubicBezTo>
                  <a:lnTo>
                    <a:pt x="1444625" y="492696"/>
                  </a:lnTo>
                  <a:cubicBezTo>
                    <a:pt x="1518222" y="307785"/>
                    <a:pt x="1639761" y="160655"/>
                    <a:pt x="174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5" name="Google Shape;845;p39"/>
            <p:cNvSpPr/>
            <p:nvPr/>
          </p:nvSpPr>
          <p:spPr>
            <a:xfrm>
              <a:off x="8960465" y="1079360"/>
              <a:ext cx="362496" cy="102351"/>
            </a:xfrm>
            <a:custGeom>
              <a:rect b="b" l="l" r="r" t="t"/>
              <a:pathLst>
                <a:path extrusionOk="0" h="511754" w="1812480">
                  <a:moveTo>
                    <a:pt x="1812481" y="511755"/>
                  </a:moveTo>
                  <a:cubicBezTo>
                    <a:pt x="1623568" y="198445"/>
                    <a:pt x="1277493" y="-1453"/>
                    <a:pt x="899922" y="8"/>
                  </a:cubicBezTo>
                  <a:cubicBezTo>
                    <a:pt x="549593" y="1341"/>
                    <a:pt x="194628" y="214066"/>
                    <a:pt x="0" y="511755"/>
                  </a:cubicBezTo>
                  <a:lnTo>
                    <a:pt x="1812481" y="5117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6" name="Google Shape;846;p39"/>
            <p:cNvSpPr/>
            <p:nvPr/>
          </p:nvSpPr>
          <p:spPr>
            <a:xfrm>
              <a:off x="8930121" y="1189758"/>
              <a:ext cx="422643" cy="98539"/>
            </a:xfrm>
            <a:custGeom>
              <a:rect b="b" l="l" r="r" t="t"/>
              <a:pathLst>
                <a:path extrusionOk="0" h="492696" w="2113216">
                  <a:moveTo>
                    <a:pt x="2113217" y="492696"/>
                  </a:moveTo>
                  <a:cubicBezTo>
                    <a:pt x="2110994" y="311595"/>
                    <a:pt x="2064639" y="144717"/>
                    <a:pt x="1985582" y="0"/>
                  </a:cubicBezTo>
                  <a:lnTo>
                    <a:pt x="127445" y="0"/>
                  </a:lnTo>
                  <a:cubicBezTo>
                    <a:pt x="47307" y="135065"/>
                    <a:pt x="0" y="285687"/>
                    <a:pt x="0" y="440944"/>
                  </a:cubicBezTo>
                  <a:cubicBezTo>
                    <a:pt x="0" y="458534"/>
                    <a:pt x="508" y="475742"/>
                    <a:pt x="1270" y="492696"/>
                  </a:cubicBezTo>
                  <a:lnTo>
                    <a:pt x="2113217" y="4926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7" name="Google Shape;847;p39"/>
            <p:cNvSpPr/>
            <p:nvPr/>
          </p:nvSpPr>
          <p:spPr>
            <a:xfrm>
              <a:off x="8930847" y="1296342"/>
              <a:ext cx="421894" cy="98539"/>
            </a:xfrm>
            <a:custGeom>
              <a:rect b="b" l="l" r="r" t="t"/>
              <a:pathLst>
                <a:path extrusionOk="0" h="492696" w="2109469">
                  <a:moveTo>
                    <a:pt x="0" y="0"/>
                  </a:moveTo>
                  <a:cubicBezTo>
                    <a:pt x="16002" y="194564"/>
                    <a:pt x="82868" y="350457"/>
                    <a:pt x="165291" y="492696"/>
                  </a:cubicBezTo>
                  <a:lnTo>
                    <a:pt x="1953324" y="492696"/>
                  </a:lnTo>
                  <a:cubicBezTo>
                    <a:pt x="2038096" y="352425"/>
                    <a:pt x="2104454" y="199073"/>
                    <a:pt x="21094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8" name="Google Shape;848;p39"/>
            <p:cNvSpPr/>
            <p:nvPr/>
          </p:nvSpPr>
          <p:spPr>
            <a:xfrm>
              <a:off x="9031006" y="1509510"/>
              <a:ext cx="223837" cy="102349"/>
            </a:xfrm>
            <a:custGeom>
              <a:rect b="b" l="l" r="r" t="t"/>
              <a:pathLst>
                <a:path extrusionOk="0" h="511746" w="1119187">
                  <a:moveTo>
                    <a:pt x="0" y="0"/>
                  </a:moveTo>
                  <a:cubicBezTo>
                    <a:pt x="38989" y="100267"/>
                    <a:pt x="63690" y="209423"/>
                    <a:pt x="63690" y="334899"/>
                  </a:cubicBezTo>
                  <a:cubicBezTo>
                    <a:pt x="63690" y="432562"/>
                    <a:pt x="142875" y="511747"/>
                    <a:pt x="240538" y="511747"/>
                  </a:cubicBezTo>
                  <a:lnTo>
                    <a:pt x="889889" y="511747"/>
                  </a:lnTo>
                  <a:cubicBezTo>
                    <a:pt x="987552" y="511747"/>
                    <a:pt x="1066737" y="432562"/>
                    <a:pt x="1066737" y="334899"/>
                  </a:cubicBezTo>
                  <a:lnTo>
                    <a:pt x="1066737" y="311658"/>
                  </a:lnTo>
                  <a:cubicBezTo>
                    <a:pt x="1066737" y="194183"/>
                    <a:pt x="1086803" y="92265"/>
                    <a:pt x="1119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49" name="Google Shape;849;p39"/>
            <p:cNvGrpSpPr/>
            <p:nvPr/>
          </p:nvGrpSpPr>
          <p:grpSpPr>
            <a:xfrm>
              <a:off x="8770051" y="937343"/>
              <a:ext cx="744273" cy="793950"/>
              <a:chOff x="6565437" y="1588001"/>
              <a:chExt cx="744273" cy="793950"/>
            </a:xfrm>
          </p:grpSpPr>
          <p:sp>
            <p:nvSpPr>
              <p:cNvPr id="850" name="Google Shape;850;p39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1" name="Google Shape;851;p39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2" name="Google Shape;852;p39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3" name="Google Shape;853;p39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4" name="Google Shape;854;p39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5" name="Google Shape;855;p39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6" name="Google Shape;856;p39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7" name="Google Shape;857;p39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8" name="Google Shape;858;p39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9" name="Google Shape;859;p39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860" name="Google Shape;860;p39"/>
          <p:cNvGrpSpPr/>
          <p:nvPr/>
        </p:nvGrpSpPr>
        <p:grpSpPr>
          <a:xfrm>
            <a:off x="4820520" y="797418"/>
            <a:ext cx="460705" cy="491455"/>
            <a:chOff x="6506504" y="937343"/>
            <a:chExt cx="744273" cy="793950"/>
          </a:xfrm>
        </p:grpSpPr>
        <p:sp>
          <p:nvSpPr>
            <p:cNvPr id="861" name="Google Shape;861;p39"/>
            <p:cNvSpPr/>
            <p:nvPr/>
          </p:nvSpPr>
          <p:spPr>
            <a:xfrm>
              <a:off x="6666683" y="1079385"/>
              <a:ext cx="422268" cy="171940"/>
            </a:xfrm>
            <a:custGeom>
              <a:rect b="b" l="l" r="r" t="t"/>
              <a:pathLst>
                <a:path extrusionOk="0" h="859701" w="2085276">
                  <a:moveTo>
                    <a:pt x="2085276" y="859701"/>
                  </a:moveTo>
                  <a:cubicBezTo>
                    <a:pt x="2064893" y="746925"/>
                    <a:pt x="2027047" y="641516"/>
                    <a:pt x="1974723" y="545821"/>
                  </a:cubicBezTo>
                  <a:lnTo>
                    <a:pt x="1952816" y="507721"/>
                  </a:lnTo>
                  <a:cubicBezTo>
                    <a:pt x="1535303" y="-176492"/>
                    <a:pt x="577914" y="-161950"/>
                    <a:pt x="140271" y="507721"/>
                  </a:cubicBezTo>
                  <a:lnTo>
                    <a:pt x="116523" y="545821"/>
                  </a:lnTo>
                  <a:cubicBezTo>
                    <a:pt x="57721" y="643421"/>
                    <a:pt x="18098" y="749783"/>
                    <a:pt x="0" y="859701"/>
                  </a:cubicBezTo>
                  <a:lnTo>
                    <a:pt x="2085276" y="8597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2" name="Google Shape;862;p39"/>
            <p:cNvSpPr/>
            <p:nvPr/>
          </p:nvSpPr>
          <p:spPr>
            <a:xfrm>
              <a:off x="6664423" y="1259933"/>
              <a:ext cx="427985" cy="171450"/>
            </a:xfrm>
            <a:custGeom>
              <a:rect b="b" l="l" r="r" t="t"/>
              <a:pathLst>
                <a:path extrusionOk="0" h="857250" w="2113506">
                  <a:moveTo>
                    <a:pt x="3910" y="178753"/>
                  </a:moveTo>
                  <a:cubicBezTo>
                    <a:pt x="22706" y="451485"/>
                    <a:pt x="153833" y="652844"/>
                    <a:pt x="287056" y="857250"/>
                  </a:cubicBezTo>
                  <a:lnTo>
                    <a:pt x="1834170" y="857250"/>
                  </a:lnTo>
                  <a:cubicBezTo>
                    <a:pt x="1971457" y="654495"/>
                    <a:pt x="2109316" y="461137"/>
                    <a:pt x="2113316" y="178753"/>
                  </a:cubicBezTo>
                  <a:lnTo>
                    <a:pt x="2113507" y="140653"/>
                  </a:lnTo>
                  <a:cubicBezTo>
                    <a:pt x="2112935" y="92710"/>
                    <a:pt x="2109125" y="45784"/>
                    <a:pt x="2102585" y="0"/>
                  </a:cubicBezTo>
                  <a:lnTo>
                    <a:pt x="5815" y="0"/>
                  </a:lnTo>
                  <a:cubicBezTo>
                    <a:pt x="-1170" y="58991"/>
                    <a:pt x="-1932" y="118872"/>
                    <a:pt x="3910" y="1787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3" name="Google Shape;863;p39"/>
            <p:cNvSpPr/>
            <p:nvPr/>
          </p:nvSpPr>
          <p:spPr>
            <a:xfrm>
              <a:off x="6727642" y="1439988"/>
              <a:ext cx="303068" cy="171348"/>
            </a:xfrm>
            <a:custGeom>
              <a:rect b="b" l="l" r="r" t="t"/>
              <a:pathLst>
                <a:path extrusionOk="0" h="856741" w="1496631">
                  <a:moveTo>
                    <a:pt x="0" y="0"/>
                  </a:moveTo>
                  <a:cubicBezTo>
                    <a:pt x="63500" y="97853"/>
                    <a:pt x="125984" y="197485"/>
                    <a:pt x="175451" y="306896"/>
                  </a:cubicBezTo>
                  <a:lnTo>
                    <a:pt x="191071" y="344996"/>
                  </a:lnTo>
                  <a:cubicBezTo>
                    <a:pt x="230060" y="445262"/>
                    <a:pt x="254762" y="554419"/>
                    <a:pt x="254762" y="679895"/>
                  </a:cubicBezTo>
                  <a:cubicBezTo>
                    <a:pt x="254762" y="777558"/>
                    <a:pt x="333946" y="856742"/>
                    <a:pt x="431610" y="856742"/>
                  </a:cubicBezTo>
                  <a:lnTo>
                    <a:pt x="1080960" y="856742"/>
                  </a:lnTo>
                  <a:cubicBezTo>
                    <a:pt x="1189609" y="856488"/>
                    <a:pt x="1267206" y="763143"/>
                    <a:pt x="1257808" y="656653"/>
                  </a:cubicBezTo>
                  <a:cubicBezTo>
                    <a:pt x="1257808" y="539178"/>
                    <a:pt x="1277874" y="437261"/>
                    <a:pt x="1310259" y="344996"/>
                  </a:cubicBezTo>
                  <a:lnTo>
                    <a:pt x="1324483" y="306896"/>
                  </a:lnTo>
                  <a:cubicBezTo>
                    <a:pt x="1370775" y="194501"/>
                    <a:pt x="1432687" y="95567"/>
                    <a:pt x="149663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64" name="Google Shape;864;p39"/>
            <p:cNvGrpSpPr/>
            <p:nvPr/>
          </p:nvGrpSpPr>
          <p:grpSpPr>
            <a:xfrm>
              <a:off x="6506504" y="937343"/>
              <a:ext cx="744273" cy="793950"/>
              <a:chOff x="6565437" y="1588001"/>
              <a:chExt cx="744273" cy="793950"/>
            </a:xfrm>
          </p:grpSpPr>
          <p:sp>
            <p:nvSpPr>
              <p:cNvPr id="865" name="Google Shape;865;p39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6" name="Google Shape;866;p39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7" name="Google Shape;867;p39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8" name="Google Shape;868;p39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9" name="Google Shape;869;p39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0" name="Google Shape;870;p39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1" name="Google Shape;871;p39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2" name="Google Shape;872;p39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3" name="Google Shape;873;p39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4" name="Google Shape;874;p39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875" name="Google Shape;875;p39"/>
          <p:cNvGrpSpPr/>
          <p:nvPr/>
        </p:nvGrpSpPr>
        <p:grpSpPr>
          <a:xfrm>
            <a:off x="5521088" y="797418"/>
            <a:ext cx="460705" cy="491455"/>
            <a:chOff x="7638277" y="937343"/>
            <a:chExt cx="744273" cy="793950"/>
          </a:xfrm>
        </p:grpSpPr>
        <p:sp>
          <p:nvSpPr>
            <p:cNvPr id="876" name="Google Shape;876;p39"/>
            <p:cNvSpPr/>
            <p:nvPr/>
          </p:nvSpPr>
          <p:spPr>
            <a:xfrm>
              <a:off x="8012931" y="1079385"/>
              <a:ext cx="217151" cy="253479"/>
            </a:xfrm>
            <a:custGeom>
              <a:rect b="b" l="l" r="r" t="t"/>
              <a:pathLst>
                <a:path extrusionOk="0" h="1267396" w="1085755">
                  <a:moveTo>
                    <a:pt x="1058482" y="714947"/>
                  </a:moveTo>
                  <a:cubicBezTo>
                    <a:pt x="1013714" y="538416"/>
                    <a:pt x="885190" y="361632"/>
                    <a:pt x="705993" y="229870"/>
                  </a:cubicBezTo>
                  <a:cubicBezTo>
                    <a:pt x="565277" y="126492"/>
                    <a:pt x="329184" y="3365"/>
                    <a:pt x="0" y="0"/>
                  </a:cubicBezTo>
                  <a:lnTo>
                    <a:pt x="0" y="1267397"/>
                  </a:lnTo>
                  <a:lnTo>
                    <a:pt x="1025144" y="1267397"/>
                  </a:lnTo>
                  <a:cubicBezTo>
                    <a:pt x="1092772" y="1073722"/>
                    <a:pt x="1103694" y="892810"/>
                    <a:pt x="1058482" y="7149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7" name="Google Shape;877;p39"/>
            <p:cNvSpPr/>
            <p:nvPr/>
          </p:nvSpPr>
          <p:spPr>
            <a:xfrm>
              <a:off x="7789628" y="1079436"/>
              <a:ext cx="214318" cy="253428"/>
            </a:xfrm>
            <a:custGeom>
              <a:rect b="b" l="l" r="r" t="t"/>
              <a:pathLst>
                <a:path extrusionOk="0" h="1267142" w="1071591">
                  <a:moveTo>
                    <a:pt x="377536" y="231331"/>
                  </a:moveTo>
                  <a:cubicBezTo>
                    <a:pt x="199609" y="362839"/>
                    <a:pt x="71910" y="538988"/>
                    <a:pt x="27270" y="714693"/>
                  </a:cubicBezTo>
                  <a:cubicBezTo>
                    <a:pt x="-17942" y="892556"/>
                    <a:pt x="-7020" y="1073404"/>
                    <a:pt x="60671" y="1267143"/>
                  </a:cubicBezTo>
                  <a:lnTo>
                    <a:pt x="1071591" y="1267143"/>
                  </a:lnTo>
                  <a:lnTo>
                    <a:pt x="1071591" y="0"/>
                  </a:lnTo>
                  <a:cubicBezTo>
                    <a:pt x="748249" y="6794"/>
                    <a:pt x="516220" y="128905"/>
                    <a:pt x="377536" y="2313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8" name="Google Shape;878;p39"/>
            <p:cNvSpPr/>
            <p:nvPr/>
          </p:nvSpPr>
          <p:spPr>
            <a:xfrm>
              <a:off x="8012931" y="1341261"/>
              <a:ext cx="202133" cy="270446"/>
            </a:xfrm>
            <a:custGeom>
              <a:rect b="b" l="l" r="r" t="t"/>
              <a:pathLst>
                <a:path extrusionOk="0" h="1352232" w="1010666">
                  <a:moveTo>
                    <a:pt x="326390" y="1351915"/>
                  </a:moveTo>
                  <a:cubicBezTo>
                    <a:pt x="447929" y="1351090"/>
                    <a:pt x="476758" y="1318387"/>
                    <a:pt x="497142" y="1226757"/>
                  </a:cubicBezTo>
                  <a:cubicBezTo>
                    <a:pt x="505079" y="1190943"/>
                    <a:pt x="512382" y="1152208"/>
                    <a:pt x="520129" y="1111187"/>
                  </a:cubicBezTo>
                  <a:cubicBezTo>
                    <a:pt x="540004" y="1005586"/>
                    <a:pt x="562610" y="885888"/>
                    <a:pt x="602869" y="793750"/>
                  </a:cubicBezTo>
                  <a:cubicBezTo>
                    <a:pt x="721932" y="514413"/>
                    <a:pt x="897255" y="279463"/>
                    <a:pt x="1010666" y="0"/>
                  </a:cubicBezTo>
                  <a:lnTo>
                    <a:pt x="0" y="0"/>
                  </a:lnTo>
                  <a:lnTo>
                    <a:pt x="0" y="1351725"/>
                  </a:lnTo>
                  <a:lnTo>
                    <a:pt x="12573" y="1351598"/>
                  </a:lnTo>
                  <a:lnTo>
                    <a:pt x="12573" y="1352169"/>
                  </a:lnTo>
                  <a:cubicBezTo>
                    <a:pt x="41974" y="1352169"/>
                    <a:pt x="71438" y="1352169"/>
                    <a:pt x="100838" y="1352233"/>
                  </a:cubicBezTo>
                  <a:lnTo>
                    <a:pt x="118364" y="1351915"/>
                  </a:lnTo>
                  <a:cubicBezTo>
                    <a:pt x="162116" y="1351979"/>
                    <a:pt x="284671" y="1352487"/>
                    <a:pt x="326390" y="13519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9" name="Google Shape;879;p39"/>
            <p:cNvSpPr/>
            <p:nvPr/>
          </p:nvSpPr>
          <p:spPr>
            <a:xfrm>
              <a:off x="7804733" y="1341261"/>
              <a:ext cx="199288" cy="270439"/>
            </a:xfrm>
            <a:custGeom>
              <a:rect b="b" l="l" r="r" t="t"/>
              <a:pathLst>
                <a:path extrusionOk="0" h="1352197" w="996442">
                  <a:moveTo>
                    <a:pt x="996442" y="1352169"/>
                  </a:moveTo>
                  <a:lnTo>
                    <a:pt x="996442" y="0"/>
                  </a:lnTo>
                  <a:lnTo>
                    <a:pt x="0" y="0"/>
                  </a:lnTo>
                  <a:cubicBezTo>
                    <a:pt x="113538" y="279591"/>
                    <a:pt x="288671" y="514287"/>
                    <a:pt x="407797" y="793750"/>
                  </a:cubicBezTo>
                  <a:cubicBezTo>
                    <a:pt x="448056" y="885888"/>
                    <a:pt x="470662" y="1005586"/>
                    <a:pt x="490601" y="1111250"/>
                  </a:cubicBezTo>
                  <a:cubicBezTo>
                    <a:pt x="498348" y="1152208"/>
                    <a:pt x="505651" y="1190943"/>
                    <a:pt x="513588" y="1226757"/>
                  </a:cubicBezTo>
                  <a:cubicBezTo>
                    <a:pt x="533908" y="1329246"/>
                    <a:pt x="580580" y="1351153"/>
                    <a:pt x="682561" y="1352169"/>
                  </a:cubicBezTo>
                  <a:cubicBezTo>
                    <a:pt x="774002" y="1352169"/>
                    <a:pt x="905256" y="1352233"/>
                    <a:pt x="996442" y="13521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80" name="Google Shape;880;p39"/>
            <p:cNvGrpSpPr/>
            <p:nvPr/>
          </p:nvGrpSpPr>
          <p:grpSpPr>
            <a:xfrm>
              <a:off x="7638277" y="937343"/>
              <a:ext cx="744273" cy="793950"/>
              <a:chOff x="6565437" y="1588001"/>
              <a:chExt cx="744273" cy="793950"/>
            </a:xfrm>
          </p:grpSpPr>
          <p:sp>
            <p:nvSpPr>
              <p:cNvPr id="881" name="Google Shape;881;p39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2" name="Google Shape;882;p39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3" name="Google Shape;883;p39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4" name="Google Shape;884;p39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5" name="Google Shape;885;p39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6" name="Google Shape;886;p39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7" name="Google Shape;887;p39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8" name="Google Shape;888;p39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9" name="Google Shape;889;p39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0" name="Google Shape;890;p39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891" name="Google Shape;891;p39"/>
          <p:cNvGrpSpPr/>
          <p:nvPr/>
        </p:nvGrpSpPr>
        <p:grpSpPr>
          <a:xfrm>
            <a:off x="3061198" y="2986973"/>
            <a:ext cx="445779" cy="400764"/>
            <a:chOff x="3778727" y="4460423"/>
            <a:chExt cx="720160" cy="647438"/>
          </a:xfrm>
        </p:grpSpPr>
        <p:sp>
          <p:nvSpPr>
            <p:cNvPr id="892" name="Google Shape;892;p39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3" name="Google Shape;893;p39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4" name="Google Shape;894;p39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5" name="Google Shape;895;p39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6" name="Google Shape;896;p39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7" name="Google Shape;897;p39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8" name="Google Shape;898;p39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99" name="Google Shape;899;p39"/>
          <p:cNvGrpSpPr/>
          <p:nvPr/>
        </p:nvGrpSpPr>
        <p:grpSpPr>
          <a:xfrm>
            <a:off x="1138083" y="2972048"/>
            <a:ext cx="445680" cy="430613"/>
            <a:chOff x="557494" y="4436312"/>
            <a:chExt cx="720000" cy="695660"/>
          </a:xfrm>
        </p:grpSpPr>
        <p:sp>
          <p:nvSpPr>
            <p:cNvPr id="900" name="Google Shape;900;p39"/>
            <p:cNvSpPr/>
            <p:nvPr/>
          </p:nvSpPr>
          <p:spPr>
            <a:xfrm>
              <a:off x="557494" y="4436312"/>
              <a:ext cx="720000" cy="144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1" name="Google Shape;901;p39"/>
            <p:cNvSpPr/>
            <p:nvPr/>
          </p:nvSpPr>
          <p:spPr>
            <a:xfrm>
              <a:off x="651816" y="4730082"/>
              <a:ext cx="533789" cy="218575"/>
            </a:xfrm>
            <a:custGeom>
              <a:rect b="b" l="l" r="r" t="t"/>
              <a:pathLst>
                <a:path extrusionOk="0" h="325" w="791">
                  <a:moveTo>
                    <a:pt x="0" y="0"/>
                  </a:move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15" y="251"/>
                    <a:pt x="115" y="251"/>
                    <a:pt x="115" y="251"/>
                  </a:cubicBezTo>
                  <a:cubicBezTo>
                    <a:pt x="155" y="294"/>
                    <a:pt x="267" y="325"/>
                    <a:pt x="395" y="325"/>
                  </a:cubicBezTo>
                  <a:cubicBezTo>
                    <a:pt x="524" y="325"/>
                    <a:pt x="636" y="294"/>
                    <a:pt x="676" y="251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791" y="0"/>
                    <a:pt x="791" y="0"/>
                    <a:pt x="791" y="0"/>
                  </a:cubicBezTo>
                  <a:cubicBezTo>
                    <a:pt x="715" y="44"/>
                    <a:pt x="553" y="68"/>
                    <a:pt x="395" y="68"/>
                  </a:cubicBezTo>
                  <a:cubicBezTo>
                    <a:pt x="237" y="68"/>
                    <a:pt x="75" y="4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2" name="Google Shape;902;p39"/>
            <p:cNvSpPr/>
            <p:nvPr/>
          </p:nvSpPr>
          <p:spPr>
            <a:xfrm>
              <a:off x="564298" y="4539996"/>
              <a:ext cx="709060" cy="225815"/>
            </a:xfrm>
            <a:custGeom>
              <a:rect b="b" l="l" r="r" t="t"/>
              <a:pathLst>
                <a:path extrusionOk="0" h="336" w="1051">
                  <a:moveTo>
                    <a:pt x="917" y="45"/>
                  </a:moveTo>
                  <a:cubicBezTo>
                    <a:pt x="812" y="67"/>
                    <a:pt x="673" y="79"/>
                    <a:pt x="525" y="79"/>
                  </a:cubicBezTo>
                  <a:cubicBezTo>
                    <a:pt x="378" y="79"/>
                    <a:pt x="239" y="67"/>
                    <a:pt x="134" y="45"/>
                  </a:cubicBezTo>
                  <a:cubicBezTo>
                    <a:pt x="87" y="35"/>
                    <a:pt x="34" y="20"/>
                    <a:pt x="0" y="0"/>
                  </a:cubicBezTo>
                  <a:cubicBezTo>
                    <a:pt x="116" y="253"/>
                    <a:pt x="116" y="253"/>
                    <a:pt x="116" y="253"/>
                  </a:cubicBezTo>
                  <a:cubicBezTo>
                    <a:pt x="160" y="296"/>
                    <a:pt x="313" y="336"/>
                    <a:pt x="525" y="336"/>
                  </a:cubicBezTo>
                  <a:cubicBezTo>
                    <a:pt x="738" y="336"/>
                    <a:pt x="891" y="296"/>
                    <a:pt x="934" y="253"/>
                  </a:cubicBezTo>
                  <a:cubicBezTo>
                    <a:pt x="1051" y="0"/>
                    <a:pt x="1051" y="0"/>
                    <a:pt x="1051" y="0"/>
                  </a:cubicBezTo>
                  <a:cubicBezTo>
                    <a:pt x="1017" y="20"/>
                    <a:pt x="964" y="35"/>
                    <a:pt x="917" y="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3" name="Google Shape;903;p39"/>
            <p:cNvSpPr/>
            <p:nvPr/>
          </p:nvSpPr>
          <p:spPr>
            <a:xfrm>
              <a:off x="739569" y="4921102"/>
              <a:ext cx="357815" cy="210870"/>
            </a:xfrm>
            <a:custGeom>
              <a:rect b="b" l="l" r="r" t="t"/>
              <a:pathLst>
                <a:path extrusionOk="0" h="314" w="530">
                  <a:moveTo>
                    <a:pt x="0" y="0"/>
                  </a:move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121" y="263"/>
                    <a:pt x="121" y="263"/>
                    <a:pt x="121" y="263"/>
                  </a:cubicBezTo>
                  <a:cubicBezTo>
                    <a:pt x="151" y="293"/>
                    <a:pt x="204" y="314"/>
                    <a:pt x="265" y="314"/>
                  </a:cubicBezTo>
                  <a:cubicBezTo>
                    <a:pt x="326" y="314"/>
                    <a:pt x="380" y="293"/>
                    <a:pt x="410" y="263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6" y="207"/>
                    <a:pt x="436" y="207"/>
                    <a:pt x="436" y="207"/>
                  </a:cubicBezTo>
                  <a:cubicBezTo>
                    <a:pt x="530" y="0"/>
                    <a:pt x="530" y="0"/>
                    <a:pt x="530" y="0"/>
                  </a:cubicBezTo>
                  <a:cubicBezTo>
                    <a:pt x="476" y="35"/>
                    <a:pt x="378" y="57"/>
                    <a:pt x="265" y="57"/>
                  </a:cubicBezTo>
                  <a:cubicBezTo>
                    <a:pt x="152" y="57"/>
                    <a:pt x="55" y="3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04" name="Google Shape;904;p39"/>
          <p:cNvGrpSpPr/>
          <p:nvPr/>
        </p:nvGrpSpPr>
        <p:grpSpPr>
          <a:xfrm>
            <a:off x="4343305" y="2964459"/>
            <a:ext cx="445833" cy="445792"/>
            <a:chOff x="5926265" y="4424051"/>
            <a:chExt cx="720246" cy="720181"/>
          </a:xfrm>
        </p:grpSpPr>
        <p:sp>
          <p:nvSpPr>
            <p:cNvPr id="905" name="Google Shape;905;p39"/>
            <p:cNvSpPr/>
            <p:nvPr/>
          </p:nvSpPr>
          <p:spPr>
            <a:xfrm>
              <a:off x="5926265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76" y="124"/>
                  </a:moveTo>
                  <a:cubicBezTo>
                    <a:pt x="451" y="0"/>
                    <a:pt x="249" y="0"/>
                    <a:pt x="125" y="124"/>
                  </a:cubicBezTo>
                  <a:cubicBezTo>
                    <a:pt x="0" y="249"/>
                    <a:pt x="0" y="451"/>
                    <a:pt x="125" y="575"/>
                  </a:cubicBezTo>
                  <a:cubicBezTo>
                    <a:pt x="189" y="640"/>
                    <a:pt x="274" y="671"/>
                    <a:pt x="359" y="668"/>
                  </a:cubicBezTo>
                  <a:cubicBezTo>
                    <a:pt x="510" y="669"/>
                    <a:pt x="510" y="669"/>
                    <a:pt x="510" y="669"/>
                  </a:cubicBezTo>
                  <a:cubicBezTo>
                    <a:pt x="669" y="669"/>
                    <a:pt x="669" y="669"/>
                    <a:pt x="669" y="669"/>
                  </a:cubicBezTo>
                  <a:cubicBezTo>
                    <a:pt x="669" y="509"/>
                    <a:pt x="669" y="509"/>
                    <a:pt x="669" y="509"/>
                  </a:cubicBezTo>
                  <a:cubicBezTo>
                    <a:pt x="669" y="358"/>
                    <a:pt x="669" y="358"/>
                    <a:pt x="669" y="358"/>
                  </a:cubicBezTo>
                  <a:cubicBezTo>
                    <a:pt x="671" y="274"/>
                    <a:pt x="640" y="189"/>
                    <a:pt x="576" y="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6" name="Google Shape;906;p39"/>
            <p:cNvSpPr/>
            <p:nvPr/>
          </p:nvSpPr>
          <p:spPr>
            <a:xfrm>
              <a:off x="5926265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125" y="95"/>
                  </a:moveTo>
                  <a:cubicBezTo>
                    <a:pt x="0" y="220"/>
                    <a:pt x="0" y="422"/>
                    <a:pt x="125" y="546"/>
                  </a:cubicBezTo>
                  <a:cubicBezTo>
                    <a:pt x="249" y="671"/>
                    <a:pt x="451" y="671"/>
                    <a:pt x="576" y="546"/>
                  </a:cubicBezTo>
                  <a:cubicBezTo>
                    <a:pt x="640" y="482"/>
                    <a:pt x="671" y="397"/>
                    <a:pt x="669" y="312"/>
                  </a:cubicBezTo>
                  <a:cubicBezTo>
                    <a:pt x="669" y="161"/>
                    <a:pt x="669" y="161"/>
                    <a:pt x="669" y="161"/>
                  </a:cubicBezTo>
                  <a:cubicBezTo>
                    <a:pt x="669" y="1"/>
                    <a:pt x="669" y="1"/>
                    <a:pt x="669" y="1"/>
                  </a:cubicBezTo>
                  <a:cubicBezTo>
                    <a:pt x="510" y="2"/>
                    <a:pt x="510" y="2"/>
                    <a:pt x="510" y="2"/>
                  </a:cubicBezTo>
                  <a:cubicBezTo>
                    <a:pt x="359" y="2"/>
                    <a:pt x="359" y="2"/>
                    <a:pt x="359" y="2"/>
                  </a:cubicBezTo>
                  <a:cubicBezTo>
                    <a:pt x="274" y="0"/>
                    <a:pt x="189" y="31"/>
                    <a:pt x="125" y="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7" name="Google Shape;907;p39"/>
            <p:cNvSpPr/>
            <p:nvPr/>
          </p:nvSpPr>
          <p:spPr>
            <a:xfrm>
              <a:off x="6290862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96" y="546"/>
                  </a:moveTo>
                  <a:cubicBezTo>
                    <a:pt x="220" y="671"/>
                    <a:pt x="422" y="671"/>
                    <a:pt x="547" y="546"/>
                  </a:cubicBezTo>
                  <a:cubicBezTo>
                    <a:pt x="671" y="422"/>
                    <a:pt x="671" y="220"/>
                    <a:pt x="547" y="95"/>
                  </a:cubicBezTo>
                  <a:cubicBezTo>
                    <a:pt x="482" y="31"/>
                    <a:pt x="397" y="0"/>
                    <a:pt x="313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312"/>
                    <a:pt x="2" y="312"/>
                    <a:pt x="2" y="312"/>
                  </a:cubicBezTo>
                  <a:cubicBezTo>
                    <a:pt x="0" y="397"/>
                    <a:pt x="31" y="482"/>
                    <a:pt x="96" y="5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8" name="Google Shape;908;p39"/>
            <p:cNvSpPr/>
            <p:nvPr/>
          </p:nvSpPr>
          <p:spPr>
            <a:xfrm>
              <a:off x="6290862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47" y="575"/>
                  </a:moveTo>
                  <a:cubicBezTo>
                    <a:pt x="671" y="451"/>
                    <a:pt x="671" y="249"/>
                    <a:pt x="547" y="124"/>
                  </a:cubicBezTo>
                  <a:cubicBezTo>
                    <a:pt x="422" y="0"/>
                    <a:pt x="220" y="0"/>
                    <a:pt x="96" y="124"/>
                  </a:cubicBezTo>
                  <a:cubicBezTo>
                    <a:pt x="31" y="189"/>
                    <a:pt x="0" y="274"/>
                    <a:pt x="2" y="358"/>
                  </a:cubicBezTo>
                  <a:cubicBezTo>
                    <a:pt x="2" y="509"/>
                    <a:pt x="2" y="509"/>
                    <a:pt x="2" y="509"/>
                  </a:cubicBezTo>
                  <a:cubicBezTo>
                    <a:pt x="2" y="669"/>
                    <a:pt x="2" y="669"/>
                    <a:pt x="2" y="669"/>
                  </a:cubicBezTo>
                  <a:cubicBezTo>
                    <a:pt x="161" y="669"/>
                    <a:pt x="161" y="669"/>
                    <a:pt x="161" y="669"/>
                  </a:cubicBezTo>
                  <a:cubicBezTo>
                    <a:pt x="313" y="668"/>
                    <a:pt x="313" y="668"/>
                    <a:pt x="313" y="668"/>
                  </a:cubicBezTo>
                  <a:cubicBezTo>
                    <a:pt x="397" y="671"/>
                    <a:pt x="482" y="640"/>
                    <a:pt x="547" y="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09" name="Google Shape;909;p39"/>
          <p:cNvGrpSpPr/>
          <p:nvPr/>
        </p:nvGrpSpPr>
        <p:grpSpPr>
          <a:xfrm>
            <a:off x="1779066" y="2984013"/>
            <a:ext cx="445680" cy="406684"/>
            <a:chOff x="1631150" y="4455641"/>
            <a:chExt cx="720000" cy="657002"/>
          </a:xfrm>
        </p:grpSpPr>
        <p:sp>
          <p:nvSpPr>
            <p:cNvPr id="910" name="Google Shape;910;p39"/>
            <p:cNvSpPr/>
            <p:nvPr/>
          </p:nvSpPr>
          <p:spPr>
            <a:xfrm>
              <a:off x="1631150" y="4455641"/>
              <a:ext cx="720000" cy="107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1" name="Google Shape;911;p39"/>
            <p:cNvSpPr/>
            <p:nvPr/>
          </p:nvSpPr>
          <p:spPr>
            <a:xfrm>
              <a:off x="1846141" y="4957304"/>
              <a:ext cx="293050" cy="155339"/>
            </a:xfrm>
            <a:custGeom>
              <a:rect b="b" l="l" r="r" t="t"/>
              <a:pathLst>
                <a:path extrusionOk="0" h="245" w="462">
                  <a:moveTo>
                    <a:pt x="0" y="0"/>
                  </a:moveTo>
                  <a:cubicBezTo>
                    <a:pt x="98" y="204"/>
                    <a:pt x="98" y="204"/>
                    <a:pt x="98" y="204"/>
                  </a:cubicBezTo>
                  <a:cubicBezTo>
                    <a:pt x="125" y="229"/>
                    <a:pt x="175" y="245"/>
                    <a:pt x="231" y="245"/>
                  </a:cubicBezTo>
                  <a:cubicBezTo>
                    <a:pt x="287" y="245"/>
                    <a:pt x="336" y="229"/>
                    <a:pt x="363" y="204"/>
                  </a:cubicBezTo>
                  <a:cubicBezTo>
                    <a:pt x="462" y="0"/>
                    <a:pt x="462" y="0"/>
                    <a:pt x="462" y="0"/>
                  </a:cubicBezTo>
                  <a:cubicBezTo>
                    <a:pt x="413" y="27"/>
                    <a:pt x="328" y="44"/>
                    <a:pt x="231" y="44"/>
                  </a:cubicBezTo>
                  <a:cubicBezTo>
                    <a:pt x="133" y="44"/>
                    <a:pt x="49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2" name="Google Shape;912;p39"/>
            <p:cNvSpPr/>
            <p:nvPr/>
          </p:nvSpPr>
          <p:spPr>
            <a:xfrm>
              <a:off x="1776241" y="4814286"/>
              <a:ext cx="431967" cy="161500"/>
            </a:xfrm>
            <a:custGeom>
              <a:rect b="b" l="l" r="r" t="t"/>
              <a:pathLst>
                <a:path extrusionOk="0" h="255" w="681">
                  <a:moveTo>
                    <a:pt x="0" y="0"/>
                  </a:moveTo>
                  <a:cubicBezTo>
                    <a:pt x="55" y="112"/>
                    <a:pt x="55" y="112"/>
                    <a:pt x="55" y="112"/>
                  </a:cubicBezTo>
                  <a:cubicBezTo>
                    <a:pt x="95" y="195"/>
                    <a:pt x="95" y="195"/>
                    <a:pt x="95" y="195"/>
                  </a:cubicBezTo>
                  <a:cubicBezTo>
                    <a:pt x="126" y="227"/>
                    <a:pt x="217" y="255"/>
                    <a:pt x="341" y="255"/>
                  </a:cubicBezTo>
                  <a:cubicBezTo>
                    <a:pt x="464" y="255"/>
                    <a:pt x="555" y="227"/>
                    <a:pt x="587" y="195"/>
                  </a:cubicBezTo>
                  <a:cubicBezTo>
                    <a:pt x="627" y="112"/>
                    <a:pt x="627" y="112"/>
                    <a:pt x="627" y="112"/>
                  </a:cubicBezTo>
                  <a:cubicBezTo>
                    <a:pt x="681" y="0"/>
                    <a:pt x="681" y="0"/>
                    <a:pt x="681" y="0"/>
                  </a:cubicBezTo>
                  <a:cubicBezTo>
                    <a:pt x="624" y="30"/>
                    <a:pt x="508" y="54"/>
                    <a:pt x="341" y="54"/>
                  </a:cubicBezTo>
                  <a:cubicBezTo>
                    <a:pt x="173" y="54"/>
                    <a:pt x="58" y="3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3" name="Google Shape;913;p39"/>
            <p:cNvSpPr/>
            <p:nvPr/>
          </p:nvSpPr>
          <p:spPr>
            <a:xfrm>
              <a:off x="1639308" y="4531550"/>
              <a:ext cx="706054" cy="169201"/>
            </a:xfrm>
            <a:custGeom>
              <a:rect b="b" l="l" r="r" t="t"/>
              <a:pathLst>
                <a:path extrusionOk="0" h="267" w="1113">
                  <a:moveTo>
                    <a:pt x="557" y="66"/>
                  </a:moveTo>
                  <a:cubicBezTo>
                    <a:pt x="326" y="66"/>
                    <a:pt x="84" y="43"/>
                    <a:pt x="0" y="0"/>
                  </a:cubicBezTo>
                  <a:cubicBezTo>
                    <a:pt x="96" y="198"/>
                    <a:pt x="96" y="198"/>
                    <a:pt x="96" y="198"/>
                  </a:cubicBezTo>
                  <a:cubicBezTo>
                    <a:pt x="135" y="230"/>
                    <a:pt x="295" y="267"/>
                    <a:pt x="557" y="267"/>
                  </a:cubicBezTo>
                  <a:cubicBezTo>
                    <a:pt x="819" y="267"/>
                    <a:pt x="979" y="230"/>
                    <a:pt x="1017" y="198"/>
                  </a:cubicBezTo>
                  <a:cubicBezTo>
                    <a:pt x="1113" y="0"/>
                    <a:pt x="1113" y="0"/>
                    <a:pt x="1113" y="0"/>
                  </a:cubicBezTo>
                  <a:cubicBezTo>
                    <a:pt x="1029" y="43"/>
                    <a:pt x="787" y="66"/>
                    <a:pt x="557" y="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4" name="Google Shape;914;p39"/>
            <p:cNvSpPr/>
            <p:nvPr/>
          </p:nvSpPr>
          <p:spPr>
            <a:xfrm>
              <a:off x="1708546" y="4674128"/>
              <a:ext cx="567578" cy="164141"/>
            </a:xfrm>
            <a:custGeom>
              <a:rect b="b" l="l" r="r" t="t"/>
              <a:pathLst>
                <a:path extrusionOk="0" h="259" w="895">
                  <a:moveTo>
                    <a:pt x="0" y="0"/>
                  </a:moveTo>
                  <a:cubicBezTo>
                    <a:pt x="94" y="193"/>
                    <a:pt x="94" y="193"/>
                    <a:pt x="94" y="193"/>
                  </a:cubicBezTo>
                  <a:cubicBezTo>
                    <a:pt x="130" y="227"/>
                    <a:pt x="266" y="259"/>
                    <a:pt x="448" y="259"/>
                  </a:cubicBezTo>
                  <a:cubicBezTo>
                    <a:pt x="630" y="259"/>
                    <a:pt x="765" y="227"/>
                    <a:pt x="802" y="193"/>
                  </a:cubicBezTo>
                  <a:cubicBezTo>
                    <a:pt x="895" y="0"/>
                    <a:pt x="895" y="0"/>
                    <a:pt x="895" y="0"/>
                  </a:cubicBezTo>
                  <a:cubicBezTo>
                    <a:pt x="815" y="38"/>
                    <a:pt x="627" y="58"/>
                    <a:pt x="448" y="58"/>
                  </a:cubicBezTo>
                  <a:cubicBezTo>
                    <a:pt x="268" y="58"/>
                    <a:pt x="81" y="3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15" name="Google Shape;915;p39"/>
          <p:cNvGrpSpPr/>
          <p:nvPr/>
        </p:nvGrpSpPr>
        <p:grpSpPr>
          <a:xfrm>
            <a:off x="2420095" y="2983429"/>
            <a:ext cx="445680" cy="407853"/>
            <a:chOff x="2704878" y="4454697"/>
            <a:chExt cx="720000" cy="658889"/>
          </a:xfrm>
        </p:grpSpPr>
        <p:sp>
          <p:nvSpPr>
            <p:cNvPr id="916" name="Google Shape;916;p39"/>
            <p:cNvSpPr/>
            <p:nvPr/>
          </p:nvSpPr>
          <p:spPr>
            <a:xfrm>
              <a:off x="2704878" y="4454697"/>
              <a:ext cx="720000" cy="86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7" name="Google Shape;917;p39"/>
            <p:cNvSpPr/>
            <p:nvPr/>
          </p:nvSpPr>
          <p:spPr>
            <a:xfrm>
              <a:off x="2824150" y="4749732"/>
              <a:ext cx="484183" cy="135418"/>
            </a:xfrm>
            <a:custGeom>
              <a:rect b="b" l="l" r="r" t="t"/>
              <a:pathLst>
                <a:path extrusionOk="0" h="205" w="735">
                  <a:moveTo>
                    <a:pt x="0" y="0"/>
                  </a:moveTo>
                  <a:cubicBezTo>
                    <a:pt x="75" y="153"/>
                    <a:pt x="75" y="153"/>
                    <a:pt x="75" y="153"/>
                  </a:cubicBezTo>
                  <a:cubicBezTo>
                    <a:pt x="104" y="179"/>
                    <a:pt x="216" y="205"/>
                    <a:pt x="368" y="205"/>
                  </a:cubicBezTo>
                  <a:cubicBezTo>
                    <a:pt x="519" y="205"/>
                    <a:pt x="632" y="179"/>
                    <a:pt x="660" y="153"/>
                  </a:cubicBezTo>
                  <a:cubicBezTo>
                    <a:pt x="735" y="0"/>
                    <a:pt x="735" y="0"/>
                    <a:pt x="735" y="0"/>
                  </a:cubicBezTo>
                  <a:cubicBezTo>
                    <a:pt x="668" y="31"/>
                    <a:pt x="515" y="47"/>
                    <a:pt x="368" y="47"/>
                  </a:cubicBezTo>
                  <a:cubicBezTo>
                    <a:pt x="221" y="47"/>
                    <a:pt x="67" y="3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8" name="Google Shape;918;p39"/>
            <p:cNvSpPr/>
            <p:nvPr/>
          </p:nvSpPr>
          <p:spPr>
            <a:xfrm>
              <a:off x="2939432" y="4986160"/>
              <a:ext cx="253620" cy="127427"/>
            </a:xfrm>
            <a:custGeom>
              <a:rect b="b" l="l" r="r" t="t"/>
              <a:pathLst>
                <a:path extrusionOk="0" h="193" w="385">
                  <a:moveTo>
                    <a:pt x="0" y="0"/>
                  </a:moveTo>
                  <a:cubicBezTo>
                    <a:pt x="76" y="157"/>
                    <a:pt x="76" y="157"/>
                    <a:pt x="76" y="157"/>
                  </a:cubicBezTo>
                  <a:cubicBezTo>
                    <a:pt x="98" y="178"/>
                    <a:pt x="143" y="193"/>
                    <a:pt x="193" y="193"/>
                  </a:cubicBezTo>
                  <a:cubicBezTo>
                    <a:pt x="243" y="193"/>
                    <a:pt x="287" y="178"/>
                    <a:pt x="309" y="157"/>
                  </a:cubicBezTo>
                  <a:cubicBezTo>
                    <a:pt x="385" y="0"/>
                    <a:pt x="385" y="0"/>
                    <a:pt x="385" y="0"/>
                  </a:cubicBezTo>
                  <a:cubicBezTo>
                    <a:pt x="344" y="21"/>
                    <a:pt x="274" y="35"/>
                    <a:pt x="193" y="35"/>
                  </a:cubicBezTo>
                  <a:cubicBezTo>
                    <a:pt x="112" y="35"/>
                    <a:pt x="41" y="2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9" name="Google Shape;919;p39"/>
            <p:cNvSpPr/>
            <p:nvPr/>
          </p:nvSpPr>
          <p:spPr>
            <a:xfrm>
              <a:off x="2882012" y="4868057"/>
              <a:ext cx="368237" cy="131423"/>
            </a:xfrm>
            <a:custGeom>
              <a:rect b="b" l="l" r="r" t="t"/>
              <a:pathLst>
                <a:path extrusionOk="0" h="199" w="559">
                  <a:moveTo>
                    <a:pt x="0" y="0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3" y="151"/>
                    <a:pt x="73" y="151"/>
                    <a:pt x="73" y="151"/>
                  </a:cubicBezTo>
                  <a:cubicBezTo>
                    <a:pt x="102" y="180"/>
                    <a:pt x="195" y="199"/>
                    <a:pt x="280" y="199"/>
                  </a:cubicBezTo>
                  <a:cubicBezTo>
                    <a:pt x="364" y="199"/>
                    <a:pt x="457" y="180"/>
                    <a:pt x="486" y="151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556" y="8"/>
                    <a:pt x="556" y="8"/>
                    <a:pt x="556" y="8"/>
                  </a:cubicBezTo>
                  <a:cubicBezTo>
                    <a:pt x="559" y="0"/>
                    <a:pt x="559" y="0"/>
                    <a:pt x="559" y="0"/>
                  </a:cubicBezTo>
                  <a:cubicBezTo>
                    <a:pt x="502" y="27"/>
                    <a:pt x="389" y="41"/>
                    <a:pt x="280" y="41"/>
                  </a:cubicBezTo>
                  <a:cubicBezTo>
                    <a:pt x="171" y="41"/>
                    <a:pt x="57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0" name="Google Shape;920;p39"/>
            <p:cNvSpPr/>
            <p:nvPr/>
          </p:nvSpPr>
          <p:spPr>
            <a:xfrm>
              <a:off x="2710863" y="4516635"/>
              <a:ext cx="710756" cy="140081"/>
            </a:xfrm>
            <a:custGeom>
              <a:rect b="b" l="l" r="r" t="t"/>
              <a:pathLst>
                <a:path extrusionOk="0" h="212" w="1079">
                  <a:moveTo>
                    <a:pt x="540" y="54"/>
                  </a:moveTo>
                  <a:cubicBezTo>
                    <a:pt x="350" y="54"/>
                    <a:pt x="85" y="39"/>
                    <a:pt x="0" y="0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7"/>
                    <a:pt x="72" y="147"/>
                    <a:pt x="72" y="147"/>
                  </a:cubicBezTo>
                  <a:cubicBezTo>
                    <a:pt x="75" y="152"/>
                    <a:pt x="75" y="152"/>
                    <a:pt x="75" y="152"/>
                  </a:cubicBezTo>
                  <a:cubicBezTo>
                    <a:pt x="98" y="179"/>
                    <a:pt x="271" y="212"/>
                    <a:pt x="540" y="212"/>
                  </a:cubicBezTo>
                  <a:cubicBezTo>
                    <a:pt x="808" y="212"/>
                    <a:pt x="981" y="179"/>
                    <a:pt x="1005" y="152"/>
                  </a:cubicBezTo>
                  <a:cubicBezTo>
                    <a:pt x="1007" y="147"/>
                    <a:pt x="1007" y="147"/>
                    <a:pt x="1007" y="147"/>
                  </a:cubicBezTo>
                  <a:cubicBezTo>
                    <a:pt x="1007" y="146"/>
                    <a:pt x="1007" y="146"/>
                    <a:pt x="1007" y="146"/>
                  </a:cubicBezTo>
                  <a:cubicBezTo>
                    <a:pt x="1008" y="146"/>
                    <a:pt x="1008" y="146"/>
                    <a:pt x="1008" y="146"/>
                  </a:cubicBezTo>
                  <a:cubicBezTo>
                    <a:pt x="1079" y="0"/>
                    <a:pt x="1079" y="0"/>
                    <a:pt x="1079" y="0"/>
                  </a:cubicBezTo>
                  <a:cubicBezTo>
                    <a:pt x="995" y="39"/>
                    <a:pt x="729" y="54"/>
                    <a:pt x="540" y="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1" name="Google Shape;921;p39"/>
            <p:cNvSpPr/>
            <p:nvPr/>
          </p:nvSpPr>
          <p:spPr>
            <a:xfrm>
              <a:off x="2768061" y="4634293"/>
              <a:ext cx="596361" cy="136528"/>
            </a:xfrm>
            <a:custGeom>
              <a:rect b="b" l="l" r="r" t="t"/>
              <a:pathLst>
                <a:path extrusionOk="0" h="207" w="905">
                  <a:moveTo>
                    <a:pt x="453" y="49"/>
                  </a:moveTo>
                  <a:cubicBezTo>
                    <a:pt x="325" y="49"/>
                    <a:pt x="205" y="41"/>
                    <a:pt x="114" y="28"/>
                  </a:cubicBezTo>
                  <a:cubicBezTo>
                    <a:pt x="62" y="20"/>
                    <a:pt x="24" y="10"/>
                    <a:pt x="0" y="0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2"/>
                    <a:pt x="70" y="142"/>
                    <a:pt x="70" y="143"/>
                  </a:cubicBezTo>
                  <a:cubicBezTo>
                    <a:pt x="72" y="148"/>
                    <a:pt x="72" y="148"/>
                    <a:pt x="72" y="148"/>
                  </a:cubicBezTo>
                  <a:cubicBezTo>
                    <a:pt x="93" y="174"/>
                    <a:pt x="234" y="207"/>
                    <a:pt x="453" y="207"/>
                  </a:cubicBezTo>
                  <a:cubicBezTo>
                    <a:pt x="557" y="207"/>
                    <a:pt x="654" y="199"/>
                    <a:pt x="728" y="186"/>
                  </a:cubicBezTo>
                  <a:cubicBezTo>
                    <a:pt x="794" y="173"/>
                    <a:pt x="825" y="158"/>
                    <a:pt x="833" y="147"/>
                  </a:cubicBezTo>
                  <a:cubicBezTo>
                    <a:pt x="836" y="143"/>
                    <a:pt x="836" y="143"/>
                    <a:pt x="836" y="143"/>
                  </a:cubicBezTo>
                  <a:cubicBezTo>
                    <a:pt x="836" y="142"/>
                    <a:pt x="836" y="142"/>
                    <a:pt x="836" y="141"/>
                  </a:cubicBezTo>
                  <a:cubicBezTo>
                    <a:pt x="836" y="141"/>
                    <a:pt x="836" y="141"/>
                    <a:pt x="836" y="141"/>
                  </a:cubicBezTo>
                  <a:cubicBezTo>
                    <a:pt x="905" y="0"/>
                    <a:pt x="905" y="0"/>
                    <a:pt x="905" y="0"/>
                  </a:cubicBezTo>
                  <a:cubicBezTo>
                    <a:pt x="881" y="10"/>
                    <a:pt x="843" y="20"/>
                    <a:pt x="791" y="28"/>
                  </a:cubicBezTo>
                  <a:cubicBezTo>
                    <a:pt x="701" y="41"/>
                    <a:pt x="580" y="49"/>
                    <a:pt x="453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22" name="Google Shape;922;p39"/>
          <p:cNvGrpSpPr/>
          <p:nvPr/>
        </p:nvGrpSpPr>
        <p:grpSpPr>
          <a:xfrm>
            <a:off x="3702366" y="2985387"/>
            <a:ext cx="445549" cy="403935"/>
            <a:chOff x="4852681" y="4457861"/>
            <a:chExt cx="719788" cy="652561"/>
          </a:xfrm>
        </p:grpSpPr>
        <p:sp>
          <p:nvSpPr>
            <p:cNvPr id="923" name="Google Shape;923;p39"/>
            <p:cNvSpPr/>
            <p:nvPr/>
          </p:nvSpPr>
          <p:spPr>
            <a:xfrm>
              <a:off x="5209000" y="4739226"/>
              <a:ext cx="363469" cy="371197"/>
            </a:xfrm>
            <a:custGeom>
              <a:rect b="b" l="l" r="r" t="t"/>
              <a:pathLst>
                <a:path extrusionOk="0" h="641" w="629">
                  <a:moveTo>
                    <a:pt x="151" y="561"/>
                  </a:moveTo>
                  <a:cubicBezTo>
                    <a:pt x="290" y="641"/>
                    <a:pt x="468" y="593"/>
                    <a:pt x="548" y="454"/>
                  </a:cubicBezTo>
                  <a:cubicBezTo>
                    <a:pt x="629" y="315"/>
                    <a:pt x="581" y="137"/>
                    <a:pt x="442" y="57"/>
                  </a:cubicBezTo>
                  <a:cubicBezTo>
                    <a:pt x="344" y="0"/>
                    <a:pt x="226" y="7"/>
                    <a:pt x="137" y="65"/>
                  </a:cubicBezTo>
                  <a:cubicBezTo>
                    <a:pt x="137" y="65"/>
                    <a:pt x="137" y="65"/>
                    <a:pt x="137" y="65"/>
                  </a:cubicBezTo>
                  <a:cubicBezTo>
                    <a:pt x="6" y="141"/>
                    <a:pt x="6" y="141"/>
                    <a:pt x="6" y="141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0" y="399"/>
                    <a:pt x="53" y="504"/>
                    <a:pt x="151" y="5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4" name="Google Shape;924;p39"/>
            <p:cNvSpPr/>
            <p:nvPr/>
          </p:nvSpPr>
          <p:spPr>
            <a:xfrm>
              <a:off x="4852681" y="4739226"/>
              <a:ext cx="363265" cy="371197"/>
            </a:xfrm>
            <a:custGeom>
              <a:rect b="b" l="l" r="r" t="t"/>
              <a:pathLst>
                <a:path extrusionOk="0" h="641" w="629">
                  <a:moveTo>
                    <a:pt x="187" y="57"/>
                  </a:moveTo>
                  <a:cubicBezTo>
                    <a:pt x="48" y="137"/>
                    <a:pt x="0" y="315"/>
                    <a:pt x="80" y="454"/>
                  </a:cubicBezTo>
                  <a:cubicBezTo>
                    <a:pt x="161" y="593"/>
                    <a:pt x="339" y="641"/>
                    <a:pt x="478" y="561"/>
                  </a:cubicBezTo>
                  <a:cubicBezTo>
                    <a:pt x="576" y="504"/>
                    <a:pt x="629" y="399"/>
                    <a:pt x="623" y="293"/>
                  </a:cubicBezTo>
                  <a:cubicBezTo>
                    <a:pt x="623" y="293"/>
                    <a:pt x="623" y="293"/>
                    <a:pt x="623" y="293"/>
                  </a:cubicBezTo>
                  <a:cubicBezTo>
                    <a:pt x="623" y="141"/>
                    <a:pt x="623" y="141"/>
                    <a:pt x="623" y="141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02" y="7"/>
                    <a:pt x="285" y="0"/>
                    <a:pt x="187" y="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5" name="Google Shape;925;p39"/>
            <p:cNvSpPr/>
            <p:nvPr/>
          </p:nvSpPr>
          <p:spPr>
            <a:xfrm>
              <a:off x="5044529" y="4457861"/>
              <a:ext cx="336092" cy="363011"/>
            </a:xfrm>
            <a:custGeom>
              <a:rect b="b" l="l" r="r" t="t"/>
              <a:pathLst>
                <a:path extrusionOk="0" h="627" w="582">
                  <a:moveTo>
                    <a:pt x="582" y="291"/>
                  </a:moveTo>
                  <a:cubicBezTo>
                    <a:pt x="582" y="131"/>
                    <a:pt x="452" y="0"/>
                    <a:pt x="291" y="0"/>
                  </a:cubicBezTo>
                  <a:cubicBezTo>
                    <a:pt x="130" y="0"/>
                    <a:pt x="0" y="131"/>
                    <a:pt x="0" y="291"/>
                  </a:cubicBezTo>
                  <a:cubicBezTo>
                    <a:pt x="0" y="405"/>
                    <a:pt x="65" y="503"/>
                    <a:pt x="159" y="551"/>
                  </a:cubicBezTo>
                  <a:cubicBezTo>
                    <a:pt x="159" y="551"/>
                    <a:pt x="159" y="551"/>
                    <a:pt x="159" y="551"/>
                  </a:cubicBezTo>
                  <a:cubicBezTo>
                    <a:pt x="291" y="627"/>
                    <a:pt x="291" y="627"/>
                    <a:pt x="291" y="627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517" y="503"/>
                    <a:pt x="582" y="405"/>
                    <a:pt x="582" y="2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26" name="Google Shape;926;p39"/>
          <p:cNvGrpSpPr/>
          <p:nvPr/>
        </p:nvGrpSpPr>
        <p:grpSpPr>
          <a:xfrm>
            <a:off x="4984527" y="2975824"/>
            <a:ext cx="445818" cy="423063"/>
            <a:chOff x="7000306" y="4442411"/>
            <a:chExt cx="720224" cy="683463"/>
          </a:xfrm>
        </p:grpSpPr>
        <p:sp>
          <p:nvSpPr>
            <p:cNvPr id="927" name="Google Shape;927;p39"/>
            <p:cNvSpPr/>
            <p:nvPr/>
          </p:nvSpPr>
          <p:spPr>
            <a:xfrm>
              <a:off x="7360523" y="4580400"/>
              <a:ext cx="360007" cy="280995"/>
            </a:xfrm>
            <a:custGeom>
              <a:rect b="b" l="l" r="r" t="t"/>
              <a:pathLst>
                <a:path extrusionOk="0" h="548" w="701">
                  <a:moveTo>
                    <a:pt x="332" y="529"/>
                  </a:moveTo>
                  <a:cubicBezTo>
                    <a:pt x="382" y="547"/>
                    <a:pt x="438" y="548"/>
                    <a:pt x="493" y="531"/>
                  </a:cubicBezTo>
                  <a:cubicBezTo>
                    <a:pt x="627" y="487"/>
                    <a:pt x="701" y="342"/>
                    <a:pt x="657" y="208"/>
                  </a:cubicBezTo>
                  <a:cubicBezTo>
                    <a:pt x="614" y="74"/>
                    <a:pt x="469" y="0"/>
                    <a:pt x="335" y="44"/>
                  </a:cubicBezTo>
                  <a:cubicBezTo>
                    <a:pt x="280" y="62"/>
                    <a:pt x="236" y="96"/>
                    <a:pt x="205" y="140"/>
                  </a:cubicBezTo>
                  <a:cubicBezTo>
                    <a:pt x="0" y="422"/>
                    <a:pt x="0" y="422"/>
                    <a:pt x="0" y="422"/>
                  </a:cubicBezTo>
                  <a:lnTo>
                    <a:pt x="332" y="5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8" name="Google Shape;928;p39"/>
            <p:cNvSpPr/>
            <p:nvPr/>
          </p:nvSpPr>
          <p:spPr>
            <a:xfrm>
              <a:off x="7359894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1" y="348"/>
                  </a:moveTo>
                  <a:cubicBezTo>
                    <a:pt x="0" y="402"/>
                    <a:pt x="16" y="456"/>
                    <a:pt x="50" y="502"/>
                  </a:cubicBezTo>
                  <a:cubicBezTo>
                    <a:pt x="133" y="617"/>
                    <a:pt x="293" y="642"/>
                    <a:pt x="407" y="559"/>
                  </a:cubicBezTo>
                  <a:cubicBezTo>
                    <a:pt x="522" y="476"/>
                    <a:pt x="547" y="316"/>
                    <a:pt x="464" y="201"/>
                  </a:cubicBezTo>
                  <a:cubicBezTo>
                    <a:pt x="430" y="155"/>
                    <a:pt x="384" y="123"/>
                    <a:pt x="333" y="107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1" y="3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9" name="Google Shape;929;p39"/>
            <p:cNvSpPr/>
            <p:nvPr/>
          </p:nvSpPr>
          <p:spPr>
            <a:xfrm>
              <a:off x="7079935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214" y="107"/>
                  </a:moveTo>
                  <a:cubicBezTo>
                    <a:pt x="163" y="123"/>
                    <a:pt x="117" y="155"/>
                    <a:pt x="83" y="201"/>
                  </a:cubicBezTo>
                  <a:cubicBezTo>
                    <a:pt x="0" y="316"/>
                    <a:pt x="25" y="476"/>
                    <a:pt x="140" y="559"/>
                  </a:cubicBezTo>
                  <a:cubicBezTo>
                    <a:pt x="254" y="642"/>
                    <a:pt x="414" y="617"/>
                    <a:pt x="497" y="502"/>
                  </a:cubicBezTo>
                  <a:cubicBezTo>
                    <a:pt x="531" y="456"/>
                    <a:pt x="547" y="402"/>
                    <a:pt x="546" y="348"/>
                  </a:cubicBezTo>
                  <a:cubicBezTo>
                    <a:pt x="546" y="0"/>
                    <a:pt x="546" y="0"/>
                    <a:pt x="546" y="0"/>
                  </a:cubicBezTo>
                  <a:lnTo>
                    <a:pt x="214" y="10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0" name="Google Shape;930;p39"/>
            <p:cNvSpPr/>
            <p:nvPr/>
          </p:nvSpPr>
          <p:spPr>
            <a:xfrm>
              <a:off x="7000306" y="4580400"/>
              <a:ext cx="360216" cy="280995"/>
            </a:xfrm>
            <a:custGeom>
              <a:rect b="b" l="l" r="r" t="t"/>
              <a:pathLst>
                <a:path extrusionOk="0" h="548" w="701">
                  <a:moveTo>
                    <a:pt x="496" y="140"/>
                  </a:moveTo>
                  <a:cubicBezTo>
                    <a:pt x="465" y="96"/>
                    <a:pt x="421" y="62"/>
                    <a:pt x="366" y="44"/>
                  </a:cubicBezTo>
                  <a:cubicBezTo>
                    <a:pt x="232" y="0"/>
                    <a:pt x="87" y="74"/>
                    <a:pt x="44" y="208"/>
                  </a:cubicBezTo>
                  <a:cubicBezTo>
                    <a:pt x="0" y="342"/>
                    <a:pt x="74" y="487"/>
                    <a:pt x="208" y="531"/>
                  </a:cubicBezTo>
                  <a:cubicBezTo>
                    <a:pt x="263" y="548"/>
                    <a:pt x="319" y="547"/>
                    <a:pt x="369" y="529"/>
                  </a:cubicBezTo>
                  <a:cubicBezTo>
                    <a:pt x="701" y="422"/>
                    <a:pt x="701" y="422"/>
                    <a:pt x="701" y="422"/>
                  </a:cubicBezTo>
                  <a:lnTo>
                    <a:pt x="496" y="14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1" name="Google Shape;931;p39"/>
            <p:cNvSpPr/>
            <p:nvPr/>
          </p:nvSpPr>
          <p:spPr>
            <a:xfrm>
              <a:off x="7228925" y="4442411"/>
              <a:ext cx="262985" cy="354379"/>
            </a:xfrm>
            <a:custGeom>
              <a:rect b="b" l="l" r="r" t="t"/>
              <a:pathLst>
                <a:path extrusionOk="0" h="691" w="512">
                  <a:moveTo>
                    <a:pt x="461" y="409"/>
                  </a:moveTo>
                  <a:cubicBezTo>
                    <a:pt x="493" y="366"/>
                    <a:pt x="512" y="313"/>
                    <a:pt x="512" y="255"/>
                  </a:cubicBezTo>
                  <a:cubicBezTo>
                    <a:pt x="512" y="114"/>
                    <a:pt x="397" y="0"/>
                    <a:pt x="256" y="0"/>
                  </a:cubicBezTo>
                  <a:cubicBezTo>
                    <a:pt x="115" y="0"/>
                    <a:pt x="0" y="114"/>
                    <a:pt x="0" y="255"/>
                  </a:cubicBezTo>
                  <a:cubicBezTo>
                    <a:pt x="0" y="313"/>
                    <a:pt x="19" y="366"/>
                    <a:pt x="51" y="409"/>
                  </a:cubicBezTo>
                  <a:cubicBezTo>
                    <a:pt x="256" y="691"/>
                    <a:pt x="256" y="691"/>
                    <a:pt x="256" y="691"/>
                  </a:cubicBezTo>
                  <a:lnTo>
                    <a:pt x="461" y="4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32" name="Google Shape;932;p39"/>
          <p:cNvGrpSpPr/>
          <p:nvPr/>
        </p:nvGrpSpPr>
        <p:grpSpPr>
          <a:xfrm>
            <a:off x="5625735" y="2973621"/>
            <a:ext cx="445779" cy="427468"/>
            <a:chOff x="8074325" y="4438852"/>
            <a:chExt cx="720160" cy="690579"/>
          </a:xfrm>
        </p:grpSpPr>
        <p:sp>
          <p:nvSpPr>
            <p:cNvPr id="933" name="Google Shape;933;p39"/>
            <p:cNvSpPr/>
            <p:nvPr/>
          </p:nvSpPr>
          <p:spPr>
            <a:xfrm>
              <a:off x="8177523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52" y="231"/>
                  </a:moveTo>
                  <a:cubicBezTo>
                    <a:pt x="0" y="320"/>
                    <a:pt x="31" y="435"/>
                    <a:pt x="120" y="487"/>
                  </a:cubicBezTo>
                  <a:cubicBezTo>
                    <a:pt x="210" y="539"/>
                    <a:pt x="325" y="508"/>
                    <a:pt x="377" y="418"/>
                  </a:cubicBezTo>
                  <a:cubicBezTo>
                    <a:pt x="394" y="388"/>
                    <a:pt x="402" y="355"/>
                    <a:pt x="402" y="323"/>
                  </a:cubicBezTo>
                  <a:cubicBezTo>
                    <a:pt x="402" y="323"/>
                    <a:pt x="402" y="323"/>
                    <a:pt x="402" y="323"/>
                  </a:cubicBezTo>
                  <a:cubicBezTo>
                    <a:pt x="402" y="0"/>
                    <a:pt x="402" y="0"/>
                    <a:pt x="402" y="0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94" y="177"/>
                    <a:pt x="69" y="201"/>
                    <a:pt x="52" y="2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4" name="Google Shape;934;p39"/>
            <p:cNvSpPr/>
            <p:nvPr/>
          </p:nvSpPr>
          <p:spPr>
            <a:xfrm>
              <a:off x="8434850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50" y="308"/>
                  </a:moveTo>
                  <a:cubicBezTo>
                    <a:pt x="402" y="218"/>
                    <a:pt x="371" y="103"/>
                    <a:pt x="281" y="51"/>
                  </a:cubicBezTo>
                  <a:cubicBezTo>
                    <a:pt x="191" y="0"/>
                    <a:pt x="77" y="30"/>
                    <a:pt x="25" y="120"/>
                  </a:cubicBezTo>
                  <a:cubicBezTo>
                    <a:pt x="8" y="150"/>
                    <a:pt x="0" y="183"/>
                    <a:pt x="0" y="215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539"/>
                    <a:pt x="0" y="539"/>
                    <a:pt x="0" y="539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308" y="361"/>
                    <a:pt x="332" y="338"/>
                    <a:pt x="350" y="3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5" name="Google Shape;935;p39"/>
            <p:cNvSpPr/>
            <p:nvPr/>
          </p:nvSpPr>
          <p:spPr>
            <a:xfrm>
              <a:off x="8434850" y="4663708"/>
              <a:ext cx="359635" cy="240202"/>
            </a:xfrm>
            <a:custGeom>
              <a:rect b="b" l="l" r="r" t="t"/>
              <a:pathLst>
                <a:path extrusionOk="0" h="375" w="562">
                  <a:moveTo>
                    <a:pt x="375" y="375"/>
                  </a:moveTo>
                  <a:cubicBezTo>
                    <a:pt x="478" y="375"/>
                    <a:pt x="562" y="291"/>
                    <a:pt x="562" y="188"/>
                  </a:cubicBezTo>
                  <a:cubicBezTo>
                    <a:pt x="562" y="84"/>
                    <a:pt x="478" y="0"/>
                    <a:pt x="375" y="0"/>
                  </a:cubicBezTo>
                  <a:cubicBezTo>
                    <a:pt x="340" y="0"/>
                    <a:pt x="308" y="9"/>
                    <a:pt x="280" y="26"/>
                  </a:cubicBezTo>
                  <a:cubicBezTo>
                    <a:pt x="280" y="26"/>
                    <a:pt x="280" y="26"/>
                    <a:pt x="280" y="26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308" y="366"/>
                    <a:pt x="340" y="375"/>
                    <a:pt x="375" y="3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6" name="Google Shape;936;p39"/>
            <p:cNvSpPr/>
            <p:nvPr/>
          </p:nvSpPr>
          <p:spPr>
            <a:xfrm>
              <a:off x="8434850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25" y="418"/>
                  </a:moveTo>
                  <a:cubicBezTo>
                    <a:pt x="77" y="508"/>
                    <a:pt x="191" y="539"/>
                    <a:pt x="281" y="487"/>
                  </a:cubicBezTo>
                  <a:cubicBezTo>
                    <a:pt x="371" y="435"/>
                    <a:pt x="402" y="320"/>
                    <a:pt x="350" y="231"/>
                  </a:cubicBezTo>
                  <a:cubicBezTo>
                    <a:pt x="332" y="201"/>
                    <a:pt x="308" y="177"/>
                    <a:pt x="280" y="161"/>
                  </a:cubicBezTo>
                  <a:cubicBezTo>
                    <a:pt x="280" y="161"/>
                    <a:pt x="280" y="161"/>
                    <a:pt x="280" y="1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55"/>
                    <a:pt x="8" y="388"/>
                    <a:pt x="25" y="4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7" name="Google Shape;937;p39"/>
            <p:cNvSpPr/>
            <p:nvPr/>
          </p:nvSpPr>
          <p:spPr>
            <a:xfrm>
              <a:off x="8074325" y="4663708"/>
              <a:ext cx="360524" cy="240202"/>
            </a:xfrm>
            <a:custGeom>
              <a:rect b="b" l="l" r="r" t="t"/>
              <a:pathLst>
                <a:path extrusionOk="0" h="375" w="563">
                  <a:moveTo>
                    <a:pt x="188" y="0"/>
                  </a:move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cubicBezTo>
                    <a:pt x="222" y="375"/>
                    <a:pt x="255" y="366"/>
                    <a:pt x="283" y="349"/>
                  </a:cubicBezTo>
                  <a:cubicBezTo>
                    <a:pt x="283" y="349"/>
                    <a:pt x="283" y="349"/>
                    <a:pt x="283" y="349"/>
                  </a:cubicBezTo>
                  <a:cubicBezTo>
                    <a:pt x="563" y="188"/>
                    <a:pt x="563" y="188"/>
                    <a:pt x="563" y="188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55" y="9"/>
                    <a:pt x="222" y="0"/>
                    <a:pt x="1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8" name="Google Shape;938;p39"/>
            <p:cNvSpPr/>
            <p:nvPr/>
          </p:nvSpPr>
          <p:spPr>
            <a:xfrm>
              <a:off x="8177523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77" y="120"/>
                  </a:moveTo>
                  <a:cubicBezTo>
                    <a:pt x="325" y="30"/>
                    <a:pt x="210" y="0"/>
                    <a:pt x="120" y="51"/>
                  </a:cubicBezTo>
                  <a:cubicBezTo>
                    <a:pt x="31" y="103"/>
                    <a:pt x="0" y="218"/>
                    <a:pt x="52" y="308"/>
                  </a:cubicBezTo>
                  <a:cubicBezTo>
                    <a:pt x="69" y="338"/>
                    <a:pt x="94" y="361"/>
                    <a:pt x="122" y="377"/>
                  </a:cubicBezTo>
                  <a:cubicBezTo>
                    <a:pt x="122" y="377"/>
                    <a:pt x="122" y="377"/>
                    <a:pt x="122" y="377"/>
                  </a:cubicBezTo>
                  <a:cubicBezTo>
                    <a:pt x="402" y="539"/>
                    <a:pt x="402" y="539"/>
                    <a:pt x="402" y="539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183"/>
                    <a:pt x="394" y="150"/>
                    <a:pt x="377" y="1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39" name="Google Shape;939;p39"/>
          <p:cNvGrpSpPr/>
          <p:nvPr/>
        </p:nvGrpSpPr>
        <p:grpSpPr>
          <a:xfrm>
            <a:off x="6908080" y="2987570"/>
            <a:ext cx="445629" cy="399565"/>
            <a:chOff x="9878975" y="4425243"/>
            <a:chExt cx="719918" cy="645502"/>
          </a:xfrm>
        </p:grpSpPr>
        <p:sp>
          <p:nvSpPr>
            <p:cNvPr id="940" name="Google Shape;940;p39"/>
            <p:cNvSpPr/>
            <p:nvPr/>
          </p:nvSpPr>
          <p:spPr>
            <a:xfrm>
              <a:off x="10225338" y="4708710"/>
              <a:ext cx="373555" cy="362034"/>
            </a:xfrm>
            <a:custGeom>
              <a:rect b="b" l="l" r="r" t="t"/>
              <a:pathLst>
                <a:path extrusionOk="0" h="614" w="635">
                  <a:moveTo>
                    <a:pt x="47" y="160"/>
                  </a:moveTo>
                  <a:cubicBezTo>
                    <a:pt x="9" y="230"/>
                    <a:pt x="0" y="310"/>
                    <a:pt x="20" y="386"/>
                  </a:cubicBezTo>
                  <a:cubicBezTo>
                    <a:pt x="42" y="466"/>
                    <a:pt x="92" y="532"/>
                    <a:pt x="163" y="573"/>
                  </a:cubicBezTo>
                  <a:cubicBezTo>
                    <a:pt x="210" y="600"/>
                    <a:pt x="263" y="614"/>
                    <a:pt x="317" y="614"/>
                  </a:cubicBezTo>
                  <a:cubicBezTo>
                    <a:pt x="426" y="614"/>
                    <a:pt x="528" y="555"/>
                    <a:pt x="583" y="460"/>
                  </a:cubicBezTo>
                  <a:cubicBezTo>
                    <a:pt x="624" y="389"/>
                    <a:pt x="635" y="307"/>
                    <a:pt x="613" y="227"/>
                  </a:cubicBezTo>
                  <a:cubicBezTo>
                    <a:pt x="592" y="148"/>
                    <a:pt x="541" y="82"/>
                    <a:pt x="470" y="41"/>
                  </a:cubicBezTo>
                  <a:cubicBezTo>
                    <a:pt x="426" y="15"/>
                    <a:pt x="376" y="1"/>
                    <a:pt x="325" y="0"/>
                  </a:cubicBezTo>
                  <a:cubicBezTo>
                    <a:pt x="266" y="97"/>
                    <a:pt x="161" y="157"/>
                    <a:pt x="47" y="1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1" name="Google Shape;941;p39"/>
            <p:cNvSpPr/>
            <p:nvPr/>
          </p:nvSpPr>
          <p:spPr>
            <a:xfrm>
              <a:off x="10067759" y="4425243"/>
              <a:ext cx="361073" cy="361365"/>
            </a:xfrm>
            <a:custGeom>
              <a:rect b="b" l="l" r="r" t="t"/>
              <a:pathLst>
                <a:path extrusionOk="0" h="613" w="614">
                  <a:moveTo>
                    <a:pt x="524" y="89"/>
                  </a:moveTo>
                  <a:cubicBezTo>
                    <a:pt x="466" y="32"/>
                    <a:pt x="389" y="0"/>
                    <a:pt x="307" y="0"/>
                  </a:cubicBezTo>
                  <a:cubicBezTo>
                    <a:pt x="138" y="0"/>
                    <a:pt x="0" y="137"/>
                    <a:pt x="0" y="307"/>
                  </a:cubicBezTo>
                  <a:cubicBezTo>
                    <a:pt x="0" y="358"/>
                    <a:pt x="13" y="408"/>
                    <a:pt x="37" y="453"/>
                  </a:cubicBezTo>
                  <a:cubicBezTo>
                    <a:pt x="151" y="456"/>
                    <a:pt x="256" y="517"/>
                    <a:pt x="315" y="613"/>
                  </a:cubicBezTo>
                  <a:cubicBezTo>
                    <a:pt x="481" y="609"/>
                    <a:pt x="614" y="473"/>
                    <a:pt x="614" y="307"/>
                  </a:cubicBezTo>
                  <a:cubicBezTo>
                    <a:pt x="614" y="225"/>
                    <a:pt x="582" y="147"/>
                    <a:pt x="524" y="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2" name="Google Shape;942;p39"/>
            <p:cNvSpPr/>
            <p:nvPr/>
          </p:nvSpPr>
          <p:spPr>
            <a:xfrm>
              <a:off x="9878975" y="4708710"/>
              <a:ext cx="359959" cy="362034"/>
            </a:xfrm>
            <a:custGeom>
              <a:rect b="b" l="l" r="r" t="t"/>
              <a:pathLst>
                <a:path extrusionOk="0" h="614" w="612">
                  <a:moveTo>
                    <a:pt x="612" y="147"/>
                  </a:moveTo>
                  <a:cubicBezTo>
                    <a:pt x="556" y="56"/>
                    <a:pt x="457" y="0"/>
                    <a:pt x="350" y="0"/>
                  </a:cubicBezTo>
                  <a:cubicBezTo>
                    <a:pt x="296" y="0"/>
                    <a:pt x="243" y="14"/>
                    <a:pt x="197" y="41"/>
                  </a:cubicBezTo>
                  <a:cubicBezTo>
                    <a:pt x="50" y="126"/>
                    <a:pt x="0" y="314"/>
                    <a:pt x="84" y="460"/>
                  </a:cubicBezTo>
                  <a:cubicBezTo>
                    <a:pt x="139" y="555"/>
                    <a:pt x="241" y="614"/>
                    <a:pt x="350" y="614"/>
                  </a:cubicBezTo>
                  <a:cubicBezTo>
                    <a:pt x="350" y="614"/>
                    <a:pt x="350" y="614"/>
                    <a:pt x="350" y="614"/>
                  </a:cubicBezTo>
                  <a:cubicBezTo>
                    <a:pt x="404" y="614"/>
                    <a:pt x="457" y="600"/>
                    <a:pt x="504" y="573"/>
                  </a:cubicBezTo>
                  <a:cubicBezTo>
                    <a:pt x="548" y="547"/>
                    <a:pt x="585" y="511"/>
                    <a:pt x="612" y="467"/>
                  </a:cubicBezTo>
                  <a:cubicBezTo>
                    <a:pt x="558" y="368"/>
                    <a:pt x="558" y="246"/>
                    <a:pt x="612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43" name="Google Shape;943;p39"/>
          <p:cNvGrpSpPr/>
          <p:nvPr/>
        </p:nvGrpSpPr>
        <p:grpSpPr>
          <a:xfrm>
            <a:off x="7549097" y="2976371"/>
            <a:ext cx="445785" cy="421964"/>
            <a:chOff x="10914544" y="4407150"/>
            <a:chExt cx="720170" cy="681687"/>
          </a:xfrm>
        </p:grpSpPr>
        <p:sp>
          <p:nvSpPr>
            <p:cNvPr id="944" name="Google Shape;944;p39"/>
            <p:cNvSpPr/>
            <p:nvPr/>
          </p:nvSpPr>
          <p:spPr>
            <a:xfrm>
              <a:off x="10914544" y="4407150"/>
              <a:ext cx="349099" cy="392923"/>
            </a:xfrm>
            <a:custGeom>
              <a:rect b="b" l="l" r="r" t="t"/>
              <a:pathLst>
                <a:path extrusionOk="0" h="712" w="632">
                  <a:moveTo>
                    <a:pt x="138" y="607"/>
                  </a:moveTo>
                  <a:cubicBezTo>
                    <a:pt x="0" y="469"/>
                    <a:pt x="0" y="243"/>
                    <a:pt x="138" y="104"/>
                  </a:cubicBezTo>
                  <a:cubicBezTo>
                    <a:pt x="206" y="37"/>
                    <a:pt x="295" y="0"/>
                    <a:pt x="390" y="0"/>
                  </a:cubicBezTo>
                  <a:cubicBezTo>
                    <a:pt x="480" y="0"/>
                    <a:pt x="566" y="33"/>
                    <a:pt x="632" y="94"/>
                  </a:cubicBezTo>
                  <a:cubicBezTo>
                    <a:pt x="565" y="166"/>
                    <a:pt x="529" y="258"/>
                    <a:pt x="529" y="356"/>
                  </a:cubicBezTo>
                  <a:cubicBezTo>
                    <a:pt x="529" y="454"/>
                    <a:pt x="565" y="546"/>
                    <a:pt x="632" y="617"/>
                  </a:cubicBezTo>
                  <a:cubicBezTo>
                    <a:pt x="566" y="678"/>
                    <a:pt x="480" y="712"/>
                    <a:pt x="390" y="712"/>
                  </a:cubicBezTo>
                  <a:cubicBezTo>
                    <a:pt x="295" y="712"/>
                    <a:pt x="206" y="675"/>
                    <a:pt x="138" y="6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5" name="Google Shape;945;p39"/>
            <p:cNvSpPr/>
            <p:nvPr/>
          </p:nvSpPr>
          <p:spPr>
            <a:xfrm>
              <a:off x="10933187" y="4759296"/>
              <a:ext cx="393264" cy="329541"/>
            </a:xfrm>
            <a:custGeom>
              <a:rect b="b" l="l" r="r" t="t"/>
              <a:pathLst>
                <a:path extrusionOk="0" h="597" w="712">
                  <a:moveTo>
                    <a:pt x="356" y="102"/>
                  </a:moveTo>
                  <a:cubicBezTo>
                    <a:pt x="454" y="102"/>
                    <a:pt x="546" y="66"/>
                    <a:pt x="618" y="0"/>
                  </a:cubicBezTo>
                  <a:cubicBezTo>
                    <a:pt x="679" y="66"/>
                    <a:pt x="712" y="151"/>
                    <a:pt x="712" y="241"/>
                  </a:cubicBezTo>
                  <a:cubicBezTo>
                    <a:pt x="712" y="337"/>
                    <a:pt x="675" y="426"/>
                    <a:pt x="608" y="493"/>
                  </a:cubicBezTo>
                  <a:cubicBezTo>
                    <a:pt x="541" y="560"/>
                    <a:pt x="451" y="597"/>
                    <a:pt x="356" y="597"/>
                  </a:cubicBezTo>
                  <a:cubicBezTo>
                    <a:pt x="261" y="597"/>
                    <a:pt x="172" y="560"/>
                    <a:pt x="104" y="493"/>
                  </a:cubicBezTo>
                  <a:cubicBezTo>
                    <a:pt x="37" y="426"/>
                    <a:pt x="0" y="337"/>
                    <a:pt x="0" y="241"/>
                  </a:cubicBezTo>
                  <a:cubicBezTo>
                    <a:pt x="0" y="151"/>
                    <a:pt x="34" y="66"/>
                    <a:pt x="95" y="0"/>
                  </a:cubicBezTo>
                  <a:cubicBezTo>
                    <a:pt x="166" y="66"/>
                    <a:pt x="258" y="102"/>
                    <a:pt x="356" y="1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6" name="Google Shape;946;p39"/>
            <p:cNvSpPr/>
            <p:nvPr/>
          </p:nvSpPr>
          <p:spPr>
            <a:xfrm>
              <a:off x="11285615" y="4696357"/>
              <a:ext cx="330458" cy="392479"/>
            </a:xfrm>
            <a:custGeom>
              <a:rect b="b" l="l" r="r" t="t"/>
              <a:pathLst>
                <a:path extrusionOk="0" h="711" w="598">
                  <a:moveTo>
                    <a:pt x="493" y="607"/>
                  </a:moveTo>
                  <a:cubicBezTo>
                    <a:pt x="426" y="674"/>
                    <a:pt x="337" y="711"/>
                    <a:pt x="242" y="711"/>
                  </a:cubicBezTo>
                  <a:cubicBezTo>
                    <a:pt x="152" y="711"/>
                    <a:pt x="66" y="678"/>
                    <a:pt x="0" y="617"/>
                  </a:cubicBezTo>
                  <a:cubicBezTo>
                    <a:pt x="67" y="546"/>
                    <a:pt x="103" y="453"/>
                    <a:pt x="103" y="355"/>
                  </a:cubicBezTo>
                  <a:cubicBezTo>
                    <a:pt x="103" y="258"/>
                    <a:pt x="67" y="165"/>
                    <a:pt x="0" y="94"/>
                  </a:cubicBezTo>
                  <a:cubicBezTo>
                    <a:pt x="66" y="33"/>
                    <a:pt x="152" y="0"/>
                    <a:pt x="242" y="0"/>
                  </a:cubicBezTo>
                  <a:cubicBezTo>
                    <a:pt x="337" y="0"/>
                    <a:pt x="426" y="37"/>
                    <a:pt x="493" y="104"/>
                  </a:cubicBezTo>
                  <a:cubicBezTo>
                    <a:pt x="561" y="171"/>
                    <a:pt x="598" y="260"/>
                    <a:pt x="598" y="355"/>
                  </a:cubicBezTo>
                  <a:cubicBezTo>
                    <a:pt x="598" y="451"/>
                    <a:pt x="561" y="540"/>
                    <a:pt x="493" y="60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7" name="Google Shape;947;p39"/>
            <p:cNvSpPr/>
            <p:nvPr/>
          </p:nvSpPr>
          <p:spPr>
            <a:xfrm>
              <a:off x="11222808" y="4407150"/>
              <a:ext cx="411906" cy="329541"/>
            </a:xfrm>
            <a:custGeom>
              <a:rect b="b" l="l" r="r" t="t"/>
              <a:pathLst>
                <a:path extrusionOk="0" h="597" w="746">
                  <a:moveTo>
                    <a:pt x="356" y="0"/>
                  </a:moveTo>
                  <a:cubicBezTo>
                    <a:pt x="451" y="0"/>
                    <a:pt x="540" y="37"/>
                    <a:pt x="607" y="104"/>
                  </a:cubicBezTo>
                  <a:cubicBezTo>
                    <a:pt x="743" y="240"/>
                    <a:pt x="746" y="458"/>
                    <a:pt x="617" y="597"/>
                  </a:cubicBezTo>
                  <a:cubicBezTo>
                    <a:pt x="546" y="531"/>
                    <a:pt x="454" y="495"/>
                    <a:pt x="356" y="495"/>
                  </a:cubicBezTo>
                  <a:cubicBezTo>
                    <a:pt x="258" y="495"/>
                    <a:pt x="166" y="531"/>
                    <a:pt x="94" y="597"/>
                  </a:cubicBezTo>
                  <a:cubicBezTo>
                    <a:pt x="33" y="531"/>
                    <a:pt x="0" y="446"/>
                    <a:pt x="0" y="356"/>
                  </a:cubicBezTo>
                  <a:cubicBezTo>
                    <a:pt x="0" y="261"/>
                    <a:pt x="37" y="171"/>
                    <a:pt x="104" y="104"/>
                  </a:cubicBezTo>
                  <a:cubicBezTo>
                    <a:pt x="171" y="37"/>
                    <a:pt x="261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48" name="Google Shape;948;p39"/>
          <p:cNvGrpSpPr/>
          <p:nvPr/>
        </p:nvGrpSpPr>
        <p:grpSpPr>
          <a:xfrm>
            <a:off x="6266887" y="2984485"/>
            <a:ext cx="445805" cy="405735"/>
            <a:chOff x="8843122" y="4420259"/>
            <a:chExt cx="720202" cy="655469"/>
          </a:xfrm>
        </p:grpSpPr>
        <p:sp>
          <p:nvSpPr>
            <p:cNvPr id="949" name="Google Shape;949;p39"/>
            <p:cNvSpPr/>
            <p:nvPr/>
          </p:nvSpPr>
          <p:spPr>
            <a:xfrm>
              <a:off x="8843122" y="4664371"/>
              <a:ext cx="351295" cy="411356"/>
            </a:xfrm>
            <a:custGeom>
              <a:rect b="b" l="l" r="r" t="t"/>
              <a:pathLst>
                <a:path extrusionOk="0" h="618" w="530">
                  <a:moveTo>
                    <a:pt x="374" y="277"/>
                  </a:moveTo>
                  <a:cubicBezTo>
                    <a:pt x="280" y="220"/>
                    <a:pt x="216" y="122"/>
                    <a:pt x="203" y="13"/>
                  </a:cubicBezTo>
                  <a:cubicBezTo>
                    <a:pt x="202" y="5"/>
                    <a:pt x="192" y="0"/>
                    <a:pt x="185" y="5"/>
                  </a:cubicBezTo>
                  <a:cubicBezTo>
                    <a:pt x="44" y="104"/>
                    <a:pt x="0" y="297"/>
                    <a:pt x="88" y="449"/>
                  </a:cubicBezTo>
                  <a:cubicBezTo>
                    <a:pt x="148" y="553"/>
                    <a:pt x="259" y="618"/>
                    <a:pt x="380" y="618"/>
                  </a:cubicBezTo>
                  <a:cubicBezTo>
                    <a:pt x="380" y="618"/>
                    <a:pt x="380" y="618"/>
                    <a:pt x="380" y="618"/>
                  </a:cubicBezTo>
                  <a:cubicBezTo>
                    <a:pt x="428" y="618"/>
                    <a:pt x="477" y="607"/>
                    <a:pt x="521" y="586"/>
                  </a:cubicBezTo>
                  <a:cubicBezTo>
                    <a:pt x="529" y="583"/>
                    <a:pt x="530" y="572"/>
                    <a:pt x="523" y="567"/>
                  </a:cubicBezTo>
                  <a:cubicBezTo>
                    <a:pt x="435" y="501"/>
                    <a:pt x="382" y="397"/>
                    <a:pt x="380" y="287"/>
                  </a:cubicBezTo>
                  <a:cubicBezTo>
                    <a:pt x="380" y="283"/>
                    <a:pt x="378" y="279"/>
                    <a:pt x="374" y="277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0" name="Google Shape;950;p39"/>
            <p:cNvSpPr/>
            <p:nvPr/>
          </p:nvSpPr>
          <p:spPr>
            <a:xfrm>
              <a:off x="9232824" y="4664371"/>
              <a:ext cx="330500" cy="411356"/>
            </a:xfrm>
            <a:custGeom>
              <a:rect b="b" l="l" r="r" t="t"/>
              <a:pathLst>
                <a:path extrusionOk="0" h="618" w="499">
                  <a:moveTo>
                    <a:pt x="326" y="13"/>
                  </a:moveTo>
                  <a:cubicBezTo>
                    <a:pt x="313" y="122"/>
                    <a:pt x="250" y="220"/>
                    <a:pt x="155" y="277"/>
                  </a:cubicBezTo>
                  <a:cubicBezTo>
                    <a:pt x="152" y="279"/>
                    <a:pt x="149" y="283"/>
                    <a:pt x="149" y="287"/>
                  </a:cubicBezTo>
                  <a:cubicBezTo>
                    <a:pt x="147" y="397"/>
                    <a:pt x="94" y="501"/>
                    <a:pt x="7" y="567"/>
                  </a:cubicBezTo>
                  <a:cubicBezTo>
                    <a:pt x="0" y="572"/>
                    <a:pt x="1" y="583"/>
                    <a:pt x="9" y="586"/>
                  </a:cubicBezTo>
                  <a:cubicBezTo>
                    <a:pt x="53" y="607"/>
                    <a:pt x="101" y="618"/>
                    <a:pt x="150" y="618"/>
                  </a:cubicBezTo>
                  <a:cubicBezTo>
                    <a:pt x="270" y="618"/>
                    <a:pt x="382" y="553"/>
                    <a:pt x="442" y="449"/>
                  </a:cubicBezTo>
                  <a:cubicBezTo>
                    <a:pt x="487" y="371"/>
                    <a:pt x="499" y="281"/>
                    <a:pt x="476" y="194"/>
                  </a:cubicBezTo>
                  <a:cubicBezTo>
                    <a:pt x="455" y="117"/>
                    <a:pt x="409" y="51"/>
                    <a:pt x="344" y="5"/>
                  </a:cubicBezTo>
                  <a:cubicBezTo>
                    <a:pt x="337" y="0"/>
                    <a:pt x="327" y="5"/>
                    <a:pt x="326" y="13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1" name="Google Shape;951;p39"/>
            <p:cNvSpPr/>
            <p:nvPr/>
          </p:nvSpPr>
          <p:spPr>
            <a:xfrm>
              <a:off x="9108305" y="4859367"/>
              <a:ext cx="210630" cy="182470"/>
            </a:xfrm>
            <a:custGeom>
              <a:rect b="b" l="l" r="r" t="t"/>
              <a:pathLst>
                <a:path extrusionOk="0" h="274" w="318">
                  <a:moveTo>
                    <a:pt x="165" y="271"/>
                  </a:moveTo>
                  <a:cubicBezTo>
                    <a:pt x="253" y="214"/>
                    <a:pt x="309" y="118"/>
                    <a:pt x="317" y="14"/>
                  </a:cubicBezTo>
                  <a:cubicBezTo>
                    <a:pt x="318" y="6"/>
                    <a:pt x="309" y="0"/>
                    <a:pt x="301" y="3"/>
                  </a:cubicBezTo>
                  <a:cubicBezTo>
                    <a:pt x="256" y="23"/>
                    <a:pt x="208" y="33"/>
                    <a:pt x="159" y="33"/>
                  </a:cubicBezTo>
                  <a:cubicBezTo>
                    <a:pt x="110" y="33"/>
                    <a:pt x="61" y="23"/>
                    <a:pt x="16" y="3"/>
                  </a:cubicBezTo>
                  <a:cubicBezTo>
                    <a:pt x="8" y="0"/>
                    <a:pt x="0" y="6"/>
                    <a:pt x="0" y="14"/>
                  </a:cubicBezTo>
                  <a:cubicBezTo>
                    <a:pt x="9" y="118"/>
                    <a:pt x="65" y="214"/>
                    <a:pt x="152" y="271"/>
                  </a:cubicBezTo>
                  <a:cubicBezTo>
                    <a:pt x="156" y="274"/>
                    <a:pt x="161" y="274"/>
                    <a:pt x="165" y="271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2" name="Google Shape;952;p39"/>
            <p:cNvSpPr/>
            <p:nvPr/>
          </p:nvSpPr>
          <p:spPr>
            <a:xfrm>
              <a:off x="8990881" y="4420259"/>
              <a:ext cx="445234" cy="224220"/>
            </a:xfrm>
            <a:custGeom>
              <a:rect b="b" l="l" r="r" t="t"/>
              <a:pathLst>
                <a:path extrusionOk="0" h="337" w="672">
                  <a:moveTo>
                    <a:pt x="336" y="0"/>
                  </a:moveTo>
                  <a:cubicBezTo>
                    <a:pt x="160" y="0"/>
                    <a:pt x="15" y="135"/>
                    <a:pt x="0" y="307"/>
                  </a:cubicBezTo>
                  <a:cubicBezTo>
                    <a:pt x="0" y="315"/>
                    <a:pt x="8" y="322"/>
                    <a:pt x="16" y="318"/>
                  </a:cubicBezTo>
                  <a:cubicBezTo>
                    <a:pt x="60" y="299"/>
                    <a:pt x="108" y="290"/>
                    <a:pt x="156" y="290"/>
                  </a:cubicBezTo>
                  <a:cubicBezTo>
                    <a:pt x="217" y="290"/>
                    <a:pt x="277" y="305"/>
                    <a:pt x="330" y="335"/>
                  </a:cubicBezTo>
                  <a:cubicBezTo>
                    <a:pt x="334" y="337"/>
                    <a:pt x="338" y="337"/>
                    <a:pt x="341" y="335"/>
                  </a:cubicBezTo>
                  <a:cubicBezTo>
                    <a:pt x="395" y="305"/>
                    <a:pt x="455" y="290"/>
                    <a:pt x="516" y="290"/>
                  </a:cubicBezTo>
                  <a:cubicBezTo>
                    <a:pt x="564" y="290"/>
                    <a:pt x="611" y="299"/>
                    <a:pt x="655" y="318"/>
                  </a:cubicBezTo>
                  <a:cubicBezTo>
                    <a:pt x="663" y="321"/>
                    <a:pt x="672" y="315"/>
                    <a:pt x="671" y="307"/>
                  </a:cubicBezTo>
                  <a:cubicBezTo>
                    <a:pt x="656" y="135"/>
                    <a:pt x="511" y="0"/>
                    <a:pt x="336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3" name="Google Shape;953;p39"/>
            <p:cNvSpPr/>
            <p:nvPr/>
          </p:nvSpPr>
          <p:spPr>
            <a:xfrm>
              <a:off x="8988924" y="4625814"/>
              <a:ext cx="207939" cy="207766"/>
            </a:xfrm>
            <a:custGeom>
              <a:rect b="b" l="l" r="r" t="t"/>
              <a:pathLst>
                <a:path extrusionOk="0" h="312" w="314">
                  <a:moveTo>
                    <a:pt x="147" y="307"/>
                  </a:moveTo>
                  <a:cubicBezTo>
                    <a:pt x="154" y="312"/>
                    <a:pt x="163" y="308"/>
                    <a:pt x="164" y="299"/>
                  </a:cubicBezTo>
                  <a:cubicBezTo>
                    <a:pt x="170" y="251"/>
                    <a:pt x="185" y="203"/>
                    <a:pt x="210" y="161"/>
                  </a:cubicBezTo>
                  <a:cubicBezTo>
                    <a:pt x="234" y="118"/>
                    <a:pt x="268" y="81"/>
                    <a:pt x="307" y="52"/>
                  </a:cubicBezTo>
                  <a:cubicBezTo>
                    <a:pt x="314" y="47"/>
                    <a:pt x="313" y="37"/>
                    <a:pt x="305" y="33"/>
                  </a:cubicBezTo>
                  <a:cubicBezTo>
                    <a:pt x="260" y="11"/>
                    <a:pt x="210" y="0"/>
                    <a:pt x="159" y="0"/>
                  </a:cubicBezTo>
                  <a:cubicBezTo>
                    <a:pt x="104" y="0"/>
                    <a:pt x="49" y="14"/>
                    <a:pt x="0" y="40"/>
                  </a:cubicBezTo>
                  <a:cubicBezTo>
                    <a:pt x="4" y="147"/>
                    <a:pt x="59" y="247"/>
                    <a:pt x="147" y="307"/>
                  </a:cubicBez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4" name="Google Shape;954;p39"/>
            <p:cNvSpPr/>
            <p:nvPr/>
          </p:nvSpPr>
          <p:spPr>
            <a:xfrm>
              <a:off x="9232824" y="4627288"/>
              <a:ext cx="203291" cy="203591"/>
            </a:xfrm>
            <a:custGeom>
              <a:rect b="b" l="l" r="r" t="t"/>
              <a:pathLst>
                <a:path extrusionOk="0" h="306" w="307">
                  <a:moveTo>
                    <a:pt x="9" y="31"/>
                  </a:moveTo>
                  <a:cubicBezTo>
                    <a:pt x="1" y="35"/>
                    <a:pt x="0" y="45"/>
                    <a:pt x="7" y="51"/>
                  </a:cubicBezTo>
                  <a:cubicBezTo>
                    <a:pt x="45" y="79"/>
                    <a:pt x="77" y="116"/>
                    <a:pt x="101" y="158"/>
                  </a:cubicBezTo>
                  <a:cubicBezTo>
                    <a:pt x="126" y="199"/>
                    <a:pt x="141" y="246"/>
                    <a:pt x="147" y="293"/>
                  </a:cubicBezTo>
                  <a:cubicBezTo>
                    <a:pt x="148" y="302"/>
                    <a:pt x="158" y="306"/>
                    <a:pt x="165" y="301"/>
                  </a:cubicBezTo>
                  <a:cubicBezTo>
                    <a:pt x="248" y="243"/>
                    <a:pt x="301" y="149"/>
                    <a:pt x="307" y="46"/>
                  </a:cubicBezTo>
                  <a:cubicBezTo>
                    <a:pt x="307" y="42"/>
                    <a:pt x="305" y="38"/>
                    <a:pt x="301" y="35"/>
                  </a:cubicBezTo>
                  <a:cubicBezTo>
                    <a:pt x="254" y="12"/>
                    <a:pt x="202" y="0"/>
                    <a:pt x="151" y="0"/>
                  </a:cubicBezTo>
                  <a:cubicBezTo>
                    <a:pt x="101" y="0"/>
                    <a:pt x="53" y="11"/>
                    <a:pt x="9" y="3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55" name="Google Shape;955;p39"/>
          <p:cNvGrpSpPr/>
          <p:nvPr/>
        </p:nvGrpSpPr>
        <p:grpSpPr>
          <a:xfrm>
            <a:off x="3069757" y="2283047"/>
            <a:ext cx="445812" cy="394518"/>
            <a:chOff x="1510757" y="3225422"/>
            <a:chExt cx="720214" cy="637347"/>
          </a:xfrm>
        </p:grpSpPr>
        <p:sp>
          <p:nvSpPr>
            <p:cNvPr id="956" name="Google Shape;956;p39"/>
            <p:cNvSpPr/>
            <p:nvPr/>
          </p:nvSpPr>
          <p:spPr>
            <a:xfrm>
              <a:off x="1774546" y="3475620"/>
              <a:ext cx="261417" cy="238347"/>
            </a:xfrm>
            <a:custGeom>
              <a:rect b="b" l="l" r="r" t="t"/>
              <a:pathLst>
                <a:path extrusionOk="0" h="351" w="385">
                  <a:moveTo>
                    <a:pt x="0" y="288"/>
                  </a:moveTo>
                  <a:cubicBezTo>
                    <a:pt x="0" y="195"/>
                    <a:pt x="0" y="195"/>
                    <a:pt x="0" y="195"/>
                  </a:cubicBezTo>
                  <a:cubicBezTo>
                    <a:pt x="7" y="203"/>
                    <a:pt x="17" y="209"/>
                    <a:pt x="28" y="209"/>
                  </a:cubicBezTo>
                  <a:cubicBezTo>
                    <a:pt x="39" y="209"/>
                    <a:pt x="49" y="204"/>
                    <a:pt x="56" y="195"/>
                  </a:cubicBezTo>
                  <a:cubicBezTo>
                    <a:pt x="66" y="183"/>
                    <a:pt x="72" y="166"/>
                    <a:pt x="71" y="146"/>
                  </a:cubicBezTo>
                  <a:cubicBezTo>
                    <a:pt x="72" y="127"/>
                    <a:pt x="66" y="110"/>
                    <a:pt x="56" y="98"/>
                  </a:cubicBezTo>
                  <a:cubicBezTo>
                    <a:pt x="49" y="89"/>
                    <a:pt x="39" y="84"/>
                    <a:pt x="28" y="84"/>
                  </a:cubicBezTo>
                  <a:cubicBezTo>
                    <a:pt x="17" y="84"/>
                    <a:pt x="7" y="89"/>
                    <a:pt x="0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13" y="0"/>
                    <a:pt x="313" y="0"/>
                    <a:pt x="313" y="0"/>
                  </a:cubicBezTo>
                  <a:cubicBezTo>
                    <a:pt x="313" y="122"/>
                    <a:pt x="313" y="122"/>
                    <a:pt x="313" y="122"/>
                  </a:cubicBezTo>
                  <a:cubicBezTo>
                    <a:pt x="314" y="125"/>
                    <a:pt x="317" y="128"/>
                    <a:pt x="320" y="128"/>
                  </a:cubicBezTo>
                  <a:cubicBezTo>
                    <a:pt x="327" y="129"/>
                    <a:pt x="334" y="129"/>
                    <a:pt x="338" y="122"/>
                  </a:cubicBezTo>
                  <a:cubicBezTo>
                    <a:pt x="341" y="119"/>
                    <a:pt x="342" y="115"/>
                    <a:pt x="345" y="111"/>
                  </a:cubicBezTo>
                  <a:cubicBezTo>
                    <a:pt x="351" y="100"/>
                    <a:pt x="366" y="99"/>
                    <a:pt x="374" y="109"/>
                  </a:cubicBezTo>
                  <a:cubicBezTo>
                    <a:pt x="382" y="119"/>
                    <a:pt x="385" y="133"/>
                    <a:pt x="385" y="146"/>
                  </a:cubicBezTo>
                  <a:cubicBezTo>
                    <a:pt x="385" y="160"/>
                    <a:pt x="382" y="174"/>
                    <a:pt x="374" y="184"/>
                  </a:cubicBezTo>
                  <a:cubicBezTo>
                    <a:pt x="366" y="194"/>
                    <a:pt x="351" y="193"/>
                    <a:pt x="345" y="182"/>
                  </a:cubicBezTo>
                  <a:cubicBezTo>
                    <a:pt x="342" y="178"/>
                    <a:pt x="341" y="174"/>
                    <a:pt x="338" y="170"/>
                  </a:cubicBezTo>
                  <a:cubicBezTo>
                    <a:pt x="334" y="164"/>
                    <a:pt x="327" y="164"/>
                    <a:pt x="320" y="164"/>
                  </a:cubicBezTo>
                  <a:cubicBezTo>
                    <a:pt x="317" y="164"/>
                    <a:pt x="314" y="168"/>
                    <a:pt x="313" y="171"/>
                  </a:cubicBezTo>
                  <a:cubicBezTo>
                    <a:pt x="313" y="351"/>
                    <a:pt x="313" y="351"/>
                    <a:pt x="313" y="351"/>
                  </a:cubicBezTo>
                  <a:cubicBezTo>
                    <a:pt x="107" y="324"/>
                    <a:pt x="107" y="324"/>
                    <a:pt x="107" y="324"/>
                  </a:cubicBezTo>
                  <a:cubicBezTo>
                    <a:pt x="107" y="324"/>
                    <a:pt x="74" y="316"/>
                    <a:pt x="52" y="310"/>
                  </a:cubicBezTo>
                  <a:cubicBezTo>
                    <a:pt x="32" y="305"/>
                    <a:pt x="0" y="288"/>
                    <a:pt x="0" y="28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7" name="Google Shape;957;p39"/>
            <p:cNvSpPr/>
            <p:nvPr/>
          </p:nvSpPr>
          <p:spPr>
            <a:xfrm>
              <a:off x="2000650" y="3426634"/>
              <a:ext cx="230321" cy="296287"/>
            </a:xfrm>
            <a:custGeom>
              <a:rect b="b" l="l" r="r" t="t"/>
              <a:pathLst>
                <a:path extrusionOk="0" h="436" w="339">
                  <a:moveTo>
                    <a:pt x="187" y="65"/>
                  </a:moveTo>
                  <a:cubicBezTo>
                    <a:pt x="187" y="58"/>
                    <a:pt x="187" y="51"/>
                    <a:pt x="193" y="47"/>
                  </a:cubicBezTo>
                  <a:cubicBezTo>
                    <a:pt x="197" y="45"/>
                    <a:pt x="201" y="43"/>
                    <a:pt x="205" y="41"/>
                  </a:cubicBezTo>
                  <a:cubicBezTo>
                    <a:pt x="216" y="34"/>
                    <a:pt x="217" y="20"/>
                    <a:pt x="207" y="11"/>
                  </a:cubicBezTo>
                  <a:cubicBezTo>
                    <a:pt x="197" y="3"/>
                    <a:pt x="183" y="0"/>
                    <a:pt x="169" y="0"/>
                  </a:cubicBezTo>
                  <a:cubicBezTo>
                    <a:pt x="156" y="0"/>
                    <a:pt x="142" y="3"/>
                    <a:pt x="132" y="11"/>
                  </a:cubicBezTo>
                  <a:cubicBezTo>
                    <a:pt x="122" y="20"/>
                    <a:pt x="123" y="34"/>
                    <a:pt x="134" y="41"/>
                  </a:cubicBezTo>
                  <a:cubicBezTo>
                    <a:pt x="138" y="43"/>
                    <a:pt x="142" y="45"/>
                    <a:pt x="145" y="47"/>
                  </a:cubicBezTo>
                  <a:cubicBezTo>
                    <a:pt x="152" y="51"/>
                    <a:pt x="152" y="58"/>
                    <a:pt x="151" y="65"/>
                  </a:cubicBezTo>
                  <a:cubicBezTo>
                    <a:pt x="151" y="69"/>
                    <a:pt x="148" y="71"/>
                    <a:pt x="145" y="72"/>
                  </a:cubicBezTo>
                  <a:cubicBezTo>
                    <a:pt x="61" y="72"/>
                    <a:pt x="61" y="72"/>
                    <a:pt x="61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7" y="161"/>
                    <a:pt x="17" y="156"/>
                    <a:pt x="28" y="156"/>
                  </a:cubicBezTo>
                  <a:cubicBezTo>
                    <a:pt x="39" y="156"/>
                    <a:pt x="49" y="161"/>
                    <a:pt x="56" y="170"/>
                  </a:cubicBezTo>
                  <a:cubicBezTo>
                    <a:pt x="66" y="182"/>
                    <a:pt x="71" y="199"/>
                    <a:pt x="71" y="218"/>
                  </a:cubicBezTo>
                  <a:cubicBezTo>
                    <a:pt x="71" y="238"/>
                    <a:pt x="66" y="255"/>
                    <a:pt x="56" y="267"/>
                  </a:cubicBezTo>
                  <a:cubicBezTo>
                    <a:pt x="49" y="276"/>
                    <a:pt x="39" y="281"/>
                    <a:pt x="28" y="281"/>
                  </a:cubicBezTo>
                  <a:cubicBezTo>
                    <a:pt x="17" y="281"/>
                    <a:pt x="7" y="275"/>
                    <a:pt x="0" y="267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86" y="436"/>
                    <a:pt x="86" y="436"/>
                    <a:pt x="86" y="436"/>
                  </a:cubicBezTo>
                  <a:cubicBezTo>
                    <a:pt x="128" y="431"/>
                    <a:pt x="201" y="415"/>
                    <a:pt x="248" y="367"/>
                  </a:cubicBezTo>
                  <a:cubicBezTo>
                    <a:pt x="307" y="309"/>
                    <a:pt x="328" y="205"/>
                    <a:pt x="328" y="205"/>
                  </a:cubicBezTo>
                  <a:cubicBezTo>
                    <a:pt x="328" y="205"/>
                    <a:pt x="339" y="143"/>
                    <a:pt x="333" y="72"/>
                  </a:cubicBezTo>
                  <a:cubicBezTo>
                    <a:pt x="193" y="72"/>
                    <a:pt x="193" y="72"/>
                    <a:pt x="193" y="72"/>
                  </a:cubicBezTo>
                  <a:cubicBezTo>
                    <a:pt x="190" y="71"/>
                    <a:pt x="187" y="69"/>
                    <a:pt x="187" y="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8" name="Google Shape;958;p39"/>
            <p:cNvSpPr/>
            <p:nvPr/>
          </p:nvSpPr>
          <p:spPr>
            <a:xfrm>
              <a:off x="1774546" y="3225422"/>
              <a:ext cx="211874" cy="236503"/>
            </a:xfrm>
            <a:custGeom>
              <a:rect b="b" l="l" r="r" t="t"/>
              <a:pathLst>
                <a:path extrusionOk="0" h="348" w="312">
                  <a:moveTo>
                    <a:pt x="0" y="157"/>
                  </a:moveTo>
                  <a:cubicBezTo>
                    <a:pt x="7" y="149"/>
                    <a:pt x="17" y="143"/>
                    <a:pt x="28" y="143"/>
                  </a:cubicBezTo>
                  <a:cubicBezTo>
                    <a:pt x="39" y="143"/>
                    <a:pt x="49" y="148"/>
                    <a:pt x="56" y="157"/>
                  </a:cubicBezTo>
                  <a:cubicBezTo>
                    <a:pt x="66" y="169"/>
                    <a:pt x="72" y="186"/>
                    <a:pt x="71" y="206"/>
                  </a:cubicBezTo>
                  <a:cubicBezTo>
                    <a:pt x="72" y="225"/>
                    <a:pt x="66" y="242"/>
                    <a:pt x="56" y="255"/>
                  </a:cubicBezTo>
                  <a:cubicBezTo>
                    <a:pt x="49" y="263"/>
                    <a:pt x="39" y="268"/>
                    <a:pt x="28" y="268"/>
                  </a:cubicBezTo>
                  <a:cubicBezTo>
                    <a:pt x="17" y="268"/>
                    <a:pt x="7" y="263"/>
                    <a:pt x="0" y="254"/>
                  </a:cubicBezTo>
                  <a:cubicBezTo>
                    <a:pt x="0" y="348"/>
                    <a:pt x="0" y="348"/>
                    <a:pt x="0" y="348"/>
                  </a:cubicBezTo>
                  <a:cubicBezTo>
                    <a:pt x="189" y="348"/>
                    <a:pt x="189" y="348"/>
                    <a:pt x="189" y="348"/>
                  </a:cubicBezTo>
                  <a:cubicBezTo>
                    <a:pt x="312" y="348"/>
                    <a:pt x="312" y="348"/>
                    <a:pt x="312" y="348"/>
                  </a:cubicBezTo>
                  <a:cubicBezTo>
                    <a:pt x="312" y="254"/>
                    <a:pt x="312" y="254"/>
                    <a:pt x="312" y="254"/>
                  </a:cubicBezTo>
                  <a:cubicBezTo>
                    <a:pt x="305" y="263"/>
                    <a:pt x="295" y="268"/>
                    <a:pt x="284" y="268"/>
                  </a:cubicBezTo>
                  <a:cubicBezTo>
                    <a:pt x="274" y="268"/>
                    <a:pt x="264" y="263"/>
                    <a:pt x="257" y="255"/>
                  </a:cubicBezTo>
                  <a:cubicBezTo>
                    <a:pt x="246" y="242"/>
                    <a:pt x="241" y="225"/>
                    <a:pt x="241" y="206"/>
                  </a:cubicBezTo>
                  <a:cubicBezTo>
                    <a:pt x="241" y="186"/>
                    <a:pt x="246" y="169"/>
                    <a:pt x="257" y="157"/>
                  </a:cubicBezTo>
                  <a:cubicBezTo>
                    <a:pt x="264" y="148"/>
                    <a:pt x="274" y="143"/>
                    <a:pt x="284" y="143"/>
                  </a:cubicBezTo>
                  <a:cubicBezTo>
                    <a:pt x="295" y="143"/>
                    <a:pt x="305" y="149"/>
                    <a:pt x="312" y="157"/>
                  </a:cubicBezTo>
                  <a:cubicBezTo>
                    <a:pt x="312" y="23"/>
                    <a:pt x="312" y="23"/>
                    <a:pt x="312" y="23"/>
                  </a:cubicBezTo>
                  <a:cubicBezTo>
                    <a:pt x="292" y="20"/>
                    <a:pt x="273" y="18"/>
                    <a:pt x="256" y="17"/>
                  </a:cubicBezTo>
                  <a:cubicBezTo>
                    <a:pt x="182" y="11"/>
                    <a:pt x="96" y="0"/>
                    <a:pt x="0" y="12"/>
                  </a:cubicBezTo>
                  <a:lnTo>
                    <a:pt x="0" y="1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9" name="Google Shape;959;p39"/>
            <p:cNvSpPr/>
            <p:nvPr/>
          </p:nvSpPr>
          <p:spPr>
            <a:xfrm>
              <a:off x="1951107" y="3243857"/>
              <a:ext cx="274329" cy="218067"/>
            </a:xfrm>
            <a:custGeom>
              <a:rect b="b" l="l" r="r" t="t"/>
              <a:pathLst>
                <a:path extrusionOk="0" h="321" w="404">
                  <a:moveTo>
                    <a:pt x="72" y="155"/>
                  </a:moveTo>
                  <a:cubicBezTo>
                    <a:pt x="71" y="158"/>
                    <a:pt x="69" y="161"/>
                    <a:pt x="65" y="161"/>
                  </a:cubicBezTo>
                  <a:cubicBezTo>
                    <a:pt x="58" y="161"/>
                    <a:pt x="52" y="161"/>
                    <a:pt x="47" y="155"/>
                  </a:cubicBezTo>
                  <a:cubicBezTo>
                    <a:pt x="45" y="151"/>
                    <a:pt x="43" y="147"/>
                    <a:pt x="41" y="143"/>
                  </a:cubicBezTo>
                  <a:cubicBezTo>
                    <a:pt x="34" y="132"/>
                    <a:pt x="20" y="131"/>
                    <a:pt x="11" y="141"/>
                  </a:cubicBezTo>
                  <a:cubicBezTo>
                    <a:pt x="3" y="151"/>
                    <a:pt x="0" y="165"/>
                    <a:pt x="0" y="179"/>
                  </a:cubicBezTo>
                  <a:cubicBezTo>
                    <a:pt x="0" y="192"/>
                    <a:pt x="3" y="206"/>
                    <a:pt x="11" y="216"/>
                  </a:cubicBezTo>
                  <a:cubicBezTo>
                    <a:pt x="20" y="226"/>
                    <a:pt x="34" y="225"/>
                    <a:pt x="41" y="214"/>
                  </a:cubicBezTo>
                  <a:cubicBezTo>
                    <a:pt x="43" y="210"/>
                    <a:pt x="45" y="206"/>
                    <a:pt x="47" y="203"/>
                  </a:cubicBezTo>
                  <a:cubicBezTo>
                    <a:pt x="52" y="196"/>
                    <a:pt x="58" y="196"/>
                    <a:pt x="65" y="197"/>
                  </a:cubicBezTo>
                  <a:cubicBezTo>
                    <a:pt x="69" y="197"/>
                    <a:pt x="71" y="200"/>
                    <a:pt x="72" y="203"/>
                  </a:cubicBezTo>
                  <a:cubicBezTo>
                    <a:pt x="72" y="321"/>
                    <a:pt x="72" y="321"/>
                    <a:pt x="72" y="321"/>
                  </a:cubicBezTo>
                  <a:cubicBezTo>
                    <a:pt x="134" y="321"/>
                    <a:pt x="134" y="321"/>
                    <a:pt x="134" y="321"/>
                  </a:cubicBezTo>
                  <a:cubicBezTo>
                    <a:pt x="194" y="321"/>
                    <a:pt x="194" y="321"/>
                    <a:pt x="194" y="321"/>
                  </a:cubicBezTo>
                  <a:cubicBezTo>
                    <a:pt x="185" y="314"/>
                    <a:pt x="180" y="304"/>
                    <a:pt x="180" y="293"/>
                  </a:cubicBezTo>
                  <a:cubicBezTo>
                    <a:pt x="180" y="283"/>
                    <a:pt x="185" y="272"/>
                    <a:pt x="193" y="265"/>
                  </a:cubicBezTo>
                  <a:cubicBezTo>
                    <a:pt x="206" y="255"/>
                    <a:pt x="223" y="250"/>
                    <a:pt x="242" y="250"/>
                  </a:cubicBezTo>
                  <a:cubicBezTo>
                    <a:pt x="262" y="250"/>
                    <a:pt x="279" y="255"/>
                    <a:pt x="291" y="265"/>
                  </a:cubicBezTo>
                  <a:cubicBezTo>
                    <a:pt x="300" y="272"/>
                    <a:pt x="305" y="283"/>
                    <a:pt x="305" y="293"/>
                  </a:cubicBezTo>
                  <a:cubicBezTo>
                    <a:pt x="305" y="304"/>
                    <a:pt x="299" y="314"/>
                    <a:pt x="291" y="321"/>
                  </a:cubicBezTo>
                  <a:cubicBezTo>
                    <a:pt x="404" y="321"/>
                    <a:pt x="404" y="321"/>
                    <a:pt x="404" y="321"/>
                  </a:cubicBezTo>
                  <a:cubicBezTo>
                    <a:pt x="403" y="315"/>
                    <a:pt x="402" y="308"/>
                    <a:pt x="401" y="301"/>
                  </a:cubicBezTo>
                  <a:cubicBezTo>
                    <a:pt x="396" y="273"/>
                    <a:pt x="371" y="189"/>
                    <a:pt x="282" y="113"/>
                  </a:cubicBezTo>
                  <a:cubicBezTo>
                    <a:pt x="199" y="42"/>
                    <a:pt x="130" y="13"/>
                    <a:pt x="72" y="0"/>
                  </a:cubicBezTo>
                  <a:lnTo>
                    <a:pt x="72" y="15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0" name="Google Shape;960;p39"/>
            <p:cNvSpPr/>
            <p:nvPr/>
          </p:nvSpPr>
          <p:spPr>
            <a:xfrm>
              <a:off x="1858610" y="3710542"/>
              <a:ext cx="173926" cy="152226"/>
            </a:xfrm>
            <a:custGeom>
              <a:rect b="b" l="l" r="r" t="t"/>
              <a:pathLst>
                <a:path extrusionOk="0" h="224" w="256">
                  <a:moveTo>
                    <a:pt x="253" y="39"/>
                  </a:moveTo>
                  <a:cubicBezTo>
                    <a:pt x="254" y="37"/>
                    <a:pt x="255" y="35"/>
                    <a:pt x="256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2" y="206"/>
                    <a:pt x="142" y="206"/>
                    <a:pt x="142" y="206"/>
                  </a:cubicBezTo>
                  <a:cubicBezTo>
                    <a:pt x="148" y="216"/>
                    <a:pt x="159" y="221"/>
                    <a:pt x="170" y="222"/>
                  </a:cubicBezTo>
                  <a:cubicBezTo>
                    <a:pt x="225" y="224"/>
                    <a:pt x="225" y="224"/>
                    <a:pt x="225" y="224"/>
                  </a:cubicBezTo>
                  <a:cubicBezTo>
                    <a:pt x="233" y="224"/>
                    <a:pt x="235" y="221"/>
                    <a:pt x="233" y="218"/>
                  </a:cubicBezTo>
                  <a:cubicBezTo>
                    <a:pt x="229" y="209"/>
                    <a:pt x="220" y="192"/>
                    <a:pt x="212" y="175"/>
                  </a:cubicBezTo>
                  <a:cubicBezTo>
                    <a:pt x="207" y="166"/>
                    <a:pt x="206" y="154"/>
                    <a:pt x="210" y="144"/>
                  </a:cubicBezTo>
                  <a:lnTo>
                    <a:pt x="253" y="3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1" name="Google Shape;961;p39"/>
            <p:cNvSpPr/>
            <p:nvPr/>
          </p:nvSpPr>
          <p:spPr>
            <a:xfrm>
              <a:off x="1521825" y="3426634"/>
              <a:ext cx="288560" cy="234396"/>
            </a:xfrm>
            <a:custGeom>
              <a:rect b="b" l="l" r="r" t="t"/>
              <a:pathLst>
                <a:path extrusionOk="0" h="345" w="425">
                  <a:moveTo>
                    <a:pt x="299" y="269"/>
                  </a:moveTo>
                  <a:cubicBezTo>
                    <a:pt x="299" y="269"/>
                    <a:pt x="299" y="269"/>
                    <a:pt x="299" y="269"/>
                  </a:cubicBezTo>
                  <a:cubicBezTo>
                    <a:pt x="308" y="298"/>
                    <a:pt x="328" y="324"/>
                    <a:pt x="352" y="345"/>
                  </a:cubicBezTo>
                  <a:cubicBezTo>
                    <a:pt x="352" y="243"/>
                    <a:pt x="352" y="243"/>
                    <a:pt x="352" y="243"/>
                  </a:cubicBezTo>
                  <a:cubicBezTo>
                    <a:pt x="353" y="240"/>
                    <a:pt x="356" y="236"/>
                    <a:pt x="359" y="236"/>
                  </a:cubicBezTo>
                  <a:cubicBezTo>
                    <a:pt x="366" y="236"/>
                    <a:pt x="373" y="236"/>
                    <a:pt x="377" y="242"/>
                  </a:cubicBezTo>
                  <a:cubicBezTo>
                    <a:pt x="380" y="246"/>
                    <a:pt x="381" y="250"/>
                    <a:pt x="384" y="254"/>
                  </a:cubicBezTo>
                  <a:cubicBezTo>
                    <a:pt x="391" y="265"/>
                    <a:pt x="405" y="266"/>
                    <a:pt x="413" y="256"/>
                  </a:cubicBezTo>
                  <a:cubicBezTo>
                    <a:pt x="421" y="246"/>
                    <a:pt x="425" y="232"/>
                    <a:pt x="424" y="218"/>
                  </a:cubicBezTo>
                  <a:cubicBezTo>
                    <a:pt x="425" y="205"/>
                    <a:pt x="421" y="191"/>
                    <a:pt x="413" y="181"/>
                  </a:cubicBezTo>
                  <a:cubicBezTo>
                    <a:pt x="405" y="171"/>
                    <a:pt x="391" y="172"/>
                    <a:pt x="384" y="183"/>
                  </a:cubicBezTo>
                  <a:cubicBezTo>
                    <a:pt x="381" y="187"/>
                    <a:pt x="380" y="191"/>
                    <a:pt x="377" y="194"/>
                  </a:cubicBezTo>
                  <a:cubicBezTo>
                    <a:pt x="373" y="201"/>
                    <a:pt x="366" y="201"/>
                    <a:pt x="359" y="200"/>
                  </a:cubicBezTo>
                  <a:cubicBezTo>
                    <a:pt x="356" y="200"/>
                    <a:pt x="353" y="197"/>
                    <a:pt x="352" y="194"/>
                  </a:cubicBezTo>
                  <a:cubicBezTo>
                    <a:pt x="352" y="72"/>
                    <a:pt x="352" y="72"/>
                    <a:pt x="352" y="72"/>
                  </a:cubicBezTo>
                  <a:cubicBezTo>
                    <a:pt x="205" y="72"/>
                    <a:pt x="205" y="72"/>
                    <a:pt x="205" y="72"/>
                  </a:cubicBezTo>
                  <a:cubicBezTo>
                    <a:pt x="202" y="71"/>
                    <a:pt x="198" y="69"/>
                    <a:pt x="198" y="65"/>
                  </a:cubicBezTo>
                  <a:cubicBezTo>
                    <a:pt x="198" y="58"/>
                    <a:pt x="198" y="51"/>
                    <a:pt x="204" y="47"/>
                  </a:cubicBezTo>
                  <a:cubicBezTo>
                    <a:pt x="208" y="45"/>
                    <a:pt x="212" y="43"/>
                    <a:pt x="216" y="41"/>
                  </a:cubicBezTo>
                  <a:cubicBezTo>
                    <a:pt x="227" y="34"/>
                    <a:pt x="228" y="20"/>
                    <a:pt x="218" y="11"/>
                  </a:cubicBezTo>
                  <a:cubicBezTo>
                    <a:pt x="208" y="3"/>
                    <a:pt x="194" y="0"/>
                    <a:pt x="180" y="0"/>
                  </a:cubicBezTo>
                  <a:cubicBezTo>
                    <a:pt x="167" y="0"/>
                    <a:pt x="153" y="3"/>
                    <a:pt x="143" y="11"/>
                  </a:cubicBezTo>
                  <a:cubicBezTo>
                    <a:pt x="133" y="20"/>
                    <a:pt x="134" y="34"/>
                    <a:pt x="145" y="41"/>
                  </a:cubicBezTo>
                  <a:cubicBezTo>
                    <a:pt x="149" y="43"/>
                    <a:pt x="153" y="45"/>
                    <a:pt x="156" y="47"/>
                  </a:cubicBezTo>
                  <a:cubicBezTo>
                    <a:pt x="163" y="51"/>
                    <a:pt x="163" y="58"/>
                    <a:pt x="162" y="65"/>
                  </a:cubicBezTo>
                  <a:cubicBezTo>
                    <a:pt x="162" y="69"/>
                    <a:pt x="159" y="71"/>
                    <a:pt x="156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3" y="89"/>
                    <a:pt x="23" y="134"/>
                    <a:pt x="23" y="134"/>
                  </a:cubicBezTo>
                  <a:cubicBezTo>
                    <a:pt x="53" y="249"/>
                    <a:pt x="185" y="304"/>
                    <a:pt x="299" y="269"/>
                  </a:cubicBezTo>
                  <a:cubicBezTo>
                    <a:pt x="299" y="269"/>
                    <a:pt x="299" y="269"/>
                    <a:pt x="299" y="26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2" name="Google Shape;962;p39"/>
            <p:cNvSpPr/>
            <p:nvPr/>
          </p:nvSpPr>
          <p:spPr>
            <a:xfrm>
              <a:off x="1510757" y="3234903"/>
              <a:ext cx="299628" cy="227021"/>
            </a:xfrm>
            <a:custGeom>
              <a:rect b="b" l="l" r="r" t="t"/>
              <a:pathLst>
                <a:path extrusionOk="0" h="334" w="441">
                  <a:moveTo>
                    <a:pt x="148" y="334"/>
                  </a:moveTo>
                  <a:cubicBezTo>
                    <a:pt x="139" y="327"/>
                    <a:pt x="134" y="317"/>
                    <a:pt x="134" y="306"/>
                  </a:cubicBezTo>
                  <a:cubicBezTo>
                    <a:pt x="134" y="296"/>
                    <a:pt x="139" y="285"/>
                    <a:pt x="147" y="278"/>
                  </a:cubicBezTo>
                  <a:cubicBezTo>
                    <a:pt x="160" y="268"/>
                    <a:pt x="177" y="263"/>
                    <a:pt x="196" y="263"/>
                  </a:cubicBezTo>
                  <a:cubicBezTo>
                    <a:pt x="216" y="263"/>
                    <a:pt x="233" y="268"/>
                    <a:pt x="245" y="278"/>
                  </a:cubicBezTo>
                  <a:cubicBezTo>
                    <a:pt x="254" y="285"/>
                    <a:pt x="259" y="296"/>
                    <a:pt x="259" y="306"/>
                  </a:cubicBezTo>
                  <a:cubicBezTo>
                    <a:pt x="259" y="317"/>
                    <a:pt x="253" y="327"/>
                    <a:pt x="245" y="334"/>
                  </a:cubicBezTo>
                  <a:cubicBezTo>
                    <a:pt x="368" y="334"/>
                    <a:pt x="368" y="334"/>
                    <a:pt x="368" y="334"/>
                  </a:cubicBezTo>
                  <a:cubicBezTo>
                    <a:pt x="368" y="216"/>
                    <a:pt x="368" y="216"/>
                    <a:pt x="368" y="216"/>
                  </a:cubicBezTo>
                  <a:cubicBezTo>
                    <a:pt x="369" y="213"/>
                    <a:pt x="372" y="210"/>
                    <a:pt x="375" y="210"/>
                  </a:cubicBezTo>
                  <a:cubicBezTo>
                    <a:pt x="382" y="209"/>
                    <a:pt x="389" y="209"/>
                    <a:pt x="393" y="216"/>
                  </a:cubicBezTo>
                  <a:cubicBezTo>
                    <a:pt x="396" y="219"/>
                    <a:pt x="397" y="223"/>
                    <a:pt x="400" y="227"/>
                  </a:cubicBezTo>
                  <a:cubicBezTo>
                    <a:pt x="407" y="238"/>
                    <a:pt x="421" y="239"/>
                    <a:pt x="429" y="229"/>
                  </a:cubicBezTo>
                  <a:cubicBezTo>
                    <a:pt x="437" y="219"/>
                    <a:pt x="441" y="205"/>
                    <a:pt x="440" y="192"/>
                  </a:cubicBezTo>
                  <a:cubicBezTo>
                    <a:pt x="441" y="178"/>
                    <a:pt x="437" y="164"/>
                    <a:pt x="429" y="154"/>
                  </a:cubicBezTo>
                  <a:cubicBezTo>
                    <a:pt x="421" y="144"/>
                    <a:pt x="407" y="145"/>
                    <a:pt x="400" y="156"/>
                  </a:cubicBezTo>
                  <a:cubicBezTo>
                    <a:pt x="397" y="160"/>
                    <a:pt x="396" y="164"/>
                    <a:pt x="393" y="168"/>
                  </a:cubicBezTo>
                  <a:cubicBezTo>
                    <a:pt x="389" y="174"/>
                    <a:pt x="382" y="174"/>
                    <a:pt x="375" y="174"/>
                  </a:cubicBezTo>
                  <a:cubicBezTo>
                    <a:pt x="372" y="174"/>
                    <a:pt x="369" y="171"/>
                    <a:pt x="368" y="168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7" y="1"/>
                    <a:pt x="366" y="1"/>
                    <a:pt x="365" y="1"/>
                  </a:cubicBezTo>
                  <a:cubicBezTo>
                    <a:pt x="253" y="36"/>
                    <a:pt x="253" y="36"/>
                    <a:pt x="253" y="36"/>
                  </a:cubicBezTo>
                  <a:cubicBezTo>
                    <a:pt x="226" y="45"/>
                    <a:pt x="199" y="57"/>
                    <a:pt x="175" y="72"/>
                  </a:cubicBezTo>
                  <a:cubicBezTo>
                    <a:pt x="175" y="72"/>
                    <a:pt x="109" y="111"/>
                    <a:pt x="90" y="130"/>
                  </a:cubicBezTo>
                  <a:cubicBezTo>
                    <a:pt x="32" y="188"/>
                    <a:pt x="0" y="227"/>
                    <a:pt x="14" y="334"/>
                  </a:cubicBezTo>
                  <a:lnTo>
                    <a:pt x="148" y="3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63" name="Google Shape;963;p39"/>
          <p:cNvGrpSpPr/>
          <p:nvPr/>
        </p:nvGrpSpPr>
        <p:grpSpPr>
          <a:xfrm>
            <a:off x="3761148" y="2300567"/>
            <a:ext cx="445767" cy="359478"/>
            <a:chOff x="2595501" y="3253725"/>
            <a:chExt cx="720141" cy="580739"/>
          </a:xfrm>
        </p:grpSpPr>
        <p:sp>
          <p:nvSpPr>
            <p:cNvPr id="964" name="Google Shape;964;p39"/>
            <p:cNvSpPr/>
            <p:nvPr/>
          </p:nvSpPr>
          <p:spPr>
            <a:xfrm>
              <a:off x="2595501" y="3269807"/>
              <a:ext cx="416349" cy="273171"/>
            </a:xfrm>
            <a:custGeom>
              <a:rect b="b" l="l" r="r" t="t"/>
              <a:pathLst>
                <a:path extrusionOk="0" h="472" w="722">
                  <a:moveTo>
                    <a:pt x="250" y="429"/>
                  </a:moveTo>
                  <a:cubicBezTo>
                    <a:pt x="250" y="413"/>
                    <a:pt x="258" y="398"/>
                    <a:pt x="270" y="388"/>
                  </a:cubicBezTo>
                  <a:cubicBezTo>
                    <a:pt x="289" y="372"/>
                    <a:pt x="315" y="364"/>
                    <a:pt x="344" y="365"/>
                  </a:cubicBezTo>
                  <a:cubicBezTo>
                    <a:pt x="373" y="364"/>
                    <a:pt x="399" y="372"/>
                    <a:pt x="418" y="388"/>
                  </a:cubicBezTo>
                  <a:cubicBezTo>
                    <a:pt x="431" y="398"/>
                    <a:pt x="438" y="413"/>
                    <a:pt x="438" y="429"/>
                  </a:cubicBezTo>
                  <a:cubicBezTo>
                    <a:pt x="438" y="446"/>
                    <a:pt x="430" y="461"/>
                    <a:pt x="417" y="472"/>
                  </a:cubicBezTo>
                  <a:cubicBezTo>
                    <a:pt x="598" y="472"/>
                    <a:pt x="598" y="472"/>
                    <a:pt x="598" y="472"/>
                  </a:cubicBezTo>
                  <a:cubicBezTo>
                    <a:pt x="606" y="472"/>
                    <a:pt x="613" y="465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320"/>
                    <a:pt x="613" y="320"/>
                    <a:pt x="613" y="320"/>
                  </a:cubicBezTo>
                  <a:cubicBezTo>
                    <a:pt x="615" y="315"/>
                    <a:pt x="619" y="310"/>
                    <a:pt x="624" y="310"/>
                  </a:cubicBezTo>
                  <a:cubicBezTo>
                    <a:pt x="635" y="310"/>
                    <a:pt x="645" y="310"/>
                    <a:pt x="651" y="319"/>
                  </a:cubicBezTo>
                  <a:cubicBezTo>
                    <a:pt x="655" y="325"/>
                    <a:pt x="657" y="331"/>
                    <a:pt x="661" y="336"/>
                  </a:cubicBezTo>
                  <a:cubicBezTo>
                    <a:pt x="671" y="353"/>
                    <a:pt x="693" y="355"/>
                    <a:pt x="705" y="340"/>
                  </a:cubicBezTo>
                  <a:cubicBezTo>
                    <a:pt x="718" y="325"/>
                    <a:pt x="722" y="303"/>
                    <a:pt x="722" y="283"/>
                  </a:cubicBezTo>
                  <a:cubicBezTo>
                    <a:pt x="722" y="263"/>
                    <a:pt x="718" y="242"/>
                    <a:pt x="705" y="227"/>
                  </a:cubicBezTo>
                  <a:cubicBezTo>
                    <a:pt x="693" y="211"/>
                    <a:pt x="671" y="213"/>
                    <a:pt x="661" y="230"/>
                  </a:cubicBezTo>
                  <a:cubicBezTo>
                    <a:pt x="657" y="235"/>
                    <a:pt x="655" y="241"/>
                    <a:pt x="651" y="247"/>
                  </a:cubicBezTo>
                  <a:cubicBezTo>
                    <a:pt x="645" y="256"/>
                    <a:pt x="635" y="256"/>
                    <a:pt x="624" y="256"/>
                  </a:cubicBezTo>
                  <a:cubicBezTo>
                    <a:pt x="619" y="256"/>
                    <a:pt x="615" y="251"/>
                    <a:pt x="613" y="247"/>
                  </a:cubicBezTo>
                  <a:cubicBezTo>
                    <a:pt x="613" y="104"/>
                    <a:pt x="613" y="104"/>
                    <a:pt x="613" y="104"/>
                  </a:cubicBezTo>
                  <a:cubicBezTo>
                    <a:pt x="613" y="96"/>
                    <a:pt x="609" y="89"/>
                    <a:pt x="602" y="85"/>
                  </a:cubicBezTo>
                  <a:cubicBezTo>
                    <a:pt x="600" y="84"/>
                    <a:pt x="598" y="82"/>
                    <a:pt x="595" y="81"/>
                  </a:cubicBezTo>
                  <a:cubicBezTo>
                    <a:pt x="520" y="29"/>
                    <a:pt x="437" y="0"/>
                    <a:pt x="345" y="0"/>
                  </a:cubicBezTo>
                  <a:cubicBezTo>
                    <a:pt x="147" y="9"/>
                    <a:pt x="0" y="128"/>
                    <a:pt x="25" y="345"/>
                  </a:cubicBezTo>
                  <a:cubicBezTo>
                    <a:pt x="29" y="385"/>
                    <a:pt x="37" y="424"/>
                    <a:pt x="49" y="461"/>
                  </a:cubicBezTo>
                  <a:cubicBezTo>
                    <a:pt x="52" y="467"/>
                    <a:pt x="57" y="472"/>
                    <a:pt x="64" y="472"/>
                  </a:cubicBezTo>
                  <a:cubicBezTo>
                    <a:pt x="271" y="472"/>
                    <a:pt x="271" y="472"/>
                    <a:pt x="271" y="472"/>
                  </a:cubicBezTo>
                  <a:cubicBezTo>
                    <a:pt x="258" y="461"/>
                    <a:pt x="250" y="446"/>
                    <a:pt x="250" y="4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5" name="Google Shape;965;p39"/>
            <p:cNvSpPr/>
            <p:nvPr/>
          </p:nvSpPr>
          <p:spPr>
            <a:xfrm>
              <a:off x="2903528" y="3560177"/>
              <a:ext cx="374670" cy="273617"/>
            </a:xfrm>
            <a:custGeom>
              <a:rect b="b" l="l" r="r" t="t"/>
              <a:pathLst>
                <a:path extrusionOk="0" h="473" w="650">
                  <a:moveTo>
                    <a:pt x="455" y="42"/>
                  </a:moveTo>
                  <a:cubicBezTo>
                    <a:pt x="455" y="58"/>
                    <a:pt x="448" y="74"/>
                    <a:pt x="435" y="84"/>
                  </a:cubicBezTo>
                  <a:cubicBezTo>
                    <a:pt x="417" y="100"/>
                    <a:pt x="391" y="108"/>
                    <a:pt x="361" y="107"/>
                  </a:cubicBezTo>
                  <a:cubicBezTo>
                    <a:pt x="332" y="108"/>
                    <a:pt x="306" y="100"/>
                    <a:pt x="288" y="84"/>
                  </a:cubicBezTo>
                  <a:cubicBezTo>
                    <a:pt x="275" y="74"/>
                    <a:pt x="268" y="58"/>
                    <a:pt x="268" y="42"/>
                  </a:cubicBezTo>
                  <a:cubicBezTo>
                    <a:pt x="268" y="26"/>
                    <a:pt x="275" y="11"/>
                    <a:pt x="289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16" y="0"/>
                    <a:pt x="109" y="7"/>
                    <a:pt x="109" y="15"/>
                  </a:cubicBezTo>
                  <a:cubicBezTo>
                    <a:pt x="109" y="181"/>
                    <a:pt x="109" y="181"/>
                    <a:pt x="109" y="181"/>
                  </a:cubicBezTo>
                  <a:cubicBezTo>
                    <a:pt x="107" y="186"/>
                    <a:pt x="104" y="190"/>
                    <a:pt x="98" y="191"/>
                  </a:cubicBezTo>
                  <a:cubicBezTo>
                    <a:pt x="88" y="191"/>
                    <a:pt x="78" y="191"/>
                    <a:pt x="71" y="181"/>
                  </a:cubicBezTo>
                  <a:cubicBezTo>
                    <a:pt x="68" y="176"/>
                    <a:pt x="65" y="170"/>
                    <a:pt x="62" y="164"/>
                  </a:cubicBezTo>
                  <a:cubicBezTo>
                    <a:pt x="51" y="148"/>
                    <a:pt x="30" y="146"/>
                    <a:pt x="17" y="161"/>
                  </a:cubicBezTo>
                  <a:cubicBezTo>
                    <a:pt x="5" y="176"/>
                    <a:pt x="0" y="198"/>
                    <a:pt x="1" y="218"/>
                  </a:cubicBezTo>
                  <a:cubicBezTo>
                    <a:pt x="0" y="238"/>
                    <a:pt x="5" y="259"/>
                    <a:pt x="17" y="274"/>
                  </a:cubicBezTo>
                  <a:cubicBezTo>
                    <a:pt x="30" y="289"/>
                    <a:pt x="51" y="288"/>
                    <a:pt x="62" y="271"/>
                  </a:cubicBezTo>
                  <a:cubicBezTo>
                    <a:pt x="65" y="265"/>
                    <a:pt x="68" y="259"/>
                    <a:pt x="71" y="254"/>
                  </a:cubicBezTo>
                  <a:cubicBezTo>
                    <a:pt x="78" y="244"/>
                    <a:pt x="88" y="244"/>
                    <a:pt x="98" y="245"/>
                  </a:cubicBezTo>
                  <a:cubicBezTo>
                    <a:pt x="104" y="245"/>
                    <a:pt x="107" y="250"/>
                    <a:pt x="109" y="254"/>
                  </a:cubicBezTo>
                  <a:cubicBezTo>
                    <a:pt x="109" y="457"/>
                    <a:pt x="109" y="457"/>
                    <a:pt x="109" y="457"/>
                  </a:cubicBezTo>
                  <a:cubicBezTo>
                    <a:pt x="109" y="466"/>
                    <a:pt x="118" y="473"/>
                    <a:pt x="127" y="470"/>
                  </a:cubicBezTo>
                  <a:cubicBezTo>
                    <a:pt x="132" y="468"/>
                    <a:pt x="138" y="466"/>
                    <a:pt x="143" y="464"/>
                  </a:cubicBezTo>
                  <a:cubicBezTo>
                    <a:pt x="264" y="406"/>
                    <a:pt x="377" y="334"/>
                    <a:pt x="477" y="243"/>
                  </a:cubicBezTo>
                  <a:cubicBezTo>
                    <a:pt x="549" y="178"/>
                    <a:pt x="607" y="105"/>
                    <a:pt x="646" y="21"/>
                  </a:cubicBezTo>
                  <a:cubicBezTo>
                    <a:pt x="650" y="11"/>
                    <a:pt x="643" y="0"/>
                    <a:pt x="632" y="0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448" y="11"/>
                    <a:pt x="455" y="26"/>
                    <a:pt x="455" y="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6" name="Google Shape;966;p39"/>
            <p:cNvSpPr/>
            <p:nvPr/>
          </p:nvSpPr>
          <p:spPr>
            <a:xfrm>
              <a:off x="2635397" y="3497189"/>
              <a:ext cx="313600" cy="337276"/>
            </a:xfrm>
            <a:custGeom>
              <a:rect b="b" l="l" r="r" t="t"/>
              <a:pathLst>
                <a:path extrusionOk="0" h="583" w="544">
                  <a:moveTo>
                    <a:pt x="502" y="420"/>
                  </a:moveTo>
                  <a:cubicBezTo>
                    <a:pt x="486" y="420"/>
                    <a:pt x="471" y="413"/>
                    <a:pt x="460" y="400"/>
                  </a:cubicBezTo>
                  <a:cubicBezTo>
                    <a:pt x="445" y="382"/>
                    <a:pt x="436" y="356"/>
                    <a:pt x="437" y="327"/>
                  </a:cubicBezTo>
                  <a:cubicBezTo>
                    <a:pt x="436" y="298"/>
                    <a:pt x="445" y="271"/>
                    <a:pt x="460" y="253"/>
                  </a:cubicBezTo>
                  <a:cubicBezTo>
                    <a:pt x="471" y="240"/>
                    <a:pt x="486" y="233"/>
                    <a:pt x="502" y="233"/>
                  </a:cubicBezTo>
                  <a:cubicBezTo>
                    <a:pt x="518" y="233"/>
                    <a:pt x="534" y="241"/>
                    <a:pt x="544" y="254"/>
                  </a:cubicBezTo>
                  <a:cubicBezTo>
                    <a:pt x="544" y="124"/>
                    <a:pt x="544" y="124"/>
                    <a:pt x="544" y="124"/>
                  </a:cubicBezTo>
                  <a:cubicBezTo>
                    <a:pt x="544" y="116"/>
                    <a:pt x="537" y="109"/>
                    <a:pt x="529" y="109"/>
                  </a:cubicBezTo>
                  <a:cubicBezTo>
                    <a:pt x="312" y="109"/>
                    <a:pt x="312" y="109"/>
                    <a:pt x="312" y="109"/>
                  </a:cubicBezTo>
                  <a:cubicBezTo>
                    <a:pt x="307" y="107"/>
                    <a:pt x="302" y="103"/>
                    <a:pt x="302" y="98"/>
                  </a:cubicBezTo>
                  <a:cubicBezTo>
                    <a:pt x="302" y="87"/>
                    <a:pt x="302" y="78"/>
                    <a:pt x="311" y="71"/>
                  </a:cubicBezTo>
                  <a:cubicBezTo>
                    <a:pt x="317" y="67"/>
                    <a:pt x="323" y="65"/>
                    <a:pt x="328" y="61"/>
                  </a:cubicBezTo>
                  <a:cubicBezTo>
                    <a:pt x="345" y="51"/>
                    <a:pt x="347" y="30"/>
                    <a:pt x="332" y="17"/>
                  </a:cubicBezTo>
                  <a:cubicBezTo>
                    <a:pt x="317" y="5"/>
                    <a:pt x="295" y="0"/>
                    <a:pt x="275" y="0"/>
                  </a:cubicBezTo>
                  <a:cubicBezTo>
                    <a:pt x="255" y="0"/>
                    <a:pt x="234" y="5"/>
                    <a:pt x="219" y="17"/>
                  </a:cubicBezTo>
                  <a:cubicBezTo>
                    <a:pt x="203" y="30"/>
                    <a:pt x="205" y="51"/>
                    <a:pt x="222" y="61"/>
                  </a:cubicBezTo>
                  <a:cubicBezTo>
                    <a:pt x="227" y="65"/>
                    <a:pt x="233" y="67"/>
                    <a:pt x="239" y="71"/>
                  </a:cubicBezTo>
                  <a:cubicBezTo>
                    <a:pt x="248" y="78"/>
                    <a:pt x="248" y="87"/>
                    <a:pt x="248" y="98"/>
                  </a:cubicBezTo>
                  <a:cubicBezTo>
                    <a:pt x="248" y="103"/>
                    <a:pt x="243" y="107"/>
                    <a:pt x="239" y="109"/>
                  </a:cubicBezTo>
                  <a:cubicBezTo>
                    <a:pt x="19" y="109"/>
                    <a:pt x="19" y="109"/>
                    <a:pt x="19" y="109"/>
                  </a:cubicBezTo>
                  <a:cubicBezTo>
                    <a:pt x="8" y="109"/>
                    <a:pt x="0" y="120"/>
                    <a:pt x="5" y="130"/>
                  </a:cubicBezTo>
                  <a:cubicBezTo>
                    <a:pt x="18" y="157"/>
                    <a:pt x="32" y="183"/>
                    <a:pt x="50" y="208"/>
                  </a:cubicBezTo>
                  <a:cubicBezTo>
                    <a:pt x="170" y="381"/>
                    <a:pt x="338" y="493"/>
                    <a:pt x="525" y="579"/>
                  </a:cubicBezTo>
                  <a:cubicBezTo>
                    <a:pt x="525" y="579"/>
                    <a:pt x="525" y="579"/>
                    <a:pt x="525" y="579"/>
                  </a:cubicBezTo>
                  <a:cubicBezTo>
                    <a:pt x="534" y="583"/>
                    <a:pt x="544" y="576"/>
                    <a:pt x="544" y="567"/>
                  </a:cubicBezTo>
                  <a:cubicBezTo>
                    <a:pt x="544" y="399"/>
                    <a:pt x="544" y="399"/>
                    <a:pt x="544" y="399"/>
                  </a:cubicBezTo>
                  <a:cubicBezTo>
                    <a:pt x="534" y="413"/>
                    <a:pt x="518" y="420"/>
                    <a:pt x="502" y="4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7" name="Google Shape;967;p39"/>
            <p:cNvSpPr/>
            <p:nvPr/>
          </p:nvSpPr>
          <p:spPr>
            <a:xfrm>
              <a:off x="2966382" y="3253725"/>
              <a:ext cx="349261" cy="352241"/>
            </a:xfrm>
            <a:custGeom>
              <a:rect b="b" l="l" r="r" t="t"/>
              <a:pathLst>
                <a:path extrusionOk="0" h="609" w="606">
                  <a:moveTo>
                    <a:pt x="397" y="49"/>
                  </a:moveTo>
                  <a:cubicBezTo>
                    <a:pt x="262" y="0"/>
                    <a:pt x="137" y="39"/>
                    <a:pt x="19" y="109"/>
                  </a:cubicBezTo>
                  <a:cubicBezTo>
                    <a:pt x="17" y="110"/>
                    <a:pt x="15" y="111"/>
                    <a:pt x="13" y="112"/>
                  </a:cubicBezTo>
                  <a:cubicBezTo>
                    <a:pt x="5" y="116"/>
                    <a:pt x="0" y="124"/>
                    <a:pt x="0" y="132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11" y="225"/>
                    <a:pt x="26" y="217"/>
                    <a:pt x="43" y="217"/>
                  </a:cubicBezTo>
                  <a:cubicBezTo>
                    <a:pt x="59" y="217"/>
                    <a:pt x="74" y="225"/>
                    <a:pt x="85" y="237"/>
                  </a:cubicBezTo>
                  <a:cubicBezTo>
                    <a:pt x="100" y="256"/>
                    <a:pt x="108" y="282"/>
                    <a:pt x="108" y="311"/>
                  </a:cubicBezTo>
                  <a:cubicBezTo>
                    <a:pt x="108" y="340"/>
                    <a:pt x="100" y="366"/>
                    <a:pt x="85" y="385"/>
                  </a:cubicBezTo>
                  <a:cubicBezTo>
                    <a:pt x="74" y="398"/>
                    <a:pt x="59" y="405"/>
                    <a:pt x="43" y="405"/>
                  </a:cubicBezTo>
                  <a:cubicBezTo>
                    <a:pt x="26" y="405"/>
                    <a:pt x="11" y="397"/>
                    <a:pt x="0" y="384"/>
                  </a:cubicBezTo>
                  <a:cubicBezTo>
                    <a:pt x="0" y="485"/>
                    <a:pt x="0" y="485"/>
                    <a:pt x="0" y="485"/>
                  </a:cubicBezTo>
                  <a:cubicBezTo>
                    <a:pt x="0" y="493"/>
                    <a:pt x="7" y="500"/>
                    <a:pt x="15" y="500"/>
                  </a:cubicBezTo>
                  <a:cubicBezTo>
                    <a:pt x="216" y="500"/>
                    <a:pt x="216" y="500"/>
                    <a:pt x="216" y="500"/>
                  </a:cubicBezTo>
                  <a:cubicBezTo>
                    <a:pt x="221" y="502"/>
                    <a:pt x="225" y="505"/>
                    <a:pt x="225" y="511"/>
                  </a:cubicBezTo>
                  <a:cubicBezTo>
                    <a:pt x="226" y="521"/>
                    <a:pt x="226" y="531"/>
                    <a:pt x="216" y="538"/>
                  </a:cubicBezTo>
                  <a:cubicBezTo>
                    <a:pt x="211" y="541"/>
                    <a:pt x="205" y="544"/>
                    <a:pt x="199" y="547"/>
                  </a:cubicBezTo>
                  <a:cubicBezTo>
                    <a:pt x="183" y="558"/>
                    <a:pt x="181" y="579"/>
                    <a:pt x="196" y="592"/>
                  </a:cubicBezTo>
                  <a:cubicBezTo>
                    <a:pt x="211" y="604"/>
                    <a:pt x="233" y="609"/>
                    <a:pt x="252" y="609"/>
                  </a:cubicBezTo>
                  <a:cubicBezTo>
                    <a:pt x="272" y="609"/>
                    <a:pt x="294" y="604"/>
                    <a:pt x="309" y="592"/>
                  </a:cubicBezTo>
                  <a:cubicBezTo>
                    <a:pt x="324" y="579"/>
                    <a:pt x="322" y="558"/>
                    <a:pt x="306" y="547"/>
                  </a:cubicBezTo>
                  <a:cubicBezTo>
                    <a:pt x="300" y="544"/>
                    <a:pt x="294" y="541"/>
                    <a:pt x="289" y="538"/>
                  </a:cubicBezTo>
                  <a:cubicBezTo>
                    <a:pt x="279" y="531"/>
                    <a:pt x="279" y="521"/>
                    <a:pt x="279" y="511"/>
                  </a:cubicBezTo>
                  <a:cubicBezTo>
                    <a:pt x="280" y="505"/>
                    <a:pt x="284" y="502"/>
                    <a:pt x="289" y="500"/>
                  </a:cubicBezTo>
                  <a:cubicBezTo>
                    <a:pt x="547" y="500"/>
                    <a:pt x="547" y="500"/>
                    <a:pt x="547" y="500"/>
                  </a:cubicBezTo>
                  <a:cubicBezTo>
                    <a:pt x="554" y="500"/>
                    <a:pt x="559" y="496"/>
                    <a:pt x="561" y="490"/>
                  </a:cubicBezTo>
                  <a:cubicBezTo>
                    <a:pt x="574" y="451"/>
                    <a:pt x="583" y="411"/>
                    <a:pt x="588" y="368"/>
                  </a:cubicBezTo>
                  <a:cubicBezTo>
                    <a:pt x="606" y="217"/>
                    <a:pt x="540" y="101"/>
                    <a:pt x="397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68" name="Google Shape;968;p39"/>
          <p:cNvGrpSpPr/>
          <p:nvPr/>
        </p:nvGrpSpPr>
        <p:grpSpPr>
          <a:xfrm>
            <a:off x="5143819" y="2257535"/>
            <a:ext cx="443879" cy="445541"/>
            <a:chOff x="4764809" y="3184208"/>
            <a:chExt cx="717090" cy="719775"/>
          </a:xfrm>
        </p:grpSpPr>
        <p:sp>
          <p:nvSpPr>
            <p:cNvPr id="969" name="Google Shape;969;p39"/>
            <p:cNvSpPr/>
            <p:nvPr/>
          </p:nvSpPr>
          <p:spPr>
            <a:xfrm>
              <a:off x="5143387" y="3232375"/>
              <a:ext cx="338512" cy="556553"/>
            </a:xfrm>
            <a:custGeom>
              <a:rect b="b" l="l" r="r" t="t"/>
              <a:pathLst>
                <a:path extrusionOk="0" h="847" w="517">
                  <a:moveTo>
                    <a:pt x="0" y="802"/>
                  </a:moveTo>
                  <a:cubicBezTo>
                    <a:pt x="37" y="819"/>
                    <a:pt x="110" y="847"/>
                    <a:pt x="190" y="847"/>
                  </a:cubicBezTo>
                  <a:cubicBezTo>
                    <a:pt x="190" y="847"/>
                    <a:pt x="190" y="847"/>
                    <a:pt x="190" y="847"/>
                  </a:cubicBezTo>
                  <a:cubicBezTo>
                    <a:pt x="199" y="847"/>
                    <a:pt x="209" y="847"/>
                    <a:pt x="218" y="846"/>
                  </a:cubicBezTo>
                  <a:cubicBezTo>
                    <a:pt x="349" y="835"/>
                    <a:pt x="430" y="763"/>
                    <a:pt x="441" y="754"/>
                  </a:cubicBezTo>
                  <a:cubicBezTo>
                    <a:pt x="491" y="669"/>
                    <a:pt x="517" y="573"/>
                    <a:pt x="517" y="474"/>
                  </a:cubicBezTo>
                  <a:cubicBezTo>
                    <a:pt x="517" y="274"/>
                    <a:pt x="411" y="96"/>
                    <a:pt x="244" y="0"/>
                  </a:cubicBezTo>
                  <a:cubicBezTo>
                    <a:pt x="282" y="43"/>
                    <a:pt x="320" y="107"/>
                    <a:pt x="335" y="201"/>
                  </a:cubicBezTo>
                  <a:cubicBezTo>
                    <a:pt x="354" y="317"/>
                    <a:pt x="329" y="414"/>
                    <a:pt x="305" y="476"/>
                  </a:cubicBezTo>
                  <a:cubicBezTo>
                    <a:pt x="279" y="543"/>
                    <a:pt x="249" y="582"/>
                    <a:pt x="247" y="583"/>
                  </a:cubicBezTo>
                  <a:cubicBezTo>
                    <a:pt x="247" y="583"/>
                    <a:pt x="247" y="583"/>
                    <a:pt x="247" y="583"/>
                  </a:cubicBezTo>
                  <a:cubicBezTo>
                    <a:pt x="236" y="599"/>
                    <a:pt x="224" y="615"/>
                    <a:pt x="210" y="631"/>
                  </a:cubicBezTo>
                  <a:cubicBezTo>
                    <a:pt x="168" y="680"/>
                    <a:pt x="115" y="725"/>
                    <a:pt x="50" y="770"/>
                  </a:cubicBezTo>
                  <a:cubicBezTo>
                    <a:pt x="35" y="780"/>
                    <a:pt x="20" y="790"/>
                    <a:pt x="5" y="800"/>
                  </a:cubicBezTo>
                  <a:cubicBezTo>
                    <a:pt x="3" y="800"/>
                    <a:pt x="2" y="801"/>
                    <a:pt x="0" y="8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0" name="Google Shape;970;p39"/>
            <p:cNvSpPr/>
            <p:nvPr/>
          </p:nvSpPr>
          <p:spPr>
            <a:xfrm>
              <a:off x="4783248" y="3418197"/>
              <a:ext cx="616697" cy="485785"/>
            </a:xfrm>
            <a:custGeom>
              <a:rect b="b" l="l" r="r" t="t"/>
              <a:pathLst>
                <a:path extrusionOk="0" h="739" w="942">
                  <a:moveTo>
                    <a:pt x="84" y="145"/>
                  </a:moveTo>
                  <a:cubicBezTo>
                    <a:pt x="0" y="309"/>
                    <a:pt x="79" y="508"/>
                    <a:pt x="87" y="527"/>
                  </a:cubicBezTo>
                  <a:cubicBezTo>
                    <a:pt x="192" y="662"/>
                    <a:pt x="349" y="739"/>
                    <a:pt x="520" y="739"/>
                  </a:cubicBezTo>
                  <a:cubicBezTo>
                    <a:pt x="683" y="739"/>
                    <a:pt x="839" y="664"/>
                    <a:pt x="942" y="540"/>
                  </a:cubicBezTo>
                  <a:cubicBezTo>
                    <a:pt x="901" y="562"/>
                    <a:pt x="843" y="585"/>
                    <a:pt x="770" y="591"/>
                  </a:cubicBezTo>
                  <a:cubicBezTo>
                    <a:pt x="760" y="592"/>
                    <a:pt x="750" y="593"/>
                    <a:pt x="740" y="593"/>
                  </a:cubicBezTo>
                  <a:cubicBezTo>
                    <a:pt x="629" y="593"/>
                    <a:pt x="541" y="547"/>
                    <a:pt x="524" y="539"/>
                  </a:cubicBezTo>
                  <a:cubicBezTo>
                    <a:pt x="519" y="537"/>
                    <a:pt x="510" y="532"/>
                    <a:pt x="508" y="531"/>
                  </a:cubicBezTo>
                  <a:cubicBezTo>
                    <a:pt x="451" y="498"/>
                    <a:pt x="405" y="464"/>
                    <a:pt x="363" y="429"/>
                  </a:cubicBezTo>
                  <a:cubicBezTo>
                    <a:pt x="308" y="383"/>
                    <a:pt x="268" y="340"/>
                    <a:pt x="237" y="293"/>
                  </a:cubicBezTo>
                  <a:cubicBezTo>
                    <a:pt x="212" y="256"/>
                    <a:pt x="196" y="220"/>
                    <a:pt x="188" y="183"/>
                  </a:cubicBezTo>
                  <a:cubicBezTo>
                    <a:pt x="176" y="134"/>
                    <a:pt x="179" y="91"/>
                    <a:pt x="195" y="51"/>
                  </a:cubicBezTo>
                  <a:cubicBezTo>
                    <a:pt x="203" y="32"/>
                    <a:pt x="213" y="15"/>
                    <a:pt x="225" y="0"/>
                  </a:cubicBezTo>
                  <a:cubicBezTo>
                    <a:pt x="175" y="27"/>
                    <a:pt x="122" y="72"/>
                    <a:pt x="84" y="1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1" name="Google Shape;971;p39"/>
            <p:cNvSpPr/>
            <p:nvPr/>
          </p:nvSpPr>
          <p:spPr>
            <a:xfrm>
              <a:off x="4764809" y="3184208"/>
              <a:ext cx="585965" cy="520485"/>
            </a:xfrm>
            <a:custGeom>
              <a:rect b="b" l="l" r="r" t="t"/>
              <a:pathLst>
                <a:path extrusionOk="0" h="792" w="895">
                  <a:moveTo>
                    <a:pt x="885" y="279"/>
                  </a:moveTo>
                  <a:cubicBezTo>
                    <a:pt x="871" y="194"/>
                    <a:pt x="837" y="125"/>
                    <a:pt x="783" y="74"/>
                  </a:cubicBezTo>
                  <a:cubicBezTo>
                    <a:pt x="745" y="38"/>
                    <a:pt x="710" y="24"/>
                    <a:pt x="706" y="23"/>
                  </a:cubicBezTo>
                  <a:cubicBezTo>
                    <a:pt x="655" y="8"/>
                    <a:pt x="602" y="0"/>
                    <a:pt x="548" y="0"/>
                  </a:cubicBezTo>
                  <a:cubicBezTo>
                    <a:pt x="246" y="0"/>
                    <a:pt x="0" y="245"/>
                    <a:pt x="0" y="547"/>
                  </a:cubicBezTo>
                  <a:cubicBezTo>
                    <a:pt x="0" y="634"/>
                    <a:pt x="20" y="717"/>
                    <a:pt x="57" y="792"/>
                  </a:cubicBezTo>
                  <a:cubicBezTo>
                    <a:pt x="40" y="710"/>
                    <a:pt x="32" y="594"/>
                    <a:pt x="87" y="488"/>
                  </a:cubicBezTo>
                  <a:cubicBezTo>
                    <a:pt x="170" y="327"/>
                    <a:pt x="318" y="293"/>
                    <a:pt x="378" y="286"/>
                  </a:cubicBezTo>
                  <a:cubicBezTo>
                    <a:pt x="387" y="285"/>
                    <a:pt x="396" y="284"/>
                    <a:pt x="405" y="284"/>
                  </a:cubicBezTo>
                  <a:cubicBezTo>
                    <a:pt x="406" y="284"/>
                    <a:pt x="406" y="284"/>
                    <a:pt x="406" y="284"/>
                  </a:cubicBezTo>
                  <a:cubicBezTo>
                    <a:pt x="408" y="284"/>
                    <a:pt x="408" y="284"/>
                    <a:pt x="408" y="284"/>
                  </a:cubicBezTo>
                  <a:cubicBezTo>
                    <a:pt x="410" y="285"/>
                    <a:pt x="410" y="285"/>
                    <a:pt x="410" y="285"/>
                  </a:cubicBezTo>
                  <a:cubicBezTo>
                    <a:pt x="441" y="285"/>
                    <a:pt x="472" y="294"/>
                    <a:pt x="500" y="311"/>
                  </a:cubicBezTo>
                  <a:cubicBezTo>
                    <a:pt x="519" y="322"/>
                    <a:pt x="535" y="337"/>
                    <a:pt x="548" y="356"/>
                  </a:cubicBezTo>
                  <a:cubicBezTo>
                    <a:pt x="570" y="322"/>
                    <a:pt x="603" y="301"/>
                    <a:pt x="645" y="291"/>
                  </a:cubicBezTo>
                  <a:cubicBezTo>
                    <a:pt x="662" y="287"/>
                    <a:pt x="678" y="285"/>
                    <a:pt x="694" y="285"/>
                  </a:cubicBezTo>
                  <a:cubicBezTo>
                    <a:pt x="737" y="285"/>
                    <a:pt x="776" y="299"/>
                    <a:pt x="812" y="326"/>
                  </a:cubicBezTo>
                  <a:cubicBezTo>
                    <a:pt x="850" y="356"/>
                    <a:pt x="874" y="395"/>
                    <a:pt x="883" y="444"/>
                  </a:cubicBezTo>
                  <a:cubicBezTo>
                    <a:pt x="892" y="395"/>
                    <a:pt x="895" y="340"/>
                    <a:pt x="885" y="2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72" name="Google Shape;972;p39"/>
          <p:cNvGrpSpPr/>
          <p:nvPr/>
        </p:nvGrpSpPr>
        <p:grpSpPr>
          <a:xfrm>
            <a:off x="4452495" y="2286500"/>
            <a:ext cx="445746" cy="387612"/>
            <a:chOff x="3680173" y="3231000"/>
            <a:chExt cx="720106" cy="626190"/>
          </a:xfrm>
        </p:grpSpPr>
        <p:sp>
          <p:nvSpPr>
            <p:cNvPr id="973" name="Google Shape;973;p39"/>
            <p:cNvSpPr/>
            <p:nvPr/>
          </p:nvSpPr>
          <p:spPr>
            <a:xfrm>
              <a:off x="3680173" y="3232386"/>
              <a:ext cx="468746" cy="451568"/>
            </a:xfrm>
            <a:custGeom>
              <a:rect b="b" l="l" r="r" t="t"/>
              <a:pathLst>
                <a:path extrusionOk="0" h="326" w="341">
                  <a:moveTo>
                    <a:pt x="337" y="79"/>
                  </a:moveTo>
                  <a:cubicBezTo>
                    <a:pt x="332" y="73"/>
                    <a:pt x="325" y="65"/>
                    <a:pt x="312" y="52"/>
                  </a:cubicBezTo>
                  <a:cubicBezTo>
                    <a:pt x="290" y="31"/>
                    <a:pt x="264" y="16"/>
                    <a:pt x="261" y="15"/>
                  </a:cubicBezTo>
                  <a:cubicBezTo>
                    <a:pt x="237" y="5"/>
                    <a:pt x="211" y="0"/>
                    <a:pt x="184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24" y="2"/>
                    <a:pt x="76" y="24"/>
                    <a:pt x="44" y="61"/>
                  </a:cubicBezTo>
                  <a:cubicBezTo>
                    <a:pt x="13" y="97"/>
                    <a:pt x="0" y="144"/>
                    <a:pt x="5" y="195"/>
                  </a:cubicBezTo>
                  <a:cubicBezTo>
                    <a:pt x="10" y="237"/>
                    <a:pt x="24" y="275"/>
                    <a:pt x="47" y="308"/>
                  </a:cubicBezTo>
                  <a:cubicBezTo>
                    <a:pt x="51" y="314"/>
                    <a:pt x="56" y="320"/>
                    <a:pt x="61" y="326"/>
                  </a:cubicBezTo>
                  <a:cubicBezTo>
                    <a:pt x="50" y="296"/>
                    <a:pt x="39" y="251"/>
                    <a:pt x="47" y="200"/>
                  </a:cubicBezTo>
                  <a:cubicBezTo>
                    <a:pt x="62" y="106"/>
                    <a:pt x="151" y="88"/>
                    <a:pt x="162" y="86"/>
                  </a:cubicBezTo>
                  <a:cubicBezTo>
                    <a:pt x="162" y="86"/>
                    <a:pt x="162" y="86"/>
                    <a:pt x="162" y="86"/>
                  </a:cubicBezTo>
                  <a:cubicBezTo>
                    <a:pt x="169" y="85"/>
                    <a:pt x="176" y="84"/>
                    <a:pt x="183" y="83"/>
                  </a:cubicBezTo>
                  <a:cubicBezTo>
                    <a:pt x="184" y="83"/>
                    <a:pt x="184" y="83"/>
                    <a:pt x="184" y="83"/>
                  </a:cubicBezTo>
                  <a:cubicBezTo>
                    <a:pt x="210" y="83"/>
                    <a:pt x="234" y="91"/>
                    <a:pt x="257" y="107"/>
                  </a:cubicBezTo>
                  <a:cubicBezTo>
                    <a:pt x="259" y="109"/>
                    <a:pt x="261" y="109"/>
                    <a:pt x="262" y="109"/>
                  </a:cubicBezTo>
                  <a:cubicBezTo>
                    <a:pt x="264" y="109"/>
                    <a:pt x="266" y="108"/>
                    <a:pt x="269" y="107"/>
                  </a:cubicBezTo>
                  <a:cubicBezTo>
                    <a:pt x="295" y="91"/>
                    <a:pt x="318" y="84"/>
                    <a:pt x="341" y="83"/>
                  </a:cubicBezTo>
                  <a:cubicBezTo>
                    <a:pt x="339" y="82"/>
                    <a:pt x="338" y="80"/>
                    <a:pt x="337" y="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4" name="Google Shape;974;p39"/>
            <p:cNvSpPr/>
            <p:nvPr/>
          </p:nvSpPr>
          <p:spPr>
            <a:xfrm>
              <a:off x="3743529" y="3408162"/>
              <a:ext cx="548171" cy="449028"/>
            </a:xfrm>
            <a:custGeom>
              <a:rect b="b" l="l" r="r" t="t"/>
              <a:pathLst>
                <a:path extrusionOk="0" h="324" w="399">
                  <a:moveTo>
                    <a:pt x="399" y="221"/>
                  </a:moveTo>
                  <a:cubicBezTo>
                    <a:pt x="381" y="231"/>
                    <a:pt x="357" y="241"/>
                    <a:pt x="329" y="246"/>
                  </a:cubicBezTo>
                  <a:cubicBezTo>
                    <a:pt x="315" y="249"/>
                    <a:pt x="299" y="250"/>
                    <a:pt x="284" y="250"/>
                  </a:cubicBezTo>
                  <a:cubicBezTo>
                    <a:pt x="244" y="250"/>
                    <a:pt x="214" y="241"/>
                    <a:pt x="209" y="239"/>
                  </a:cubicBezTo>
                  <a:cubicBezTo>
                    <a:pt x="208" y="239"/>
                    <a:pt x="206" y="239"/>
                    <a:pt x="204" y="238"/>
                  </a:cubicBezTo>
                  <a:cubicBezTo>
                    <a:pt x="143" y="209"/>
                    <a:pt x="100" y="176"/>
                    <a:pt x="70" y="133"/>
                  </a:cubicBezTo>
                  <a:cubicBezTo>
                    <a:pt x="55" y="111"/>
                    <a:pt x="46" y="86"/>
                    <a:pt x="43" y="59"/>
                  </a:cubicBezTo>
                  <a:cubicBezTo>
                    <a:pt x="40" y="36"/>
                    <a:pt x="44" y="16"/>
                    <a:pt x="53" y="0"/>
                  </a:cubicBezTo>
                  <a:cubicBezTo>
                    <a:pt x="35" y="16"/>
                    <a:pt x="18" y="39"/>
                    <a:pt x="12" y="75"/>
                  </a:cubicBezTo>
                  <a:cubicBezTo>
                    <a:pt x="0" y="154"/>
                    <a:pt x="37" y="221"/>
                    <a:pt x="41" y="228"/>
                  </a:cubicBezTo>
                  <a:cubicBezTo>
                    <a:pt x="74" y="261"/>
                    <a:pt x="116" y="289"/>
                    <a:pt x="169" y="314"/>
                  </a:cubicBezTo>
                  <a:cubicBezTo>
                    <a:pt x="183" y="320"/>
                    <a:pt x="199" y="324"/>
                    <a:pt x="215" y="324"/>
                  </a:cubicBezTo>
                  <a:cubicBezTo>
                    <a:pt x="233" y="324"/>
                    <a:pt x="252" y="319"/>
                    <a:pt x="268" y="312"/>
                  </a:cubicBezTo>
                  <a:cubicBezTo>
                    <a:pt x="312" y="291"/>
                    <a:pt x="350" y="266"/>
                    <a:pt x="383" y="236"/>
                  </a:cubicBezTo>
                  <a:cubicBezTo>
                    <a:pt x="389" y="231"/>
                    <a:pt x="394" y="226"/>
                    <a:pt x="399" y="2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5" name="Google Shape;975;p39"/>
            <p:cNvSpPr/>
            <p:nvPr/>
          </p:nvSpPr>
          <p:spPr>
            <a:xfrm>
              <a:off x="4061000" y="3231000"/>
              <a:ext cx="339279" cy="508390"/>
            </a:xfrm>
            <a:custGeom>
              <a:rect b="b" l="l" r="r" t="t"/>
              <a:pathLst>
                <a:path extrusionOk="0" h="367" w="247">
                  <a:moveTo>
                    <a:pt x="53" y="367"/>
                  </a:moveTo>
                  <a:cubicBezTo>
                    <a:pt x="68" y="367"/>
                    <a:pt x="82" y="365"/>
                    <a:pt x="96" y="363"/>
                  </a:cubicBezTo>
                  <a:cubicBezTo>
                    <a:pt x="150" y="353"/>
                    <a:pt x="191" y="320"/>
                    <a:pt x="195" y="316"/>
                  </a:cubicBezTo>
                  <a:cubicBezTo>
                    <a:pt x="221" y="279"/>
                    <a:pt x="237" y="239"/>
                    <a:pt x="242" y="195"/>
                  </a:cubicBezTo>
                  <a:cubicBezTo>
                    <a:pt x="247" y="155"/>
                    <a:pt x="239" y="116"/>
                    <a:pt x="221" y="85"/>
                  </a:cubicBezTo>
                  <a:cubicBezTo>
                    <a:pt x="201" y="51"/>
                    <a:pt x="170" y="26"/>
                    <a:pt x="130" y="12"/>
                  </a:cubicBezTo>
                  <a:cubicBezTo>
                    <a:pt x="110" y="4"/>
                    <a:pt x="88" y="0"/>
                    <a:pt x="66" y="0"/>
                  </a:cubicBezTo>
                  <a:cubicBezTo>
                    <a:pt x="44" y="0"/>
                    <a:pt x="22" y="4"/>
                    <a:pt x="0" y="11"/>
                  </a:cubicBezTo>
                  <a:cubicBezTo>
                    <a:pt x="11" y="18"/>
                    <a:pt x="28" y="30"/>
                    <a:pt x="43" y="44"/>
                  </a:cubicBezTo>
                  <a:cubicBezTo>
                    <a:pt x="57" y="58"/>
                    <a:pt x="64" y="66"/>
                    <a:pt x="69" y="72"/>
                  </a:cubicBezTo>
                  <a:cubicBezTo>
                    <a:pt x="71" y="74"/>
                    <a:pt x="72" y="76"/>
                    <a:pt x="74" y="78"/>
                  </a:cubicBezTo>
                  <a:cubicBezTo>
                    <a:pt x="80" y="85"/>
                    <a:pt x="89" y="87"/>
                    <a:pt x="89" y="87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43" y="106"/>
                    <a:pt x="164" y="140"/>
                    <a:pt x="159" y="185"/>
                  </a:cubicBezTo>
                  <a:cubicBezTo>
                    <a:pt x="154" y="230"/>
                    <a:pt x="133" y="268"/>
                    <a:pt x="96" y="302"/>
                  </a:cubicBezTo>
                  <a:cubicBezTo>
                    <a:pt x="70" y="326"/>
                    <a:pt x="40" y="345"/>
                    <a:pt x="5" y="362"/>
                  </a:cubicBezTo>
                  <a:cubicBezTo>
                    <a:pt x="18" y="365"/>
                    <a:pt x="34" y="367"/>
                    <a:pt x="53" y="367"/>
                  </a:cubicBezTo>
                  <a:cubicBezTo>
                    <a:pt x="53" y="367"/>
                    <a:pt x="53" y="367"/>
                    <a:pt x="53" y="3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76" name="Google Shape;976;p39"/>
          <p:cNvGrpSpPr/>
          <p:nvPr/>
        </p:nvGrpSpPr>
        <p:grpSpPr>
          <a:xfrm>
            <a:off x="6524582" y="2257496"/>
            <a:ext cx="443283" cy="445620"/>
            <a:chOff x="6931035" y="3184144"/>
            <a:chExt cx="716128" cy="719903"/>
          </a:xfrm>
        </p:grpSpPr>
        <p:sp>
          <p:nvSpPr>
            <p:cNvPr id="977" name="Google Shape;977;p39"/>
            <p:cNvSpPr/>
            <p:nvPr/>
          </p:nvSpPr>
          <p:spPr>
            <a:xfrm>
              <a:off x="7304099" y="3430106"/>
              <a:ext cx="343064" cy="228463"/>
            </a:xfrm>
            <a:custGeom>
              <a:rect b="b" l="l" r="r" t="t"/>
              <a:pathLst>
                <a:path extrusionOk="0" h="391" w="590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8" name="Google Shape;978;p39"/>
            <p:cNvSpPr/>
            <p:nvPr/>
          </p:nvSpPr>
          <p:spPr>
            <a:xfrm>
              <a:off x="6931035" y="3430106"/>
              <a:ext cx="343548" cy="228463"/>
            </a:xfrm>
            <a:custGeom>
              <a:rect b="b" l="l" r="r" t="t"/>
              <a:pathLst>
                <a:path extrusionOk="0" h="391" w="591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9" name="Google Shape;979;p39"/>
            <p:cNvSpPr/>
            <p:nvPr/>
          </p:nvSpPr>
          <p:spPr>
            <a:xfrm>
              <a:off x="7175631" y="3184144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0" name="Google Shape;980;p39"/>
            <p:cNvSpPr/>
            <p:nvPr/>
          </p:nvSpPr>
          <p:spPr>
            <a:xfrm>
              <a:off x="7175631" y="3558678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81" name="Google Shape;981;p39"/>
          <p:cNvGrpSpPr/>
          <p:nvPr/>
        </p:nvGrpSpPr>
        <p:grpSpPr>
          <a:xfrm>
            <a:off x="5833276" y="2257448"/>
            <a:ext cx="445727" cy="445714"/>
            <a:chOff x="5846429" y="3184067"/>
            <a:chExt cx="720076" cy="720055"/>
          </a:xfrm>
        </p:grpSpPr>
        <p:sp>
          <p:nvSpPr>
            <p:cNvPr id="982" name="Google Shape;982;p39"/>
            <p:cNvSpPr/>
            <p:nvPr/>
          </p:nvSpPr>
          <p:spPr>
            <a:xfrm>
              <a:off x="6207893" y="3184067"/>
              <a:ext cx="355998" cy="422879"/>
            </a:xfrm>
            <a:custGeom>
              <a:rect b="b" l="l" r="r" t="t"/>
              <a:pathLst>
                <a:path extrusionOk="0" h="642" w="540">
                  <a:moveTo>
                    <a:pt x="473" y="593"/>
                  </a:moveTo>
                  <a:cubicBezTo>
                    <a:pt x="536" y="545"/>
                    <a:pt x="540" y="487"/>
                    <a:pt x="540" y="480"/>
                  </a:cubicBezTo>
                  <a:cubicBezTo>
                    <a:pt x="507" y="208"/>
                    <a:pt x="276" y="2"/>
                    <a:pt x="0" y="0"/>
                  </a:cubicBezTo>
                  <a:cubicBezTo>
                    <a:pt x="24" y="14"/>
                    <a:pt x="46" y="33"/>
                    <a:pt x="64" y="57"/>
                  </a:cubicBezTo>
                  <a:cubicBezTo>
                    <a:pt x="117" y="125"/>
                    <a:pt x="119" y="216"/>
                    <a:pt x="119" y="220"/>
                  </a:cubicBezTo>
                  <a:cubicBezTo>
                    <a:pt x="119" y="425"/>
                    <a:pt x="119" y="425"/>
                    <a:pt x="119" y="425"/>
                  </a:cubicBezTo>
                  <a:cubicBezTo>
                    <a:pt x="337" y="425"/>
                    <a:pt x="337" y="425"/>
                    <a:pt x="337" y="425"/>
                  </a:cubicBezTo>
                  <a:cubicBezTo>
                    <a:pt x="337" y="642"/>
                    <a:pt x="337" y="642"/>
                    <a:pt x="337" y="642"/>
                  </a:cubicBezTo>
                  <a:cubicBezTo>
                    <a:pt x="365" y="640"/>
                    <a:pt x="425" y="630"/>
                    <a:pt x="473" y="5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3" name="Google Shape;983;p39"/>
            <p:cNvSpPr/>
            <p:nvPr/>
          </p:nvSpPr>
          <p:spPr>
            <a:xfrm>
              <a:off x="5846429" y="3186676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80" y="0"/>
                  </a:moveTo>
                  <a:cubicBezTo>
                    <a:pt x="207" y="33"/>
                    <a:pt x="1" y="265"/>
                    <a:pt x="0" y="540"/>
                  </a:cubicBezTo>
                  <a:cubicBezTo>
                    <a:pt x="13" y="516"/>
                    <a:pt x="32" y="495"/>
                    <a:pt x="56" y="476"/>
                  </a:cubicBezTo>
                  <a:cubicBezTo>
                    <a:pt x="125" y="423"/>
                    <a:pt x="215" y="421"/>
                    <a:pt x="219" y="421"/>
                  </a:cubicBezTo>
                  <a:cubicBezTo>
                    <a:pt x="425" y="421"/>
                    <a:pt x="425" y="421"/>
                    <a:pt x="425" y="421"/>
                  </a:cubicBezTo>
                  <a:cubicBezTo>
                    <a:pt x="425" y="203"/>
                    <a:pt x="425" y="203"/>
                    <a:pt x="425" y="203"/>
                  </a:cubicBezTo>
                  <a:cubicBezTo>
                    <a:pt x="642" y="203"/>
                    <a:pt x="642" y="203"/>
                    <a:pt x="642" y="203"/>
                  </a:cubicBezTo>
                  <a:cubicBezTo>
                    <a:pt x="639" y="176"/>
                    <a:pt x="629" y="115"/>
                    <a:pt x="593" y="68"/>
                  </a:cubicBezTo>
                  <a:cubicBezTo>
                    <a:pt x="544" y="4"/>
                    <a:pt x="486" y="1"/>
                    <a:pt x="4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4" name="Google Shape;984;p39"/>
            <p:cNvSpPr/>
            <p:nvPr/>
          </p:nvSpPr>
          <p:spPr>
            <a:xfrm>
              <a:off x="5849043" y="3481007"/>
              <a:ext cx="355998" cy="423115"/>
            </a:xfrm>
            <a:custGeom>
              <a:rect b="b" l="l" r="r" t="t"/>
              <a:pathLst>
                <a:path extrusionOk="0" h="642" w="540">
                  <a:moveTo>
                    <a:pt x="476" y="586"/>
                  </a:moveTo>
                  <a:cubicBezTo>
                    <a:pt x="423" y="517"/>
                    <a:pt x="421" y="426"/>
                    <a:pt x="421" y="423"/>
                  </a:cubicBezTo>
                  <a:cubicBezTo>
                    <a:pt x="421" y="217"/>
                    <a:pt x="421" y="217"/>
                    <a:pt x="421" y="217"/>
                  </a:cubicBezTo>
                  <a:cubicBezTo>
                    <a:pt x="203" y="217"/>
                    <a:pt x="203" y="217"/>
                    <a:pt x="203" y="217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175" y="2"/>
                    <a:pt x="114" y="12"/>
                    <a:pt x="67" y="49"/>
                  </a:cubicBezTo>
                  <a:cubicBezTo>
                    <a:pt x="4" y="97"/>
                    <a:pt x="0" y="155"/>
                    <a:pt x="0" y="162"/>
                  </a:cubicBezTo>
                  <a:cubicBezTo>
                    <a:pt x="32" y="434"/>
                    <a:pt x="264" y="641"/>
                    <a:pt x="540" y="642"/>
                  </a:cubicBezTo>
                  <a:cubicBezTo>
                    <a:pt x="516" y="628"/>
                    <a:pt x="494" y="610"/>
                    <a:pt x="476" y="5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5" name="Google Shape;985;p39"/>
            <p:cNvSpPr/>
            <p:nvPr/>
          </p:nvSpPr>
          <p:spPr>
            <a:xfrm>
              <a:off x="6143252" y="3545755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23" y="119"/>
                  </a:moveTo>
                  <a:cubicBezTo>
                    <a:pt x="217" y="119"/>
                    <a:pt x="217" y="119"/>
                    <a:pt x="217" y="119"/>
                  </a:cubicBezTo>
                  <a:cubicBezTo>
                    <a:pt x="217" y="337"/>
                    <a:pt x="217" y="337"/>
                    <a:pt x="217" y="337"/>
                  </a:cubicBezTo>
                  <a:cubicBezTo>
                    <a:pt x="0" y="337"/>
                    <a:pt x="0" y="337"/>
                    <a:pt x="0" y="337"/>
                  </a:cubicBezTo>
                  <a:cubicBezTo>
                    <a:pt x="3" y="365"/>
                    <a:pt x="12" y="425"/>
                    <a:pt x="49" y="473"/>
                  </a:cubicBezTo>
                  <a:cubicBezTo>
                    <a:pt x="98" y="536"/>
                    <a:pt x="156" y="540"/>
                    <a:pt x="162" y="540"/>
                  </a:cubicBezTo>
                  <a:cubicBezTo>
                    <a:pt x="435" y="507"/>
                    <a:pt x="641" y="275"/>
                    <a:pt x="642" y="0"/>
                  </a:cubicBezTo>
                  <a:cubicBezTo>
                    <a:pt x="629" y="24"/>
                    <a:pt x="610" y="45"/>
                    <a:pt x="586" y="64"/>
                  </a:cubicBezTo>
                  <a:cubicBezTo>
                    <a:pt x="517" y="117"/>
                    <a:pt x="427" y="119"/>
                    <a:pt x="423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86" name="Google Shape;986;p39"/>
          <p:cNvGrpSpPr/>
          <p:nvPr/>
        </p:nvGrpSpPr>
        <p:grpSpPr>
          <a:xfrm>
            <a:off x="2520481" y="2257393"/>
            <a:ext cx="303698" cy="445825"/>
            <a:chOff x="655600" y="3183978"/>
            <a:chExt cx="490627" cy="720234"/>
          </a:xfrm>
        </p:grpSpPr>
        <p:sp>
          <p:nvSpPr>
            <p:cNvPr id="987" name="Google Shape;987;p39"/>
            <p:cNvSpPr/>
            <p:nvPr/>
          </p:nvSpPr>
          <p:spPr>
            <a:xfrm>
              <a:off x="781315" y="3461564"/>
              <a:ext cx="274086" cy="162243"/>
            </a:xfrm>
            <a:custGeom>
              <a:rect b="b" l="l" r="r" t="t"/>
              <a:pathLst>
                <a:path extrusionOk="0" h="302" w="513">
                  <a:moveTo>
                    <a:pt x="447" y="170"/>
                  </a:moveTo>
                  <a:cubicBezTo>
                    <a:pt x="454" y="167"/>
                    <a:pt x="462" y="168"/>
                    <a:pt x="468" y="172"/>
                  </a:cubicBezTo>
                  <a:cubicBezTo>
                    <a:pt x="474" y="175"/>
                    <a:pt x="478" y="182"/>
                    <a:pt x="479" y="189"/>
                  </a:cubicBezTo>
                  <a:cubicBezTo>
                    <a:pt x="511" y="137"/>
                    <a:pt x="511" y="137"/>
                    <a:pt x="511" y="137"/>
                  </a:cubicBezTo>
                  <a:cubicBezTo>
                    <a:pt x="513" y="133"/>
                    <a:pt x="511" y="127"/>
                    <a:pt x="507" y="125"/>
                  </a:cubicBezTo>
                  <a:cubicBezTo>
                    <a:pt x="466" y="104"/>
                    <a:pt x="418" y="87"/>
                    <a:pt x="363" y="73"/>
                  </a:cubicBezTo>
                  <a:cubicBezTo>
                    <a:pt x="339" y="68"/>
                    <a:pt x="220" y="38"/>
                    <a:pt x="197" y="31"/>
                  </a:cubicBezTo>
                  <a:cubicBezTo>
                    <a:pt x="153" y="20"/>
                    <a:pt x="118" y="10"/>
                    <a:pt x="89" y="1"/>
                  </a:cubicBezTo>
                  <a:cubicBezTo>
                    <a:pt x="85" y="0"/>
                    <a:pt x="80" y="2"/>
                    <a:pt x="78" y="6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4" y="76"/>
                    <a:pt x="51" y="78"/>
                    <a:pt x="49" y="77"/>
                  </a:cubicBezTo>
                  <a:cubicBezTo>
                    <a:pt x="45" y="76"/>
                    <a:pt x="41" y="74"/>
                    <a:pt x="39" y="69"/>
                  </a:cubicBezTo>
                  <a:cubicBezTo>
                    <a:pt x="38" y="67"/>
                    <a:pt x="38" y="64"/>
                    <a:pt x="37" y="61"/>
                  </a:cubicBezTo>
                  <a:cubicBezTo>
                    <a:pt x="35" y="52"/>
                    <a:pt x="27" y="48"/>
                    <a:pt x="19" y="53"/>
                  </a:cubicBezTo>
                  <a:cubicBezTo>
                    <a:pt x="12" y="58"/>
                    <a:pt x="7" y="66"/>
                    <a:pt x="4" y="74"/>
                  </a:cubicBezTo>
                  <a:cubicBezTo>
                    <a:pt x="1" y="83"/>
                    <a:pt x="0" y="93"/>
                    <a:pt x="3" y="101"/>
                  </a:cubicBezTo>
                  <a:cubicBezTo>
                    <a:pt x="6" y="109"/>
                    <a:pt x="15" y="111"/>
                    <a:pt x="22" y="106"/>
                  </a:cubicBezTo>
                  <a:cubicBezTo>
                    <a:pt x="24" y="104"/>
                    <a:pt x="26" y="102"/>
                    <a:pt x="29" y="100"/>
                  </a:cubicBezTo>
                  <a:cubicBezTo>
                    <a:pt x="33" y="97"/>
                    <a:pt x="37" y="98"/>
                    <a:pt x="41" y="100"/>
                  </a:cubicBezTo>
                  <a:cubicBezTo>
                    <a:pt x="44" y="101"/>
                    <a:pt x="44" y="103"/>
                    <a:pt x="45" y="106"/>
                  </a:cubicBezTo>
                  <a:cubicBezTo>
                    <a:pt x="20" y="179"/>
                    <a:pt x="20" y="179"/>
                    <a:pt x="20" y="179"/>
                  </a:cubicBezTo>
                  <a:cubicBezTo>
                    <a:pt x="18" y="183"/>
                    <a:pt x="21" y="188"/>
                    <a:pt x="25" y="189"/>
                  </a:cubicBezTo>
                  <a:cubicBezTo>
                    <a:pt x="53" y="198"/>
                    <a:pt x="81" y="206"/>
                    <a:pt x="111" y="214"/>
                  </a:cubicBezTo>
                  <a:cubicBezTo>
                    <a:pt x="135" y="220"/>
                    <a:pt x="278" y="256"/>
                    <a:pt x="301" y="261"/>
                  </a:cubicBezTo>
                  <a:cubicBezTo>
                    <a:pt x="346" y="272"/>
                    <a:pt x="380" y="285"/>
                    <a:pt x="404" y="299"/>
                  </a:cubicBezTo>
                  <a:cubicBezTo>
                    <a:pt x="408" y="302"/>
                    <a:pt x="414" y="300"/>
                    <a:pt x="416" y="296"/>
                  </a:cubicBezTo>
                  <a:cubicBezTo>
                    <a:pt x="446" y="245"/>
                    <a:pt x="446" y="245"/>
                    <a:pt x="446" y="245"/>
                  </a:cubicBezTo>
                  <a:cubicBezTo>
                    <a:pt x="439" y="248"/>
                    <a:pt x="432" y="247"/>
                    <a:pt x="425" y="243"/>
                  </a:cubicBezTo>
                  <a:cubicBezTo>
                    <a:pt x="419" y="240"/>
                    <a:pt x="415" y="234"/>
                    <a:pt x="414" y="226"/>
                  </a:cubicBezTo>
                  <a:cubicBezTo>
                    <a:pt x="412" y="216"/>
                    <a:pt x="415" y="204"/>
                    <a:pt x="422" y="193"/>
                  </a:cubicBezTo>
                  <a:cubicBezTo>
                    <a:pt x="428" y="182"/>
                    <a:pt x="437" y="173"/>
                    <a:pt x="447" y="1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8" name="Google Shape;988;p39"/>
            <p:cNvSpPr/>
            <p:nvPr/>
          </p:nvSpPr>
          <p:spPr>
            <a:xfrm>
              <a:off x="850087" y="3183978"/>
              <a:ext cx="259850" cy="244775"/>
            </a:xfrm>
            <a:custGeom>
              <a:rect b="b" l="l" r="r" t="t"/>
              <a:pathLst>
                <a:path extrusionOk="0" h="456" w="486">
                  <a:moveTo>
                    <a:pt x="0" y="212"/>
                  </a:moveTo>
                  <a:cubicBezTo>
                    <a:pt x="4" y="206"/>
                    <a:pt x="11" y="203"/>
                    <a:pt x="18" y="203"/>
                  </a:cubicBezTo>
                  <a:cubicBezTo>
                    <a:pt x="26" y="203"/>
                    <a:pt x="32" y="206"/>
                    <a:pt x="37" y="212"/>
                  </a:cubicBezTo>
                  <a:cubicBezTo>
                    <a:pt x="44" y="220"/>
                    <a:pt x="48" y="232"/>
                    <a:pt x="47" y="245"/>
                  </a:cubicBezTo>
                  <a:cubicBezTo>
                    <a:pt x="48" y="258"/>
                    <a:pt x="44" y="269"/>
                    <a:pt x="37" y="277"/>
                  </a:cubicBezTo>
                  <a:cubicBezTo>
                    <a:pt x="32" y="283"/>
                    <a:pt x="26" y="286"/>
                    <a:pt x="18" y="286"/>
                  </a:cubicBezTo>
                  <a:cubicBezTo>
                    <a:pt x="11" y="286"/>
                    <a:pt x="4" y="283"/>
                    <a:pt x="0" y="277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0" y="336"/>
                    <a:pt x="4" y="340"/>
                    <a:pt x="9" y="340"/>
                  </a:cubicBezTo>
                  <a:cubicBezTo>
                    <a:pt x="31" y="337"/>
                    <a:pt x="55" y="336"/>
                    <a:pt x="83" y="336"/>
                  </a:cubicBezTo>
                  <a:cubicBezTo>
                    <a:pt x="202" y="336"/>
                    <a:pt x="321" y="425"/>
                    <a:pt x="321" y="425"/>
                  </a:cubicBezTo>
                  <a:cubicBezTo>
                    <a:pt x="368" y="456"/>
                    <a:pt x="397" y="454"/>
                    <a:pt x="436" y="417"/>
                  </a:cubicBezTo>
                  <a:cubicBezTo>
                    <a:pt x="436" y="417"/>
                    <a:pt x="486" y="374"/>
                    <a:pt x="486" y="334"/>
                  </a:cubicBezTo>
                  <a:cubicBezTo>
                    <a:pt x="486" y="273"/>
                    <a:pt x="343" y="186"/>
                    <a:pt x="190" y="155"/>
                  </a:cubicBezTo>
                  <a:cubicBezTo>
                    <a:pt x="190" y="49"/>
                    <a:pt x="190" y="49"/>
                    <a:pt x="190" y="49"/>
                  </a:cubicBezTo>
                  <a:cubicBezTo>
                    <a:pt x="190" y="22"/>
                    <a:pt x="163" y="0"/>
                    <a:pt x="13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27" y="0"/>
                    <a:pt x="0" y="22"/>
                    <a:pt x="0" y="49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48"/>
                    <a:pt x="0" y="148"/>
                    <a:pt x="0" y="148"/>
                  </a:cubicBezTo>
                  <a:lnTo>
                    <a:pt x="0" y="2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9" name="Google Shape;989;p39"/>
            <p:cNvSpPr/>
            <p:nvPr/>
          </p:nvSpPr>
          <p:spPr>
            <a:xfrm>
              <a:off x="655600" y="3264496"/>
              <a:ext cx="213333" cy="294294"/>
            </a:xfrm>
            <a:custGeom>
              <a:rect b="b" l="l" r="r" t="t"/>
              <a:pathLst>
                <a:path extrusionOk="0" h="548" w="399">
                  <a:moveTo>
                    <a:pt x="242" y="541"/>
                  </a:moveTo>
                  <a:cubicBezTo>
                    <a:pt x="262" y="483"/>
                    <a:pt x="262" y="483"/>
                    <a:pt x="262" y="483"/>
                  </a:cubicBezTo>
                  <a:cubicBezTo>
                    <a:pt x="255" y="488"/>
                    <a:pt x="248" y="489"/>
                    <a:pt x="241" y="486"/>
                  </a:cubicBezTo>
                  <a:cubicBezTo>
                    <a:pt x="234" y="484"/>
                    <a:pt x="229" y="479"/>
                    <a:pt x="226" y="472"/>
                  </a:cubicBezTo>
                  <a:cubicBezTo>
                    <a:pt x="222" y="462"/>
                    <a:pt x="223" y="450"/>
                    <a:pt x="227" y="437"/>
                  </a:cubicBezTo>
                  <a:cubicBezTo>
                    <a:pt x="231" y="425"/>
                    <a:pt x="238" y="415"/>
                    <a:pt x="247" y="410"/>
                  </a:cubicBezTo>
                  <a:cubicBezTo>
                    <a:pt x="254" y="406"/>
                    <a:pt x="261" y="405"/>
                    <a:pt x="268" y="407"/>
                  </a:cubicBezTo>
                  <a:cubicBezTo>
                    <a:pt x="275" y="409"/>
                    <a:pt x="280" y="415"/>
                    <a:pt x="283" y="422"/>
                  </a:cubicBezTo>
                  <a:cubicBezTo>
                    <a:pt x="301" y="369"/>
                    <a:pt x="301" y="369"/>
                    <a:pt x="301" y="369"/>
                  </a:cubicBezTo>
                  <a:cubicBezTo>
                    <a:pt x="302" y="364"/>
                    <a:pt x="300" y="359"/>
                    <a:pt x="296" y="358"/>
                  </a:cubicBezTo>
                  <a:cubicBezTo>
                    <a:pt x="238" y="335"/>
                    <a:pt x="219" y="315"/>
                    <a:pt x="219" y="287"/>
                  </a:cubicBezTo>
                  <a:cubicBezTo>
                    <a:pt x="219" y="250"/>
                    <a:pt x="254" y="211"/>
                    <a:pt x="343" y="194"/>
                  </a:cubicBezTo>
                  <a:cubicBezTo>
                    <a:pt x="347" y="193"/>
                    <a:pt x="350" y="190"/>
                    <a:pt x="350" y="186"/>
                  </a:cubicBezTo>
                  <a:cubicBezTo>
                    <a:pt x="350" y="111"/>
                    <a:pt x="350" y="111"/>
                    <a:pt x="350" y="111"/>
                  </a:cubicBezTo>
                  <a:cubicBezTo>
                    <a:pt x="351" y="109"/>
                    <a:pt x="353" y="107"/>
                    <a:pt x="355" y="107"/>
                  </a:cubicBezTo>
                  <a:cubicBezTo>
                    <a:pt x="360" y="106"/>
                    <a:pt x="364" y="107"/>
                    <a:pt x="367" y="111"/>
                  </a:cubicBezTo>
                  <a:cubicBezTo>
                    <a:pt x="369" y="113"/>
                    <a:pt x="370" y="116"/>
                    <a:pt x="371" y="118"/>
                  </a:cubicBezTo>
                  <a:cubicBezTo>
                    <a:pt x="376" y="126"/>
                    <a:pt x="385" y="127"/>
                    <a:pt x="391" y="120"/>
                  </a:cubicBezTo>
                  <a:cubicBezTo>
                    <a:pt x="397" y="113"/>
                    <a:pt x="399" y="104"/>
                    <a:pt x="399" y="95"/>
                  </a:cubicBezTo>
                  <a:cubicBezTo>
                    <a:pt x="399" y="86"/>
                    <a:pt x="397" y="76"/>
                    <a:pt x="391" y="69"/>
                  </a:cubicBezTo>
                  <a:cubicBezTo>
                    <a:pt x="385" y="63"/>
                    <a:pt x="376" y="63"/>
                    <a:pt x="371" y="71"/>
                  </a:cubicBezTo>
                  <a:cubicBezTo>
                    <a:pt x="370" y="73"/>
                    <a:pt x="369" y="76"/>
                    <a:pt x="367" y="78"/>
                  </a:cubicBezTo>
                  <a:cubicBezTo>
                    <a:pt x="364" y="83"/>
                    <a:pt x="360" y="83"/>
                    <a:pt x="355" y="83"/>
                  </a:cubicBezTo>
                  <a:cubicBezTo>
                    <a:pt x="353" y="82"/>
                    <a:pt x="351" y="80"/>
                    <a:pt x="350" y="78"/>
                  </a:cubicBezTo>
                  <a:cubicBezTo>
                    <a:pt x="350" y="9"/>
                    <a:pt x="350" y="9"/>
                    <a:pt x="350" y="9"/>
                  </a:cubicBezTo>
                  <a:cubicBezTo>
                    <a:pt x="350" y="4"/>
                    <a:pt x="346" y="0"/>
                    <a:pt x="341" y="1"/>
                  </a:cubicBezTo>
                  <a:cubicBezTo>
                    <a:pt x="117" y="30"/>
                    <a:pt x="0" y="150"/>
                    <a:pt x="0" y="292"/>
                  </a:cubicBezTo>
                  <a:cubicBezTo>
                    <a:pt x="0" y="428"/>
                    <a:pt x="100" y="499"/>
                    <a:pt x="231" y="546"/>
                  </a:cubicBezTo>
                  <a:cubicBezTo>
                    <a:pt x="236" y="548"/>
                    <a:pt x="240" y="546"/>
                    <a:pt x="242" y="5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0" name="Google Shape;990;p39"/>
            <p:cNvSpPr/>
            <p:nvPr/>
          </p:nvSpPr>
          <p:spPr>
            <a:xfrm>
              <a:off x="673846" y="3654405"/>
              <a:ext cx="303960" cy="249807"/>
            </a:xfrm>
            <a:custGeom>
              <a:rect b="b" l="l" r="r" t="t"/>
              <a:pathLst>
                <a:path extrusionOk="0" h="465" w="569">
                  <a:moveTo>
                    <a:pt x="520" y="368"/>
                  </a:moveTo>
                  <a:cubicBezTo>
                    <a:pt x="520" y="233"/>
                    <a:pt x="520" y="233"/>
                    <a:pt x="520" y="233"/>
                  </a:cubicBezTo>
                  <a:cubicBezTo>
                    <a:pt x="521" y="231"/>
                    <a:pt x="523" y="229"/>
                    <a:pt x="525" y="229"/>
                  </a:cubicBezTo>
                  <a:cubicBezTo>
                    <a:pt x="530" y="229"/>
                    <a:pt x="534" y="229"/>
                    <a:pt x="537" y="233"/>
                  </a:cubicBezTo>
                  <a:cubicBezTo>
                    <a:pt x="539" y="236"/>
                    <a:pt x="540" y="238"/>
                    <a:pt x="542" y="241"/>
                  </a:cubicBezTo>
                  <a:cubicBezTo>
                    <a:pt x="546" y="248"/>
                    <a:pt x="556" y="249"/>
                    <a:pt x="561" y="242"/>
                  </a:cubicBezTo>
                  <a:cubicBezTo>
                    <a:pt x="567" y="236"/>
                    <a:pt x="569" y="226"/>
                    <a:pt x="569" y="217"/>
                  </a:cubicBezTo>
                  <a:cubicBezTo>
                    <a:pt x="569" y="208"/>
                    <a:pt x="567" y="199"/>
                    <a:pt x="561" y="192"/>
                  </a:cubicBezTo>
                  <a:cubicBezTo>
                    <a:pt x="556" y="185"/>
                    <a:pt x="546" y="186"/>
                    <a:pt x="542" y="194"/>
                  </a:cubicBezTo>
                  <a:cubicBezTo>
                    <a:pt x="540" y="196"/>
                    <a:pt x="539" y="199"/>
                    <a:pt x="537" y="201"/>
                  </a:cubicBezTo>
                  <a:cubicBezTo>
                    <a:pt x="534" y="205"/>
                    <a:pt x="530" y="205"/>
                    <a:pt x="525" y="205"/>
                  </a:cubicBezTo>
                  <a:cubicBezTo>
                    <a:pt x="523" y="205"/>
                    <a:pt x="521" y="203"/>
                    <a:pt x="520" y="201"/>
                  </a:cubicBezTo>
                  <a:cubicBezTo>
                    <a:pt x="520" y="133"/>
                    <a:pt x="520" y="133"/>
                    <a:pt x="520" y="133"/>
                  </a:cubicBezTo>
                  <a:cubicBezTo>
                    <a:pt x="520" y="128"/>
                    <a:pt x="516" y="124"/>
                    <a:pt x="511" y="124"/>
                  </a:cubicBezTo>
                  <a:cubicBezTo>
                    <a:pt x="489" y="127"/>
                    <a:pt x="464" y="129"/>
                    <a:pt x="436" y="129"/>
                  </a:cubicBezTo>
                  <a:cubicBezTo>
                    <a:pt x="317" y="129"/>
                    <a:pt x="154" y="29"/>
                    <a:pt x="154" y="29"/>
                  </a:cubicBezTo>
                  <a:cubicBezTo>
                    <a:pt x="110" y="0"/>
                    <a:pt x="67" y="8"/>
                    <a:pt x="30" y="51"/>
                  </a:cubicBezTo>
                  <a:cubicBezTo>
                    <a:pt x="30" y="51"/>
                    <a:pt x="0" y="88"/>
                    <a:pt x="0" y="130"/>
                  </a:cubicBezTo>
                  <a:cubicBezTo>
                    <a:pt x="0" y="194"/>
                    <a:pt x="169" y="278"/>
                    <a:pt x="330" y="309"/>
                  </a:cubicBezTo>
                  <a:cubicBezTo>
                    <a:pt x="330" y="416"/>
                    <a:pt x="330" y="416"/>
                    <a:pt x="330" y="416"/>
                  </a:cubicBezTo>
                  <a:cubicBezTo>
                    <a:pt x="330" y="443"/>
                    <a:pt x="357" y="465"/>
                    <a:pt x="390" y="465"/>
                  </a:cubicBezTo>
                  <a:cubicBezTo>
                    <a:pt x="460" y="465"/>
                    <a:pt x="460" y="465"/>
                    <a:pt x="460" y="465"/>
                  </a:cubicBezTo>
                  <a:cubicBezTo>
                    <a:pt x="493" y="465"/>
                    <a:pt x="520" y="443"/>
                    <a:pt x="520" y="416"/>
                  </a:cubicBezTo>
                  <a:cubicBezTo>
                    <a:pt x="520" y="368"/>
                    <a:pt x="520" y="368"/>
                    <a:pt x="520" y="3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1" name="Google Shape;991;p39"/>
            <p:cNvSpPr/>
            <p:nvPr/>
          </p:nvSpPr>
          <p:spPr>
            <a:xfrm>
              <a:off x="959159" y="3535238"/>
              <a:ext cx="187068" cy="287248"/>
            </a:xfrm>
            <a:custGeom>
              <a:rect b="b" l="l" r="r" t="t"/>
              <a:pathLst>
                <a:path extrusionOk="0" h="535" w="350">
                  <a:moveTo>
                    <a:pt x="201" y="3"/>
                  </a:moveTo>
                  <a:cubicBezTo>
                    <a:pt x="197" y="0"/>
                    <a:pt x="192" y="2"/>
                    <a:pt x="190" y="6"/>
                  </a:cubicBezTo>
                  <a:cubicBezTo>
                    <a:pt x="150" y="73"/>
                    <a:pt x="150" y="73"/>
                    <a:pt x="150" y="73"/>
                  </a:cubicBezTo>
                  <a:cubicBezTo>
                    <a:pt x="148" y="74"/>
                    <a:pt x="146" y="75"/>
                    <a:pt x="143" y="74"/>
                  </a:cubicBezTo>
                  <a:cubicBezTo>
                    <a:pt x="139" y="72"/>
                    <a:pt x="135" y="70"/>
                    <a:pt x="135" y="64"/>
                  </a:cubicBezTo>
                  <a:cubicBezTo>
                    <a:pt x="135" y="62"/>
                    <a:pt x="135" y="59"/>
                    <a:pt x="135" y="56"/>
                  </a:cubicBezTo>
                  <a:cubicBezTo>
                    <a:pt x="135" y="47"/>
                    <a:pt x="127" y="41"/>
                    <a:pt x="119" y="44"/>
                  </a:cubicBezTo>
                  <a:cubicBezTo>
                    <a:pt x="111" y="47"/>
                    <a:pt x="104" y="55"/>
                    <a:pt x="100" y="62"/>
                  </a:cubicBezTo>
                  <a:cubicBezTo>
                    <a:pt x="95" y="70"/>
                    <a:pt x="92" y="79"/>
                    <a:pt x="93" y="88"/>
                  </a:cubicBezTo>
                  <a:cubicBezTo>
                    <a:pt x="95" y="96"/>
                    <a:pt x="103" y="101"/>
                    <a:pt x="111" y="97"/>
                  </a:cubicBezTo>
                  <a:cubicBezTo>
                    <a:pt x="114" y="95"/>
                    <a:pt x="116" y="94"/>
                    <a:pt x="119" y="92"/>
                  </a:cubicBezTo>
                  <a:cubicBezTo>
                    <a:pt x="123" y="90"/>
                    <a:pt x="127" y="92"/>
                    <a:pt x="131" y="95"/>
                  </a:cubicBezTo>
                  <a:cubicBezTo>
                    <a:pt x="133" y="96"/>
                    <a:pt x="133" y="99"/>
                    <a:pt x="133" y="101"/>
                  </a:cubicBezTo>
                  <a:cubicBezTo>
                    <a:pt x="94" y="168"/>
                    <a:pt x="94" y="168"/>
                    <a:pt x="94" y="168"/>
                  </a:cubicBezTo>
                  <a:cubicBezTo>
                    <a:pt x="91" y="171"/>
                    <a:pt x="92" y="176"/>
                    <a:pt x="96" y="179"/>
                  </a:cubicBezTo>
                  <a:cubicBezTo>
                    <a:pt x="123" y="201"/>
                    <a:pt x="131" y="223"/>
                    <a:pt x="131" y="240"/>
                  </a:cubicBezTo>
                  <a:cubicBezTo>
                    <a:pt x="131" y="283"/>
                    <a:pt x="96" y="324"/>
                    <a:pt x="7" y="342"/>
                  </a:cubicBezTo>
                  <a:cubicBezTo>
                    <a:pt x="3" y="342"/>
                    <a:pt x="0" y="346"/>
                    <a:pt x="0" y="35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4" y="401"/>
                    <a:pt x="11" y="397"/>
                    <a:pt x="19" y="397"/>
                  </a:cubicBezTo>
                  <a:cubicBezTo>
                    <a:pt x="26" y="397"/>
                    <a:pt x="33" y="401"/>
                    <a:pt x="37" y="406"/>
                  </a:cubicBezTo>
                  <a:cubicBezTo>
                    <a:pt x="44" y="415"/>
                    <a:pt x="48" y="426"/>
                    <a:pt x="48" y="439"/>
                  </a:cubicBezTo>
                  <a:cubicBezTo>
                    <a:pt x="48" y="452"/>
                    <a:pt x="44" y="464"/>
                    <a:pt x="37" y="472"/>
                  </a:cubicBezTo>
                  <a:cubicBezTo>
                    <a:pt x="33" y="478"/>
                    <a:pt x="26" y="481"/>
                    <a:pt x="19" y="481"/>
                  </a:cubicBezTo>
                  <a:cubicBezTo>
                    <a:pt x="11" y="481"/>
                    <a:pt x="4" y="478"/>
                    <a:pt x="0" y="472"/>
                  </a:cubicBezTo>
                  <a:cubicBezTo>
                    <a:pt x="0" y="526"/>
                    <a:pt x="0" y="526"/>
                    <a:pt x="0" y="526"/>
                  </a:cubicBezTo>
                  <a:cubicBezTo>
                    <a:pt x="0" y="531"/>
                    <a:pt x="4" y="535"/>
                    <a:pt x="9" y="535"/>
                  </a:cubicBezTo>
                  <a:cubicBezTo>
                    <a:pt x="245" y="503"/>
                    <a:pt x="350" y="374"/>
                    <a:pt x="350" y="237"/>
                  </a:cubicBezTo>
                  <a:cubicBezTo>
                    <a:pt x="350" y="143"/>
                    <a:pt x="301" y="62"/>
                    <a:pt x="201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92" name="Google Shape;992;p39"/>
          <p:cNvGrpSpPr/>
          <p:nvPr/>
        </p:nvGrpSpPr>
        <p:grpSpPr>
          <a:xfrm>
            <a:off x="7213443" y="2257509"/>
            <a:ext cx="189785" cy="445592"/>
            <a:chOff x="8011692" y="3184166"/>
            <a:chExt cx="306600" cy="719859"/>
          </a:xfrm>
        </p:grpSpPr>
        <p:sp>
          <p:nvSpPr>
            <p:cNvPr id="993" name="Google Shape;993;p39"/>
            <p:cNvSpPr/>
            <p:nvPr/>
          </p:nvSpPr>
          <p:spPr>
            <a:xfrm>
              <a:off x="8011692" y="3885096"/>
              <a:ext cx="306496" cy="18928"/>
            </a:xfrm>
            <a:custGeom>
              <a:rect b="b" l="l" r="r" t="t"/>
              <a:pathLst>
                <a:path extrusionOk="0" h="35" w="569">
                  <a:moveTo>
                    <a:pt x="569" y="13"/>
                  </a:moveTo>
                  <a:cubicBezTo>
                    <a:pt x="569" y="19"/>
                    <a:pt x="562" y="23"/>
                    <a:pt x="554" y="24"/>
                  </a:cubicBezTo>
                  <a:cubicBezTo>
                    <a:pt x="520" y="28"/>
                    <a:pt x="430" y="35"/>
                    <a:pt x="284" y="35"/>
                  </a:cubicBezTo>
                  <a:cubicBezTo>
                    <a:pt x="134" y="35"/>
                    <a:pt x="47" y="28"/>
                    <a:pt x="14" y="24"/>
                  </a:cubicBezTo>
                  <a:cubicBezTo>
                    <a:pt x="6" y="23"/>
                    <a:pt x="0" y="19"/>
                    <a:pt x="0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69" y="0"/>
                    <a:pt x="569" y="0"/>
                    <a:pt x="569" y="0"/>
                  </a:cubicBezTo>
                  <a:lnTo>
                    <a:pt x="569" y="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4" name="Google Shape;994;p39"/>
            <p:cNvSpPr/>
            <p:nvPr/>
          </p:nvSpPr>
          <p:spPr>
            <a:xfrm>
              <a:off x="8011692" y="3184166"/>
              <a:ext cx="306496" cy="40025"/>
            </a:xfrm>
            <a:custGeom>
              <a:rect b="b" l="l" r="r" t="t"/>
              <a:pathLst>
                <a:path extrusionOk="0" h="74" w="569">
                  <a:moveTo>
                    <a:pt x="372" y="32"/>
                  </a:moveTo>
                  <a:cubicBezTo>
                    <a:pt x="372" y="24"/>
                    <a:pt x="372" y="24"/>
                    <a:pt x="372" y="24"/>
                  </a:cubicBezTo>
                  <a:cubicBezTo>
                    <a:pt x="372" y="14"/>
                    <a:pt x="360" y="6"/>
                    <a:pt x="345" y="4"/>
                  </a:cubicBezTo>
                  <a:cubicBezTo>
                    <a:pt x="325" y="2"/>
                    <a:pt x="316" y="0"/>
                    <a:pt x="287" y="0"/>
                  </a:cubicBezTo>
                  <a:cubicBezTo>
                    <a:pt x="255" y="0"/>
                    <a:pt x="247" y="2"/>
                    <a:pt x="228" y="4"/>
                  </a:cubicBezTo>
                  <a:cubicBezTo>
                    <a:pt x="212" y="5"/>
                    <a:pt x="201" y="14"/>
                    <a:pt x="201" y="24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6"/>
                    <a:pt x="195" y="40"/>
                    <a:pt x="188" y="41"/>
                  </a:cubicBezTo>
                  <a:cubicBezTo>
                    <a:pt x="108" y="43"/>
                    <a:pt x="36" y="48"/>
                    <a:pt x="13" y="50"/>
                  </a:cubicBezTo>
                  <a:cubicBezTo>
                    <a:pt x="6" y="51"/>
                    <a:pt x="0" y="55"/>
                    <a:pt x="0" y="6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569" y="74"/>
                    <a:pt x="569" y="74"/>
                    <a:pt x="569" y="74"/>
                  </a:cubicBezTo>
                  <a:cubicBezTo>
                    <a:pt x="569" y="60"/>
                    <a:pt x="569" y="60"/>
                    <a:pt x="569" y="60"/>
                  </a:cubicBezTo>
                  <a:cubicBezTo>
                    <a:pt x="569" y="55"/>
                    <a:pt x="563" y="51"/>
                    <a:pt x="555" y="50"/>
                  </a:cubicBezTo>
                  <a:cubicBezTo>
                    <a:pt x="533" y="47"/>
                    <a:pt x="464" y="43"/>
                    <a:pt x="385" y="41"/>
                  </a:cubicBezTo>
                  <a:cubicBezTo>
                    <a:pt x="378" y="40"/>
                    <a:pt x="372" y="36"/>
                    <a:pt x="372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5" name="Google Shape;995;p39"/>
            <p:cNvSpPr txBox="1"/>
            <p:nvPr/>
          </p:nvSpPr>
          <p:spPr>
            <a:xfrm>
              <a:off x="8011692" y="3395332"/>
              <a:ext cx="306600" cy="1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6" name="Google Shape;996;p39"/>
            <p:cNvSpPr txBox="1"/>
            <p:nvPr/>
          </p:nvSpPr>
          <p:spPr>
            <a:xfrm>
              <a:off x="8011692" y="3231683"/>
              <a:ext cx="306600" cy="15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7" name="Google Shape;997;p39"/>
            <p:cNvSpPr txBox="1"/>
            <p:nvPr/>
          </p:nvSpPr>
          <p:spPr>
            <a:xfrm>
              <a:off x="8011692" y="3718293"/>
              <a:ext cx="306600" cy="159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8" name="Google Shape;998;p39"/>
            <p:cNvSpPr txBox="1"/>
            <p:nvPr/>
          </p:nvSpPr>
          <p:spPr>
            <a:xfrm>
              <a:off x="8011692" y="3556812"/>
              <a:ext cx="306600" cy="157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99" name="Google Shape;999;p39"/>
          <p:cNvGrpSpPr/>
          <p:nvPr/>
        </p:nvGrpSpPr>
        <p:grpSpPr>
          <a:xfrm>
            <a:off x="7648230" y="2257259"/>
            <a:ext cx="246199" cy="445516"/>
            <a:chOff x="4556125" y="630237"/>
            <a:chExt cx="3081338" cy="5568950"/>
          </a:xfrm>
        </p:grpSpPr>
        <p:sp>
          <p:nvSpPr>
            <p:cNvPr id="1000" name="Google Shape;1000;p39"/>
            <p:cNvSpPr/>
            <p:nvPr/>
          </p:nvSpPr>
          <p:spPr>
            <a:xfrm>
              <a:off x="4756150" y="630237"/>
              <a:ext cx="2397126" cy="1016000"/>
            </a:xfrm>
            <a:custGeom>
              <a:rect b="b" l="l" r="r" t="t"/>
              <a:pathLst>
                <a:path extrusionOk="0" h="233" w="550">
                  <a:moveTo>
                    <a:pt x="88" y="233"/>
                  </a:moveTo>
                  <a:cubicBezTo>
                    <a:pt x="49" y="233"/>
                    <a:pt x="14" y="205"/>
                    <a:pt x="7" y="165"/>
                  </a:cubicBezTo>
                  <a:cubicBezTo>
                    <a:pt x="0" y="120"/>
                    <a:pt x="30" y="78"/>
                    <a:pt x="74" y="71"/>
                  </a:cubicBezTo>
                  <a:cubicBezTo>
                    <a:pt x="448" y="8"/>
                    <a:pt x="448" y="8"/>
                    <a:pt x="448" y="8"/>
                  </a:cubicBezTo>
                  <a:cubicBezTo>
                    <a:pt x="492" y="0"/>
                    <a:pt x="535" y="30"/>
                    <a:pt x="542" y="75"/>
                  </a:cubicBezTo>
                  <a:cubicBezTo>
                    <a:pt x="550" y="120"/>
                    <a:pt x="520" y="162"/>
                    <a:pt x="475" y="169"/>
                  </a:cubicBezTo>
                  <a:cubicBezTo>
                    <a:pt x="102" y="232"/>
                    <a:pt x="102" y="232"/>
                    <a:pt x="102" y="232"/>
                  </a:cubicBezTo>
                  <a:cubicBezTo>
                    <a:pt x="97" y="233"/>
                    <a:pt x="92" y="233"/>
                    <a:pt x="88" y="2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1" name="Google Shape;1001;p39"/>
            <p:cNvSpPr/>
            <p:nvPr/>
          </p:nvSpPr>
          <p:spPr>
            <a:xfrm>
              <a:off x="4556125" y="1357312"/>
              <a:ext cx="3081338" cy="1135062"/>
            </a:xfrm>
            <a:custGeom>
              <a:rect b="b" l="l" r="r" t="t"/>
              <a:pathLst>
                <a:path extrusionOk="0" h="260" w="707">
                  <a:moveTo>
                    <a:pt x="88" y="260"/>
                  </a:moveTo>
                  <a:cubicBezTo>
                    <a:pt x="49" y="260"/>
                    <a:pt x="14" y="232"/>
                    <a:pt x="7" y="192"/>
                  </a:cubicBezTo>
                  <a:cubicBezTo>
                    <a:pt x="0" y="147"/>
                    <a:pt x="30" y="105"/>
                    <a:pt x="74" y="97"/>
                  </a:cubicBezTo>
                  <a:cubicBezTo>
                    <a:pt x="605" y="7"/>
                    <a:pt x="605" y="7"/>
                    <a:pt x="605" y="7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1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0"/>
                    <a:pt x="88" y="2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2" name="Google Shape;1002;p39"/>
            <p:cNvSpPr/>
            <p:nvPr/>
          </p:nvSpPr>
          <p:spPr>
            <a:xfrm>
              <a:off x="4556125" y="2168525"/>
              <a:ext cx="3081338" cy="1139825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2"/>
                    <a:pt x="7" y="192"/>
                  </a:cubicBezTo>
                  <a:cubicBezTo>
                    <a:pt x="0" y="148"/>
                    <a:pt x="30" y="105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2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3" name="Google Shape;1003;p39"/>
            <p:cNvSpPr/>
            <p:nvPr/>
          </p:nvSpPr>
          <p:spPr>
            <a:xfrm>
              <a:off x="4556125" y="2981325"/>
              <a:ext cx="3081338" cy="1138237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3"/>
                    <a:pt x="7" y="193"/>
                  </a:cubicBezTo>
                  <a:cubicBezTo>
                    <a:pt x="0" y="148"/>
                    <a:pt x="30" y="106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1"/>
                    <a:pt x="699" y="75"/>
                  </a:cubicBezTo>
                  <a:cubicBezTo>
                    <a:pt x="707" y="120"/>
                    <a:pt x="677" y="162"/>
                    <a:pt x="632" y="170"/>
                  </a:cubicBezTo>
                  <a:cubicBezTo>
                    <a:pt x="102" y="260"/>
                    <a:pt x="102" y="260"/>
                    <a:pt x="102" y="260"/>
                  </a:cubicBezTo>
                  <a:cubicBezTo>
                    <a:pt x="97" y="261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4" name="Google Shape;1004;p39"/>
            <p:cNvSpPr/>
            <p:nvPr/>
          </p:nvSpPr>
          <p:spPr>
            <a:xfrm>
              <a:off x="4830762" y="4476750"/>
              <a:ext cx="2535237" cy="1722437"/>
            </a:xfrm>
            <a:custGeom>
              <a:rect b="b" l="l" r="r" t="t"/>
              <a:pathLst>
                <a:path extrusionOk="0" h="395" w="582">
                  <a:moveTo>
                    <a:pt x="55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152"/>
                    <a:pt x="72" y="234"/>
                    <a:pt x="166" y="250"/>
                  </a:cubicBezTo>
                  <a:cubicBezTo>
                    <a:pt x="164" y="253"/>
                    <a:pt x="164" y="256"/>
                    <a:pt x="164" y="259"/>
                  </a:cubicBezTo>
                  <a:cubicBezTo>
                    <a:pt x="164" y="273"/>
                    <a:pt x="175" y="284"/>
                    <a:pt x="188" y="284"/>
                  </a:cubicBezTo>
                  <a:cubicBezTo>
                    <a:pt x="190" y="284"/>
                    <a:pt x="190" y="284"/>
                    <a:pt x="190" y="284"/>
                  </a:cubicBezTo>
                  <a:cubicBezTo>
                    <a:pt x="180" y="287"/>
                    <a:pt x="173" y="296"/>
                    <a:pt x="173" y="308"/>
                  </a:cubicBezTo>
                  <a:cubicBezTo>
                    <a:pt x="173" y="321"/>
                    <a:pt x="184" y="332"/>
                    <a:pt x="197" y="332"/>
                  </a:cubicBezTo>
                  <a:cubicBezTo>
                    <a:pt x="186" y="334"/>
                    <a:pt x="177" y="344"/>
                    <a:pt x="177" y="356"/>
                  </a:cubicBezTo>
                  <a:cubicBezTo>
                    <a:pt x="177" y="370"/>
                    <a:pt x="188" y="381"/>
                    <a:pt x="202" y="381"/>
                  </a:cubicBezTo>
                  <a:cubicBezTo>
                    <a:pt x="218" y="381"/>
                    <a:pt x="218" y="381"/>
                    <a:pt x="218" y="381"/>
                  </a:cubicBezTo>
                  <a:cubicBezTo>
                    <a:pt x="232" y="390"/>
                    <a:pt x="259" y="395"/>
                    <a:pt x="289" y="395"/>
                  </a:cubicBezTo>
                  <a:cubicBezTo>
                    <a:pt x="319" y="395"/>
                    <a:pt x="346" y="390"/>
                    <a:pt x="360" y="381"/>
                  </a:cubicBezTo>
                  <a:cubicBezTo>
                    <a:pt x="379" y="381"/>
                    <a:pt x="379" y="381"/>
                    <a:pt x="379" y="381"/>
                  </a:cubicBezTo>
                  <a:cubicBezTo>
                    <a:pt x="393" y="381"/>
                    <a:pt x="404" y="370"/>
                    <a:pt x="404" y="356"/>
                  </a:cubicBezTo>
                  <a:cubicBezTo>
                    <a:pt x="404" y="344"/>
                    <a:pt x="395" y="335"/>
                    <a:pt x="384" y="332"/>
                  </a:cubicBezTo>
                  <a:cubicBezTo>
                    <a:pt x="398" y="332"/>
                    <a:pt x="409" y="321"/>
                    <a:pt x="409" y="308"/>
                  </a:cubicBezTo>
                  <a:cubicBezTo>
                    <a:pt x="409" y="296"/>
                    <a:pt x="401" y="287"/>
                    <a:pt x="391" y="284"/>
                  </a:cubicBezTo>
                  <a:cubicBezTo>
                    <a:pt x="392" y="284"/>
                    <a:pt x="392" y="284"/>
                    <a:pt x="392" y="284"/>
                  </a:cubicBezTo>
                  <a:cubicBezTo>
                    <a:pt x="406" y="284"/>
                    <a:pt x="417" y="273"/>
                    <a:pt x="417" y="259"/>
                  </a:cubicBezTo>
                  <a:cubicBezTo>
                    <a:pt x="417" y="256"/>
                    <a:pt x="416" y="253"/>
                    <a:pt x="415" y="250"/>
                  </a:cubicBezTo>
                  <a:cubicBezTo>
                    <a:pt x="510" y="234"/>
                    <a:pt x="582" y="153"/>
                    <a:pt x="582" y="54"/>
                  </a:cubicBezTo>
                  <a:cubicBezTo>
                    <a:pt x="582" y="31"/>
                    <a:pt x="582" y="31"/>
                    <a:pt x="582" y="31"/>
                  </a:cubicBezTo>
                  <a:cubicBezTo>
                    <a:pt x="582" y="14"/>
                    <a:pt x="567" y="0"/>
                    <a:pt x="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5" name="Google Shape;1005;p39"/>
            <p:cNvSpPr/>
            <p:nvPr/>
          </p:nvSpPr>
          <p:spPr>
            <a:xfrm>
              <a:off x="5078412" y="4067175"/>
              <a:ext cx="714375" cy="322262"/>
            </a:xfrm>
            <a:custGeom>
              <a:rect b="b" l="l" r="r" t="t"/>
              <a:pathLst>
                <a:path extrusionOk="0" h="74" w="164">
                  <a:moveTo>
                    <a:pt x="164" y="67"/>
                  </a:moveTo>
                  <a:cubicBezTo>
                    <a:pt x="164" y="12"/>
                    <a:pt x="164" y="12"/>
                    <a:pt x="164" y="12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4" y="27"/>
                    <a:pt x="0" y="31"/>
                    <a:pt x="0" y="3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1"/>
                    <a:pt x="3" y="74"/>
                    <a:pt x="8" y="74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60" y="74"/>
                    <a:pt x="164" y="71"/>
                    <a:pt x="164" y="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6" name="Google Shape;1006;p39"/>
            <p:cNvSpPr/>
            <p:nvPr/>
          </p:nvSpPr>
          <p:spPr>
            <a:xfrm>
              <a:off x="6389687" y="3844925"/>
              <a:ext cx="715962" cy="544512"/>
            </a:xfrm>
            <a:custGeom>
              <a:rect b="b" l="l" r="r" t="t"/>
              <a:pathLst>
                <a:path extrusionOk="0" h="125" w="164">
                  <a:moveTo>
                    <a:pt x="164" y="118"/>
                  </a:moveTo>
                  <a:cubicBezTo>
                    <a:pt x="164" y="11"/>
                    <a:pt x="164" y="11"/>
                    <a:pt x="164" y="11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3" y="26"/>
                    <a:pt x="0" y="31"/>
                    <a:pt x="0" y="3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2"/>
                    <a:pt x="3" y="125"/>
                    <a:pt x="8" y="125"/>
                  </a:cubicBezTo>
                  <a:cubicBezTo>
                    <a:pt x="156" y="125"/>
                    <a:pt x="156" y="125"/>
                    <a:pt x="156" y="125"/>
                  </a:cubicBezTo>
                  <a:cubicBezTo>
                    <a:pt x="160" y="125"/>
                    <a:pt x="164" y="122"/>
                    <a:pt x="164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07" name="Google Shape;1007;p39"/>
          <p:cNvGrpSpPr/>
          <p:nvPr/>
        </p:nvGrpSpPr>
        <p:grpSpPr>
          <a:xfrm>
            <a:off x="1829253" y="2257459"/>
            <a:ext cx="445768" cy="445697"/>
            <a:chOff x="1674084" y="3214987"/>
            <a:chExt cx="720142" cy="720027"/>
          </a:xfrm>
        </p:grpSpPr>
        <p:sp>
          <p:nvSpPr>
            <p:cNvPr id="1008" name="Google Shape;1008;p39"/>
            <p:cNvSpPr/>
            <p:nvPr/>
          </p:nvSpPr>
          <p:spPr>
            <a:xfrm>
              <a:off x="1674084" y="3354958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5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2"/>
                    <a:pt x="190" y="52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18" y="51"/>
                    <a:pt x="115" y="50"/>
                    <a:pt x="115" y="47"/>
                  </a:cubicBezTo>
                  <a:cubicBezTo>
                    <a:pt x="115" y="42"/>
                    <a:pt x="115" y="37"/>
                    <a:pt x="120" y="34"/>
                  </a:cubicBezTo>
                  <a:cubicBezTo>
                    <a:pt x="122" y="32"/>
                    <a:pt x="125" y="31"/>
                    <a:pt x="128" y="30"/>
                  </a:cubicBezTo>
                  <a:cubicBezTo>
                    <a:pt x="136" y="25"/>
                    <a:pt x="137" y="14"/>
                    <a:pt x="129" y="8"/>
                  </a:cubicBezTo>
                  <a:cubicBezTo>
                    <a:pt x="122" y="2"/>
                    <a:pt x="112" y="0"/>
                    <a:pt x="102" y="0"/>
                  </a:cubicBezTo>
                  <a:cubicBezTo>
                    <a:pt x="93" y="0"/>
                    <a:pt x="82" y="2"/>
                    <a:pt x="75" y="8"/>
                  </a:cubicBezTo>
                  <a:cubicBezTo>
                    <a:pt x="68" y="14"/>
                    <a:pt x="69" y="25"/>
                    <a:pt x="77" y="30"/>
                  </a:cubicBezTo>
                  <a:cubicBezTo>
                    <a:pt x="80" y="31"/>
                    <a:pt x="82" y="32"/>
                    <a:pt x="85" y="34"/>
                  </a:cubicBezTo>
                  <a:cubicBezTo>
                    <a:pt x="89" y="37"/>
                    <a:pt x="90" y="42"/>
                    <a:pt x="89" y="47"/>
                  </a:cubicBezTo>
                  <a:cubicBezTo>
                    <a:pt x="89" y="50"/>
                    <a:pt x="87" y="51"/>
                    <a:pt x="8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7" y="52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5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9" name="Google Shape;1009;p39"/>
            <p:cNvSpPr/>
            <p:nvPr/>
          </p:nvSpPr>
          <p:spPr>
            <a:xfrm>
              <a:off x="1674084" y="3534654"/>
              <a:ext cx="179880" cy="21352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6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3"/>
                    <a:pt x="190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4"/>
                  </a:cubicBezTo>
                  <a:cubicBezTo>
                    <a:pt x="122" y="33"/>
                    <a:pt x="125" y="31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1"/>
                    <a:pt x="82" y="33"/>
                    <a:pt x="85" y="34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6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0" name="Google Shape;1010;p39"/>
            <p:cNvSpPr/>
            <p:nvPr/>
          </p:nvSpPr>
          <p:spPr>
            <a:xfrm>
              <a:off x="1861110" y="3214987"/>
              <a:ext cx="212190" cy="179696"/>
            </a:xfrm>
            <a:custGeom>
              <a:rect b="b" l="l" r="r" t="t"/>
              <a:pathLst>
                <a:path extrusionOk="0" h="204" w="241">
                  <a:moveTo>
                    <a:pt x="20" y="57"/>
                  </a:moveTo>
                  <a:cubicBezTo>
                    <a:pt x="27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7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7" y="119"/>
                  </a:cubicBezTo>
                  <a:cubicBezTo>
                    <a:pt x="209" y="122"/>
                    <a:pt x="210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1" y="112"/>
                    <a:pt x="241" y="102"/>
                  </a:cubicBezTo>
                  <a:cubicBezTo>
                    <a:pt x="241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0" y="79"/>
                    <a:pt x="209" y="82"/>
                    <a:pt x="207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1" name="Google Shape;1011;p39"/>
            <p:cNvSpPr/>
            <p:nvPr/>
          </p:nvSpPr>
          <p:spPr>
            <a:xfrm>
              <a:off x="2040679" y="3214987"/>
              <a:ext cx="213433" cy="179696"/>
            </a:xfrm>
            <a:custGeom>
              <a:rect b="b" l="l" r="r" t="t"/>
              <a:pathLst>
                <a:path extrusionOk="0" h="204" w="242">
                  <a:moveTo>
                    <a:pt x="20" y="57"/>
                  </a:move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8" y="119"/>
                  </a:cubicBezTo>
                  <a:cubicBezTo>
                    <a:pt x="209" y="122"/>
                    <a:pt x="211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2" y="112"/>
                    <a:pt x="241" y="102"/>
                  </a:cubicBezTo>
                  <a:cubicBezTo>
                    <a:pt x="242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1" y="79"/>
                    <a:pt x="209" y="82"/>
                    <a:pt x="208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2" name="Google Shape;1012;p39"/>
            <p:cNvSpPr/>
            <p:nvPr/>
          </p:nvSpPr>
          <p:spPr>
            <a:xfrm>
              <a:off x="1674084" y="3714660"/>
              <a:ext cx="173666" cy="220353"/>
            </a:xfrm>
            <a:custGeom>
              <a:rect b="b" l="l" r="r" t="t"/>
              <a:pathLst>
                <a:path extrusionOk="0" h="250" w="197">
                  <a:moveTo>
                    <a:pt x="177" y="192"/>
                  </a:moveTo>
                  <a:cubicBezTo>
                    <a:pt x="169" y="192"/>
                    <a:pt x="162" y="189"/>
                    <a:pt x="157" y="183"/>
                  </a:cubicBezTo>
                  <a:cubicBezTo>
                    <a:pt x="150" y="174"/>
                    <a:pt x="146" y="161"/>
                    <a:pt x="146" y="147"/>
                  </a:cubicBezTo>
                  <a:cubicBezTo>
                    <a:pt x="146" y="134"/>
                    <a:pt x="150" y="121"/>
                    <a:pt x="157" y="112"/>
                  </a:cubicBezTo>
                  <a:cubicBezTo>
                    <a:pt x="162" y="106"/>
                    <a:pt x="169" y="103"/>
                    <a:pt x="177" y="103"/>
                  </a:cubicBezTo>
                  <a:cubicBezTo>
                    <a:pt x="185" y="103"/>
                    <a:pt x="192" y="106"/>
                    <a:pt x="197" y="113"/>
                  </a:cubicBezTo>
                  <a:cubicBezTo>
                    <a:pt x="197" y="67"/>
                    <a:pt x="197" y="67"/>
                    <a:pt x="197" y="67"/>
                  </a:cubicBezTo>
                  <a:cubicBezTo>
                    <a:pt x="197" y="59"/>
                    <a:pt x="191" y="53"/>
                    <a:pt x="182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5"/>
                  </a:cubicBezTo>
                  <a:cubicBezTo>
                    <a:pt x="122" y="33"/>
                    <a:pt x="125" y="32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2"/>
                    <a:pt x="82" y="33"/>
                    <a:pt x="85" y="35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0" y="243"/>
                    <a:pt x="7" y="250"/>
                    <a:pt x="15" y="250"/>
                  </a:cubicBezTo>
                  <a:cubicBezTo>
                    <a:pt x="182" y="250"/>
                    <a:pt x="182" y="250"/>
                    <a:pt x="182" y="250"/>
                  </a:cubicBezTo>
                  <a:cubicBezTo>
                    <a:pt x="191" y="250"/>
                    <a:pt x="197" y="243"/>
                    <a:pt x="197" y="235"/>
                  </a:cubicBezTo>
                  <a:cubicBezTo>
                    <a:pt x="197" y="182"/>
                    <a:pt x="197" y="182"/>
                    <a:pt x="197" y="182"/>
                  </a:cubicBezTo>
                  <a:cubicBezTo>
                    <a:pt x="192" y="189"/>
                    <a:pt x="185" y="192"/>
                    <a:pt x="177" y="192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3" name="Google Shape;1013;p39"/>
            <p:cNvSpPr/>
            <p:nvPr/>
          </p:nvSpPr>
          <p:spPr>
            <a:xfrm>
              <a:off x="1674084" y="3214987"/>
              <a:ext cx="219646" cy="173489"/>
            </a:xfrm>
            <a:custGeom>
              <a:rect b="b" l="l" r="r" t="t"/>
              <a:pathLst>
                <a:path extrusionOk="0" h="197" w="249">
                  <a:moveTo>
                    <a:pt x="57" y="177"/>
                  </a:moveTo>
                  <a:cubicBezTo>
                    <a:pt x="57" y="169"/>
                    <a:pt x="61" y="162"/>
                    <a:pt x="67" y="157"/>
                  </a:cubicBezTo>
                  <a:cubicBezTo>
                    <a:pt x="76" y="149"/>
                    <a:pt x="88" y="146"/>
                    <a:pt x="102" y="146"/>
                  </a:cubicBezTo>
                  <a:cubicBezTo>
                    <a:pt x="116" y="146"/>
                    <a:pt x="129" y="149"/>
                    <a:pt x="137" y="157"/>
                  </a:cubicBezTo>
                  <a:cubicBezTo>
                    <a:pt x="144" y="162"/>
                    <a:pt x="147" y="169"/>
                    <a:pt x="147" y="177"/>
                  </a:cubicBezTo>
                  <a:cubicBezTo>
                    <a:pt x="147" y="185"/>
                    <a:pt x="143" y="192"/>
                    <a:pt x="137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1" y="197"/>
                    <a:pt x="197" y="190"/>
                    <a:pt x="197" y="182"/>
                  </a:cubicBezTo>
                  <a:cubicBezTo>
                    <a:pt x="197" y="119"/>
                    <a:pt x="197" y="119"/>
                    <a:pt x="197" y="119"/>
                  </a:cubicBezTo>
                  <a:cubicBezTo>
                    <a:pt x="198" y="117"/>
                    <a:pt x="200" y="115"/>
                    <a:pt x="202" y="115"/>
                  </a:cubicBezTo>
                  <a:cubicBezTo>
                    <a:pt x="207" y="115"/>
                    <a:pt x="212" y="115"/>
                    <a:pt x="215" y="119"/>
                  </a:cubicBezTo>
                  <a:cubicBezTo>
                    <a:pt x="217" y="122"/>
                    <a:pt x="218" y="125"/>
                    <a:pt x="220" y="127"/>
                  </a:cubicBezTo>
                  <a:cubicBezTo>
                    <a:pt x="225" y="135"/>
                    <a:pt x="235" y="136"/>
                    <a:pt x="241" y="129"/>
                  </a:cubicBezTo>
                  <a:cubicBezTo>
                    <a:pt x="247" y="122"/>
                    <a:pt x="249" y="112"/>
                    <a:pt x="249" y="102"/>
                  </a:cubicBezTo>
                  <a:cubicBezTo>
                    <a:pt x="249" y="92"/>
                    <a:pt x="247" y="82"/>
                    <a:pt x="241" y="75"/>
                  </a:cubicBezTo>
                  <a:cubicBezTo>
                    <a:pt x="235" y="68"/>
                    <a:pt x="225" y="69"/>
                    <a:pt x="220" y="77"/>
                  </a:cubicBezTo>
                  <a:cubicBezTo>
                    <a:pt x="218" y="79"/>
                    <a:pt x="217" y="82"/>
                    <a:pt x="215" y="85"/>
                  </a:cubicBezTo>
                  <a:cubicBezTo>
                    <a:pt x="212" y="89"/>
                    <a:pt x="207" y="89"/>
                    <a:pt x="202" y="89"/>
                  </a:cubicBezTo>
                  <a:cubicBezTo>
                    <a:pt x="200" y="89"/>
                    <a:pt x="198" y="87"/>
                    <a:pt x="197" y="85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1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5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7" y="197"/>
                    <a:pt x="15" y="197"/>
                  </a:cubicBezTo>
                  <a:cubicBezTo>
                    <a:pt x="68" y="197"/>
                    <a:pt x="68" y="197"/>
                    <a:pt x="68" y="197"/>
                  </a:cubicBezTo>
                  <a:cubicBezTo>
                    <a:pt x="61" y="192"/>
                    <a:pt x="57" y="185"/>
                    <a:pt x="57" y="177"/>
                  </a:cubicBez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4" name="Google Shape;1014;p39"/>
            <p:cNvSpPr/>
            <p:nvPr/>
          </p:nvSpPr>
          <p:spPr>
            <a:xfrm>
              <a:off x="1995010" y="3754076"/>
              <a:ext cx="212501" cy="180938"/>
            </a:xfrm>
            <a:custGeom>
              <a:rect b="b" l="l" r="r" t="t"/>
              <a:pathLst>
                <a:path extrusionOk="0" h="205" w="241">
                  <a:moveTo>
                    <a:pt x="221" y="147"/>
                  </a:moveTo>
                  <a:cubicBezTo>
                    <a:pt x="214" y="147"/>
                    <a:pt x="206" y="144"/>
                    <a:pt x="201" y="138"/>
                  </a:cubicBezTo>
                  <a:cubicBezTo>
                    <a:pt x="194" y="129"/>
                    <a:pt x="190" y="116"/>
                    <a:pt x="190" y="102"/>
                  </a:cubicBezTo>
                  <a:cubicBezTo>
                    <a:pt x="190" y="89"/>
                    <a:pt x="194" y="76"/>
                    <a:pt x="201" y="67"/>
                  </a:cubicBezTo>
                  <a:cubicBezTo>
                    <a:pt x="206" y="61"/>
                    <a:pt x="214" y="58"/>
                    <a:pt x="221" y="58"/>
                  </a:cubicBezTo>
                  <a:cubicBezTo>
                    <a:pt x="229" y="58"/>
                    <a:pt x="236" y="61"/>
                    <a:pt x="241" y="68"/>
                  </a:cubicBezTo>
                  <a:cubicBezTo>
                    <a:pt x="241" y="15"/>
                    <a:pt x="241" y="15"/>
                    <a:pt x="241" y="15"/>
                  </a:cubicBezTo>
                  <a:cubicBezTo>
                    <a:pt x="241" y="7"/>
                    <a:pt x="235" y="0"/>
                    <a:pt x="22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8" y="0"/>
                    <a:pt x="52" y="7"/>
                    <a:pt x="52" y="15"/>
                  </a:cubicBezTo>
                  <a:cubicBezTo>
                    <a:pt x="52" y="85"/>
                    <a:pt x="52" y="85"/>
                    <a:pt x="52" y="85"/>
                  </a:cubicBezTo>
                  <a:cubicBezTo>
                    <a:pt x="51" y="87"/>
                    <a:pt x="49" y="89"/>
                    <a:pt x="46" y="90"/>
                  </a:cubicBezTo>
                  <a:cubicBezTo>
                    <a:pt x="41" y="90"/>
                    <a:pt x="37" y="90"/>
                    <a:pt x="34" y="85"/>
                  </a:cubicBezTo>
                  <a:cubicBezTo>
                    <a:pt x="32" y="83"/>
                    <a:pt x="31" y="80"/>
                    <a:pt x="29" y="77"/>
                  </a:cubicBezTo>
                  <a:cubicBezTo>
                    <a:pt x="24" y="69"/>
                    <a:pt x="14" y="68"/>
                    <a:pt x="8" y="75"/>
                  </a:cubicBezTo>
                  <a:cubicBezTo>
                    <a:pt x="2" y="83"/>
                    <a:pt x="0" y="93"/>
                    <a:pt x="0" y="102"/>
                  </a:cubicBezTo>
                  <a:cubicBezTo>
                    <a:pt x="0" y="112"/>
                    <a:pt x="2" y="122"/>
                    <a:pt x="8" y="129"/>
                  </a:cubicBezTo>
                  <a:cubicBezTo>
                    <a:pt x="14" y="137"/>
                    <a:pt x="24" y="136"/>
                    <a:pt x="29" y="128"/>
                  </a:cubicBezTo>
                  <a:cubicBezTo>
                    <a:pt x="31" y="125"/>
                    <a:pt x="32" y="122"/>
                    <a:pt x="34" y="120"/>
                  </a:cubicBezTo>
                  <a:cubicBezTo>
                    <a:pt x="37" y="115"/>
                    <a:pt x="41" y="115"/>
                    <a:pt x="46" y="115"/>
                  </a:cubicBezTo>
                  <a:cubicBezTo>
                    <a:pt x="49" y="115"/>
                    <a:pt x="51" y="118"/>
                    <a:pt x="52" y="120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98"/>
                    <a:pt x="58" y="205"/>
                    <a:pt x="67" y="205"/>
                  </a:cubicBezTo>
                  <a:cubicBezTo>
                    <a:pt x="227" y="205"/>
                    <a:pt x="227" y="205"/>
                    <a:pt x="227" y="205"/>
                  </a:cubicBezTo>
                  <a:cubicBezTo>
                    <a:pt x="235" y="205"/>
                    <a:pt x="241" y="198"/>
                    <a:pt x="241" y="190"/>
                  </a:cubicBezTo>
                  <a:cubicBezTo>
                    <a:pt x="241" y="137"/>
                    <a:pt x="241" y="137"/>
                    <a:pt x="241" y="137"/>
                  </a:cubicBezTo>
                  <a:cubicBezTo>
                    <a:pt x="236" y="144"/>
                    <a:pt x="229" y="147"/>
                    <a:pt x="221" y="147"/>
                  </a:cubicBez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5" name="Google Shape;1015;p39"/>
            <p:cNvSpPr/>
            <p:nvPr/>
          </p:nvSpPr>
          <p:spPr>
            <a:xfrm>
              <a:off x="2220560" y="3214987"/>
              <a:ext cx="173666" cy="219422"/>
            </a:xfrm>
            <a:custGeom>
              <a:rect b="b" l="l" r="r" t="t"/>
              <a:pathLst>
                <a:path extrusionOk="0" h="249" w="197">
                  <a:moveTo>
                    <a:pt x="0" y="15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6" y="197"/>
                    <a:pt x="15" y="197"/>
                  </a:cubicBezTo>
                  <a:cubicBezTo>
                    <a:pt x="77" y="197"/>
                    <a:pt x="77" y="197"/>
                    <a:pt x="77" y="197"/>
                  </a:cubicBezTo>
                  <a:cubicBezTo>
                    <a:pt x="80" y="198"/>
                    <a:pt x="82" y="199"/>
                    <a:pt x="82" y="202"/>
                  </a:cubicBezTo>
                  <a:cubicBezTo>
                    <a:pt x="82" y="207"/>
                    <a:pt x="82" y="212"/>
                    <a:pt x="77" y="215"/>
                  </a:cubicBezTo>
                  <a:cubicBezTo>
                    <a:pt x="75" y="217"/>
                    <a:pt x="72" y="218"/>
                    <a:pt x="69" y="219"/>
                  </a:cubicBezTo>
                  <a:cubicBezTo>
                    <a:pt x="61" y="224"/>
                    <a:pt x="60" y="235"/>
                    <a:pt x="68" y="241"/>
                  </a:cubicBezTo>
                  <a:cubicBezTo>
                    <a:pt x="75" y="247"/>
                    <a:pt x="85" y="249"/>
                    <a:pt x="95" y="249"/>
                  </a:cubicBezTo>
                  <a:cubicBezTo>
                    <a:pt x="104" y="249"/>
                    <a:pt x="115" y="247"/>
                    <a:pt x="122" y="241"/>
                  </a:cubicBezTo>
                  <a:cubicBezTo>
                    <a:pt x="129" y="235"/>
                    <a:pt x="128" y="224"/>
                    <a:pt x="120" y="219"/>
                  </a:cubicBezTo>
                  <a:cubicBezTo>
                    <a:pt x="118" y="218"/>
                    <a:pt x="115" y="217"/>
                    <a:pt x="112" y="215"/>
                  </a:cubicBezTo>
                  <a:cubicBezTo>
                    <a:pt x="108" y="212"/>
                    <a:pt x="107" y="207"/>
                    <a:pt x="108" y="202"/>
                  </a:cubicBezTo>
                  <a:cubicBezTo>
                    <a:pt x="108" y="199"/>
                    <a:pt x="110" y="198"/>
                    <a:pt x="112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0" y="197"/>
                    <a:pt x="197" y="190"/>
                    <a:pt x="197" y="182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0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" y="0"/>
                    <a:pt x="0" y="6"/>
                    <a:pt x="0" y="15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6" name="Google Shape;1016;p39"/>
            <p:cNvSpPr/>
            <p:nvPr/>
          </p:nvSpPr>
          <p:spPr>
            <a:xfrm>
              <a:off x="2214346" y="3400890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1"/>
                    <a:pt x="102" y="51"/>
                  </a:cubicBezTo>
                  <a:cubicBezTo>
                    <a:pt x="88" y="51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2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2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2"/>
                  </a:cubicBezTo>
                  <a:cubicBezTo>
                    <a:pt x="68" y="217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7"/>
                    <a:pt x="127" y="212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2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2"/>
                    <a:pt x="147" y="2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7" name="Google Shape;1017;p39"/>
            <p:cNvSpPr/>
            <p:nvPr/>
          </p:nvSpPr>
          <p:spPr>
            <a:xfrm>
              <a:off x="1814198" y="3754076"/>
              <a:ext cx="213433" cy="180938"/>
            </a:xfrm>
            <a:custGeom>
              <a:rect b="b" l="l" r="r" t="t"/>
              <a:pathLst>
                <a:path extrusionOk="0" h="205" w="242">
                  <a:moveTo>
                    <a:pt x="222" y="147"/>
                  </a:moveTo>
                  <a:cubicBezTo>
                    <a:pt x="214" y="147"/>
                    <a:pt x="207" y="144"/>
                    <a:pt x="202" y="138"/>
                  </a:cubicBezTo>
                  <a:cubicBezTo>
                    <a:pt x="195" y="129"/>
                    <a:pt x="191" y="116"/>
                    <a:pt x="191" y="102"/>
                  </a:cubicBezTo>
                  <a:cubicBezTo>
                    <a:pt x="191" y="89"/>
                    <a:pt x="195" y="76"/>
                    <a:pt x="202" y="67"/>
                  </a:cubicBezTo>
                  <a:cubicBezTo>
                    <a:pt x="207" y="61"/>
                    <a:pt x="214" y="58"/>
                    <a:pt x="222" y="58"/>
                  </a:cubicBezTo>
                  <a:cubicBezTo>
                    <a:pt x="230" y="58"/>
                    <a:pt x="237" y="61"/>
                    <a:pt x="242" y="68"/>
                  </a:cubicBezTo>
                  <a:cubicBezTo>
                    <a:pt x="242" y="15"/>
                    <a:pt x="242" y="15"/>
                    <a:pt x="242" y="15"/>
                  </a:cubicBezTo>
                  <a:cubicBezTo>
                    <a:pt x="242" y="7"/>
                    <a:pt x="236" y="0"/>
                    <a:pt x="228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3" y="7"/>
                    <a:pt x="53" y="15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52" y="87"/>
                    <a:pt x="50" y="89"/>
                    <a:pt x="47" y="90"/>
                  </a:cubicBezTo>
                  <a:cubicBezTo>
                    <a:pt x="42" y="90"/>
                    <a:pt x="38" y="90"/>
                    <a:pt x="34" y="85"/>
                  </a:cubicBezTo>
                  <a:cubicBezTo>
                    <a:pt x="33" y="83"/>
                    <a:pt x="32" y="80"/>
                    <a:pt x="30" y="77"/>
                  </a:cubicBezTo>
                  <a:cubicBezTo>
                    <a:pt x="25" y="69"/>
                    <a:pt x="15" y="68"/>
                    <a:pt x="9" y="75"/>
                  </a:cubicBezTo>
                  <a:cubicBezTo>
                    <a:pt x="3" y="83"/>
                    <a:pt x="0" y="93"/>
                    <a:pt x="1" y="102"/>
                  </a:cubicBezTo>
                  <a:cubicBezTo>
                    <a:pt x="0" y="112"/>
                    <a:pt x="3" y="122"/>
                    <a:pt x="9" y="129"/>
                  </a:cubicBezTo>
                  <a:cubicBezTo>
                    <a:pt x="15" y="137"/>
                    <a:pt x="25" y="136"/>
                    <a:pt x="30" y="128"/>
                  </a:cubicBezTo>
                  <a:cubicBezTo>
                    <a:pt x="32" y="125"/>
                    <a:pt x="33" y="122"/>
                    <a:pt x="34" y="120"/>
                  </a:cubicBezTo>
                  <a:cubicBezTo>
                    <a:pt x="38" y="115"/>
                    <a:pt x="42" y="115"/>
                    <a:pt x="47" y="115"/>
                  </a:cubicBezTo>
                  <a:cubicBezTo>
                    <a:pt x="50" y="115"/>
                    <a:pt x="52" y="118"/>
                    <a:pt x="53" y="120"/>
                  </a:cubicBezTo>
                  <a:cubicBezTo>
                    <a:pt x="53" y="190"/>
                    <a:pt x="53" y="190"/>
                    <a:pt x="53" y="190"/>
                  </a:cubicBezTo>
                  <a:cubicBezTo>
                    <a:pt x="53" y="198"/>
                    <a:pt x="59" y="205"/>
                    <a:pt x="67" y="205"/>
                  </a:cubicBezTo>
                  <a:cubicBezTo>
                    <a:pt x="228" y="205"/>
                    <a:pt x="228" y="205"/>
                    <a:pt x="228" y="205"/>
                  </a:cubicBezTo>
                  <a:cubicBezTo>
                    <a:pt x="236" y="205"/>
                    <a:pt x="242" y="198"/>
                    <a:pt x="242" y="190"/>
                  </a:cubicBezTo>
                  <a:cubicBezTo>
                    <a:pt x="242" y="137"/>
                    <a:pt x="242" y="137"/>
                    <a:pt x="242" y="137"/>
                  </a:cubicBezTo>
                  <a:cubicBezTo>
                    <a:pt x="237" y="144"/>
                    <a:pt x="230" y="147"/>
                    <a:pt x="222" y="147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8" name="Google Shape;1018;p39"/>
            <p:cNvSpPr/>
            <p:nvPr/>
          </p:nvSpPr>
          <p:spPr>
            <a:xfrm>
              <a:off x="2214346" y="3580587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2"/>
                    <a:pt x="102" y="51"/>
                  </a:cubicBezTo>
                  <a:cubicBezTo>
                    <a:pt x="88" y="52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3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3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3"/>
                  </a:cubicBezTo>
                  <a:cubicBezTo>
                    <a:pt x="68" y="218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8"/>
                    <a:pt x="127" y="213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3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3"/>
                    <a:pt x="147" y="2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9" name="Google Shape;1019;p39"/>
            <p:cNvSpPr/>
            <p:nvPr/>
          </p:nvSpPr>
          <p:spPr>
            <a:xfrm>
              <a:off x="2174890" y="3760283"/>
              <a:ext cx="219335" cy="174731"/>
            </a:xfrm>
            <a:custGeom>
              <a:rect b="b" l="l" r="r" t="t"/>
              <a:pathLst>
                <a:path extrusionOk="0" h="198" w="249">
                  <a:moveTo>
                    <a:pt x="192" y="21"/>
                  </a:moveTo>
                  <a:cubicBezTo>
                    <a:pt x="192" y="28"/>
                    <a:pt x="188" y="35"/>
                    <a:pt x="182" y="41"/>
                  </a:cubicBezTo>
                  <a:cubicBezTo>
                    <a:pt x="173" y="48"/>
                    <a:pt x="161" y="52"/>
                    <a:pt x="147" y="52"/>
                  </a:cubicBezTo>
                  <a:cubicBezTo>
                    <a:pt x="133" y="52"/>
                    <a:pt x="120" y="48"/>
                    <a:pt x="112" y="41"/>
                  </a:cubicBezTo>
                  <a:cubicBezTo>
                    <a:pt x="105" y="35"/>
                    <a:pt x="102" y="28"/>
                    <a:pt x="102" y="21"/>
                  </a:cubicBezTo>
                  <a:cubicBezTo>
                    <a:pt x="102" y="13"/>
                    <a:pt x="106" y="5"/>
                    <a:pt x="112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2" y="7"/>
                    <a:pt x="52" y="15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1" y="80"/>
                    <a:pt x="49" y="82"/>
                    <a:pt x="47" y="83"/>
                  </a:cubicBezTo>
                  <a:cubicBezTo>
                    <a:pt x="42" y="83"/>
                    <a:pt x="37" y="83"/>
                    <a:pt x="34" y="78"/>
                  </a:cubicBezTo>
                  <a:cubicBezTo>
                    <a:pt x="32" y="76"/>
                    <a:pt x="31" y="73"/>
                    <a:pt x="29" y="70"/>
                  </a:cubicBezTo>
                  <a:cubicBezTo>
                    <a:pt x="24" y="62"/>
                    <a:pt x="14" y="61"/>
                    <a:pt x="8" y="68"/>
                  </a:cubicBezTo>
                  <a:cubicBezTo>
                    <a:pt x="2" y="76"/>
                    <a:pt x="0" y="86"/>
                    <a:pt x="0" y="95"/>
                  </a:cubicBezTo>
                  <a:cubicBezTo>
                    <a:pt x="0" y="105"/>
                    <a:pt x="2" y="115"/>
                    <a:pt x="8" y="122"/>
                  </a:cubicBezTo>
                  <a:cubicBezTo>
                    <a:pt x="14" y="130"/>
                    <a:pt x="24" y="129"/>
                    <a:pt x="29" y="121"/>
                  </a:cubicBezTo>
                  <a:cubicBezTo>
                    <a:pt x="31" y="118"/>
                    <a:pt x="32" y="115"/>
                    <a:pt x="34" y="113"/>
                  </a:cubicBezTo>
                  <a:cubicBezTo>
                    <a:pt x="37" y="108"/>
                    <a:pt x="42" y="108"/>
                    <a:pt x="47" y="108"/>
                  </a:cubicBezTo>
                  <a:cubicBezTo>
                    <a:pt x="49" y="108"/>
                    <a:pt x="51" y="111"/>
                    <a:pt x="52" y="11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2" y="191"/>
                    <a:pt x="59" y="198"/>
                    <a:pt x="67" y="198"/>
                  </a:cubicBezTo>
                  <a:cubicBezTo>
                    <a:pt x="234" y="198"/>
                    <a:pt x="234" y="198"/>
                    <a:pt x="234" y="198"/>
                  </a:cubicBezTo>
                  <a:cubicBezTo>
                    <a:pt x="242" y="198"/>
                    <a:pt x="249" y="191"/>
                    <a:pt x="249" y="183"/>
                  </a:cubicBezTo>
                  <a:cubicBezTo>
                    <a:pt x="249" y="15"/>
                    <a:pt x="249" y="15"/>
                    <a:pt x="249" y="15"/>
                  </a:cubicBezTo>
                  <a:cubicBezTo>
                    <a:pt x="249" y="7"/>
                    <a:pt x="242" y="0"/>
                    <a:pt x="234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8" y="5"/>
                    <a:pt x="192" y="13"/>
                    <a:pt x="192" y="2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20" name="Google Shape;1020;p39"/>
          <p:cNvGrpSpPr/>
          <p:nvPr/>
        </p:nvGrpSpPr>
        <p:grpSpPr>
          <a:xfrm>
            <a:off x="1138094" y="2257421"/>
            <a:ext cx="445578" cy="445773"/>
            <a:chOff x="557511" y="3214925"/>
            <a:chExt cx="719836" cy="720150"/>
          </a:xfrm>
        </p:grpSpPr>
        <p:sp>
          <p:nvSpPr>
            <p:cNvPr id="1021" name="Google Shape;1021;p39"/>
            <p:cNvSpPr/>
            <p:nvPr/>
          </p:nvSpPr>
          <p:spPr>
            <a:xfrm>
              <a:off x="557511" y="3214925"/>
              <a:ext cx="434543" cy="347863"/>
            </a:xfrm>
            <a:custGeom>
              <a:rect b="b" l="l" r="r" t="t"/>
              <a:pathLst>
                <a:path extrusionOk="0" h="412" w="515">
                  <a:moveTo>
                    <a:pt x="159" y="412"/>
                  </a:moveTo>
                  <a:cubicBezTo>
                    <a:pt x="147" y="402"/>
                    <a:pt x="139" y="388"/>
                    <a:pt x="139" y="373"/>
                  </a:cubicBezTo>
                  <a:cubicBezTo>
                    <a:pt x="139" y="358"/>
                    <a:pt x="146" y="344"/>
                    <a:pt x="158" y="334"/>
                  </a:cubicBezTo>
                  <a:cubicBezTo>
                    <a:pt x="175" y="319"/>
                    <a:pt x="200" y="312"/>
                    <a:pt x="227" y="312"/>
                  </a:cubicBezTo>
                  <a:cubicBezTo>
                    <a:pt x="254" y="312"/>
                    <a:pt x="278" y="319"/>
                    <a:pt x="296" y="334"/>
                  </a:cubicBezTo>
                  <a:cubicBezTo>
                    <a:pt x="307" y="344"/>
                    <a:pt x="314" y="358"/>
                    <a:pt x="314" y="373"/>
                  </a:cubicBezTo>
                  <a:cubicBezTo>
                    <a:pt x="314" y="388"/>
                    <a:pt x="307" y="402"/>
                    <a:pt x="295" y="412"/>
                  </a:cubicBezTo>
                  <a:cubicBezTo>
                    <a:pt x="402" y="412"/>
                    <a:pt x="402" y="412"/>
                    <a:pt x="402" y="412"/>
                  </a:cubicBezTo>
                  <a:cubicBezTo>
                    <a:pt x="408" y="412"/>
                    <a:pt x="413" y="407"/>
                    <a:pt x="413" y="401"/>
                  </a:cubicBezTo>
                  <a:cubicBezTo>
                    <a:pt x="413" y="262"/>
                    <a:pt x="413" y="262"/>
                    <a:pt x="413" y="262"/>
                  </a:cubicBezTo>
                  <a:cubicBezTo>
                    <a:pt x="414" y="258"/>
                    <a:pt x="418" y="253"/>
                    <a:pt x="423" y="253"/>
                  </a:cubicBezTo>
                  <a:cubicBezTo>
                    <a:pt x="433" y="253"/>
                    <a:pt x="442" y="253"/>
                    <a:pt x="448" y="262"/>
                  </a:cubicBezTo>
                  <a:cubicBezTo>
                    <a:pt x="452" y="267"/>
                    <a:pt x="454" y="272"/>
                    <a:pt x="457" y="277"/>
                  </a:cubicBezTo>
                  <a:cubicBezTo>
                    <a:pt x="467" y="293"/>
                    <a:pt x="487" y="294"/>
                    <a:pt x="499" y="280"/>
                  </a:cubicBezTo>
                  <a:cubicBezTo>
                    <a:pt x="510" y="266"/>
                    <a:pt x="515" y="246"/>
                    <a:pt x="514" y="228"/>
                  </a:cubicBezTo>
                  <a:cubicBezTo>
                    <a:pt x="515" y="210"/>
                    <a:pt x="510" y="190"/>
                    <a:pt x="499" y="176"/>
                  </a:cubicBezTo>
                  <a:cubicBezTo>
                    <a:pt x="487" y="161"/>
                    <a:pt x="467" y="162"/>
                    <a:pt x="457" y="178"/>
                  </a:cubicBezTo>
                  <a:cubicBezTo>
                    <a:pt x="454" y="183"/>
                    <a:pt x="452" y="189"/>
                    <a:pt x="448" y="194"/>
                  </a:cubicBezTo>
                  <a:cubicBezTo>
                    <a:pt x="442" y="203"/>
                    <a:pt x="433" y="203"/>
                    <a:pt x="423" y="203"/>
                  </a:cubicBezTo>
                  <a:cubicBezTo>
                    <a:pt x="418" y="202"/>
                    <a:pt x="414" y="198"/>
                    <a:pt x="413" y="194"/>
                  </a:cubicBezTo>
                  <a:cubicBezTo>
                    <a:pt x="413" y="12"/>
                    <a:pt x="413" y="12"/>
                    <a:pt x="413" y="12"/>
                  </a:cubicBezTo>
                  <a:cubicBezTo>
                    <a:pt x="413" y="5"/>
                    <a:pt x="408" y="0"/>
                    <a:pt x="40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401"/>
                    <a:pt x="0" y="401"/>
                    <a:pt x="0" y="401"/>
                  </a:cubicBezTo>
                  <a:cubicBezTo>
                    <a:pt x="0" y="407"/>
                    <a:pt x="5" y="412"/>
                    <a:pt x="11" y="412"/>
                  </a:cubicBezTo>
                  <a:lnTo>
                    <a:pt x="159" y="4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2" name="Google Shape;1022;p39"/>
            <p:cNvSpPr/>
            <p:nvPr/>
          </p:nvSpPr>
          <p:spPr>
            <a:xfrm>
              <a:off x="929646" y="3214925"/>
              <a:ext cx="347700" cy="434664"/>
            </a:xfrm>
            <a:custGeom>
              <a:rect b="b" l="l" r="r" t="t"/>
              <a:pathLst>
                <a:path extrusionOk="0" h="515" w="412">
                  <a:moveTo>
                    <a:pt x="0" y="160"/>
                  </a:moveTo>
                  <a:cubicBezTo>
                    <a:pt x="10" y="148"/>
                    <a:pt x="24" y="140"/>
                    <a:pt x="39" y="140"/>
                  </a:cubicBezTo>
                  <a:cubicBezTo>
                    <a:pt x="54" y="140"/>
                    <a:pt x="68" y="147"/>
                    <a:pt x="78" y="159"/>
                  </a:cubicBezTo>
                  <a:cubicBezTo>
                    <a:pt x="93" y="176"/>
                    <a:pt x="100" y="201"/>
                    <a:pt x="100" y="228"/>
                  </a:cubicBezTo>
                  <a:cubicBezTo>
                    <a:pt x="100" y="255"/>
                    <a:pt x="93" y="279"/>
                    <a:pt x="78" y="296"/>
                  </a:cubicBezTo>
                  <a:cubicBezTo>
                    <a:pt x="68" y="308"/>
                    <a:pt x="54" y="315"/>
                    <a:pt x="39" y="315"/>
                  </a:cubicBezTo>
                  <a:cubicBezTo>
                    <a:pt x="24" y="315"/>
                    <a:pt x="10" y="308"/>
                    <a:pt x="0" y="296"/>
                  </a:cubicBezTo>
                  <a:cubicBezTo>
                    <a:pt x="0" y="402"/>
                    <a:pt x="0" y="402"/>
                    <a:pt x="0" y="402"/>
                  </a:cubicBezTo>
                  <a:cubicBezTo>
                    <a:pt x="0" y="409"/>
                    <a:pt x="5" y="414"/>
                    <a:pt x="11" y="414"/>
                  </a:cubicBezTo>
                  <a:cubicBezTo>
                    <a:pt x="150" y="414"/>
                    <a:pt x="150" y="414"/>
                    <a:pt x="150" y="414"/>
                  </a:cubicBezTo>
                  <a:cubicBezTo>
                    <a:pt x="154" y="415"/>
                    <a:pt x="159" y="419"/>
                    <a:pt x="159" y="424"/>
                  </a:cubicBezTo>
                  <a:cubicBezTo>
                    <a:pt x="159" y="434"/>
                    <a:pt x="159" y="443"/>
                    <a:pt x="150" y="449"/>
                  </a:cubicBezTo>
                  <a:cubicBezTo>
                    <a:pt x="145" y="452"/>
                    <a:pt x="140" y="455"/>
                    <a:pt x="135" y="458"/>
                  </a:cubicBezTo>
                  <a:cubicBezTo>
                    <a:pt x="119" y="468"/>
                    <a:pt x="118" y="488"/>
                    <a:pt x="132" y="500"/>
                  </a:cubicBezTo>
                  <a:cubicBezTo>
                    <a:pt x="146" y="511"/>
                    <a:pt x="166" y="515"/>
                    <a:pt x="184" y="515"/>
                  </a:cubicBezTo>
                  <a:cubicBezTo>
                    <a:pt x="202" y="515"/>
                    <a:pt x="222" y="511"/>
                    <a:pt x="236" y="500"/>
                  </a:cubicBezTo>
                  <a:cubicBezTo>
                    <a:pt x="251" y="488"/>
                    <a:pt x="250" y="468"/>
                    <a:pt x="234" y="458"/>
                  </a:cubicBezTo>
                  <a:cubicBezTo>
                    <a:pt x="229" y="455"/>
                    <a:pt x="223" y="452"/>
                    <a:pt x="218" y="449"/>
                  </a:cubicBezTo>
                  <a:cubicBezTo>
                    <a:pt x="209" y="443"/>
                    <a:pt x="209" y="434"/>
                    <a:pt x="209" y="424"/>
                  </a:cubicBezTo>
                  <a:cubicBezTo>
                    <a:pt x="210" y="419"/>
                    <a:pt x="214" y="415"/>
                    <a:pt x="218" y="414"/>
                  </a:cubicBezTo>
                  <a:cubicBezTo>
                    <a:pt x="400" y="414"/>
                    <a:pt x="400" y="414"/>
                    <a:pt x="400" y="414"/>
                  </a:cubicBezTo>
                  <a:cubicBezTo>
                    <a:pt x="407" y="414"/>
                    <a:pt x="412" y="409"/>
                    <a:pt x="412" y="402"/>
                  </a:cubicBezTo>
                  <a:cubicBezTo>
                    <a:pt x="412" y="12"/>
                    <a:pt x="412" y="12"/>
                    <a:pt x="412" y="12"/>
                  </a:cubicBezTo>
                  <a:cubicBezTo>
                    <a:pt x="412" y="5"/>
                    <a:pt x="407" y="0"/>
                    <a:pt x="40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lnTo>
                    <a:pt x="0" y="16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3" name="Google Shape;1023;p39"/>
            <p:cNvSpPr/>
            <p:nvPr/>
          </p:nvSpPr>
          <p:spPr>
            <a:xfrm>
              <a:off x="557511" y="3500411"/>
              <a:ext cx="347040" cy="434664"/>
            </a:xfrm>
            <a:custGeom>
              <a:rect b="b" l="l" r="r" t="t"/>
              <a:pathLst>
                <a:path extrusionOk="0" h="515" w="411">
                  <a:moveTo>
                    <a:pt x="411" y="356"/>
                  </a:moveTo>
                  <a:cubicBezTo>
                    <a:pt x="401" y="368"/>
                    <a:pt x="387" y="376"/>
                    <a:pt x="372" y="376"/>
                  </a:cubicBezTo>
                  <a:cubicBezTo>
                    <a:pt x="357" y="376"/>
                    <a:pt x="343" y="369"/>
                    <a:pt x="333" y="357"/>
                  </a:cubicBezTo>
                  <a:cubicBezTo>
                    <a:pt x="318" y="340"/>
                    <a:pt x="311" y="315"/>
                    <a:pt x="311" y="288"/>
                  </a:cubicBezTo>
                  <a:cubicBezTo>
                    <a:pt x="311" y="261"/>
                    <a:pt x="318" y="237"/>
                    <a:pt x="333" y="219"/>
                  </a:cubicBezTo>
                  <a:cubicBezTo>
                    <a:pt x="343" y="207"/>
                    <a:pt x="357" y="201"/>
                    <a:pt x="372" y="201"/>
                  </a:cubicBezTo>
                  <a:cubicBezTo>
                    <a:pt x="387" y="201"/>
                    <a:pt x="401" y="208"/>
                    <a:pt x="411" y="220"/>
                  </a:cubicBezTo>
                  <a:cubicBezTo>
                    <a:pt x="411" y="113"/>
                    <a:pt x="411" y="113"/>
                    <a:pt x="411" y="113"/>
                  </a:cubicBezTo>
                  <a:cubicBezTo>
                    <a:pt x="411" y="107"/>
                    <a:pt x="406" y="102"/>
                    <a:pt x="400" y="102"/>
                  </a:cubicBezTo>
                  <a:cubicBezTo>
                    <a:pt x="261" y="102"/>
                    <a:pt x="261" y="102"/>
                    <a:pt x="261" y="102"/>
                  </a:cubicBezTo>
                  <a:cubicBezTo>
                    <a:pt x="257" y="100"/>
                    <a:pt x="252" y="97"/>
                    <a:pt x="252" y="92"/>
                  </a:cubicBezTo>
                  <a:cubicBezTo>
                    <a:pt x="252" y="82"/>
                    <a:pt x="252" y="73"/>
                    <a:pt x="261" y="67"/>
                  </a:cubicBezTo>
                  <a:cubicBezTo>
                    <a:pt x="266" y="63"/>
                    <a:pt x="271" y="61"/>
                    <a:pt x="276" y="58"/>
                  </a:cubicBezTo>
                  <a:cubicBezTo>
                    <a:pt x="293" y="48"/>
                    <a:pt x="294" y="28"/>
                    <a:pt x="279" y="16"/>
                  </a:cubicBezTo>
                  <a:cubicBezTo>
                    <a:pt x="265" y="5"/>
                    <a:pt x="245" y="0"/>
                    <a:pt x="227" y="1"/>
                  </a:cubicBezTo>
                  <a:cubicBezTo>
                    <a:pt x="209" y="0"/>
                    <a:pt x="189" y="5"/>
                    <a:pt x="175" y="16"/>
                  </a:cubicBezTo>
                  <a:cubicBezTo>
                    <a:pt x="160" y="28"/>
                    <a:pt x="161" y="48"/>
                    <a:pt x="177" y="58"/>
                  </a:cubicBezTo>
                  <a:cubicBezTo>
                    <a:pt x="182" y="61"/>
                    <a:pt x="188" y="63"/>
                    <a:pt x="193" y="67"/>
                  </a:cubicBezTo>
                  <a:cubicBezTo>
                    <a:pt x="202" y="73"/>
                    <a:pt x="202" y="82"/>
                    <a:pt x="202" y="92"/>
                  </a:cubicBezTo>
                  <a:cubicBezTo>
                    <a:pt x="201" y="97"/>
                    <a:pt x="197" y="100"/>
                    <a:pt x="193" y="102"/>
                  </a:cubicBezTo>
                  <a:cubicBezTo>
                    <a:pt x="11" y="102"/>
                    <a:pt x="11" y="102"/>
                    <a:pt x="11" y="102"/>
                  </a:cubicBezTo>
                  <a:cubicBezTo>
                    <a:pt x="5" y="102"/>
                    <a:pt x="0" y="107"/>
                    <a:pt x="0" y="113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0" y="510"/>
                    <a:pt x="5" y="515"/>
                    <a:pt x="11" y="515"/>
                  </a:cubicBezTo>
                  <a:cubicBezTo>
                    <a:pt x="400" y="515"/>
                    <a:pt x="400" y="515"/>
                    <a:pt x="400" y="515"/>
                  </a:cubicBezTo>
                  <a:cubicBezTo>
                    <a:pt x="406" y="515"/>
                    <a:pt x="411" y="510"/>
                    <a:pt x="411" y="504"/>
                  </a:cubicBezTo>
                  <a:lnTo>
                    <a:pt x="411" y="35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4" name="Google Shape;1024;p39"/>
            <p:cNvSpPr/>
            <p:nvPr/>
          </p:nvSpPr>
          <p:spPr>
            <a:xfrm>
              <a:off x="842804" y="3588202"/>
              <a:ext cx="434543" cy="346873"/>
            </a:xfrm>
            <a:custGeom>
              <a:rect b="b" l="l" r="r" t="t"/>
              <a:pathLst>
                <a:path extrusionOk="0" h="411" w="515">
                  <a:moveTo>
                    <a:pt x="355" y="0"/>
                  </a:moveTo>
                  <a:cubicBezTo>
                    <a:pt x="367" y="10"/>
                    <a:pt x="375" y="24"/>
                    <a:pt x="375" y="39"/>
                  </a:cubicBezTo>
                  <a:cubicBezTo>
                    <a:pt x="375" y="54"/>
                    <a:pt x="368" y="68"/>
                    <a:pt x="356" y="78"/>
                  </a:cubicBezTo>
                  <a:cubicBezTo>
                    <a:pt x="339" y="93"/>
                    <a:pt x="314" y="100"/>
                    <a:pt x="287" y="100"/>
                  </a:cubicBezTo>
                  <a:cubicBezTo>
                    <a:pt x="260" y="100"/>
                    <a:pt x="236" y="93"/>
                    <a:pt x="219" y="78"/>
                  </a:cubicBezTo>
                  <a:cubicBezTo>
                    <a:pt x="207" y="68"/>
                    <a:pt x="200" y="54"/>
                    <a:pt x="200" y="39"/>
                  </a:cubicBezTo>
                  <a:cubicBezTo>
                    <a:pt x="200" y="24"/>
                    <a:pt x="207" y="10"/>
                    <a:pt x="21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6" y="0"/>
                    <a:pt x="101" y="5"/>
                    <a:pt x="101" y="11"/>
                  </a:cubicBezTo>
                  <a:cubicBezTo>
                    <a:pt x="101" y="150"/>
                    <a:pt x="101" y="150"/>
                    <a:pt x="101" y="150"/>
                  </a:cubicBezTo>
                  <a:cubicBezTo>
                    <a:pt x="100" y="154"/>
                    <a:pt x="96" y="159"/>
                    <a:pt x="91" y="159"/>
                  </a:cubicBezTo>
                  <a:cubicBezTo>
                    <a:pt x="81" y="159"/>
                    <a:pt x="72" y="159"/>
                    <a:pt x="66" y="150"/>
                  </a:cubicBezTo>
                  <a:cubicBezTo>
                    <a:pt x="63" y="145"/>
                    <a:pt x="60" y="140"/>
                    <a:pt x="57" y="135"/>
                  </a:cubicBezTo>
                  <a:cubicBezTo>
                    <a:pt x="47" y="118"/>
                    <a:pt x="27" y="117"/>
                    <a:pt x="15" y="132"/>
                  </a:cubicBezTo>
                  <a:cubicBezTo>
                    <a:pt x="4" y="146"/>
                    <a:pt x="0" y="166"/>
                    <a:pt x="0" y="184"/>
                  </a:cubicBezTo>
                  <a:cubicBezTo>
                    <a:pt x="0" y="202"/>
                    <a:pt x="4" y="222"/>
                    <a:pt x="15" y="236"/>
                  </a:cubicBezTo>
                  <a:cubicBezTo>
                    <a:pt x="27" y="251"/>
                    <a:pt x="47" y="250"/>
                    <a:pt x="57" y="234"/>
                  </a:cubicBezTo>
                  <a:cubicBezTo>
                    <a:pt x="60" y="229"/>
                    <a:pt x="63" y="223"/>
                    <a:pt x="66" y="218"/>
                  </a:cubicBezTo>
                  <a:cubicBezTo>
                    <a:pt x="72" y="209"/>
                    <a:pt x="81" y="209"/>
                    <a:pt x="91" y="209"/>
                  </a:cubicBezTo>
                  <a:cubicBezTo>
                    <a:pt x="96" y="210"/>
                    <a:pt x="100" y="214"/>
                    <a:pt x="101" y="218"/>
                  </a:cubicBezTo>
                  <a:cubicBezTo>
                    <a:pt x="101" y="400"/>
                    <a:pt x="101" y="400"/>
                    <a:pt x="101" y="400"/>
                  </a:cubicBezTo>
                  <a:cubicBezTo>
                    <a:pt x="101" y="406"/>
                    <a:pt x="106" y="411"/>
                    <a:pt x="113" y="411"/>
                  </a:cubicBezTo>
                  <a:cubicBezTo>
                    <a:pt x="503" y="411"/>
                    <a:pt x="503" y="411"/>
                    <a:pt x="503" y="411"/>
                  </a:cubicBezTo>
                  <a:cubicBezTo>
                    <a:pt x="510" y="411"/>
                    <a:pt x="515" y="406"/>
                    <a:pt x="515" y="400"/>
                  </a:cubicBezTo>
                  <a:cubicBezTo>
                    <a:pt x="515" y="11"/>
                    <a:pt x="515" y="11"/>
                    <a:pt x="515" y="11"/>
                  </a:cubicBezTo>
                  <a:cubicBezTo>
                    <a:pt x="515" y="5"/>
                    <a:pt x="510" y="0"/>
                    <a:pt x="503" y="0"/>
                  </a:cubicBezTo>
                  <a:lnTo>
                    <a:pt x="3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25" name="Google Shape;1025;p39"/>
          <p:cNvGrpSpPr/>
          <p:nvPr/>
        </p:nvGrpSpPr>
        <p:grpSpPr>
          <a:xfrm>
            <a:off x="1081977" y="3693756"/>
            <a:ext cx="445905" cy="400522"/>
            <a:chOff x="1147762" y="1131887"/>
            <a:chExt cx="5137150" cy="4619626"/>
          </a:xfrm>
        </p:grpSpPr>
        <p:sp>
          <p:nvSpPr>
            <p:cNvPr id="1026" name="Google Shape;1026;p39"/>
            <p:cNvSpPr/>
            <p:nvPr/>
          </p:nvSpPr>
          <p:spPr>
            <a:xfrm>
              <a:off x="1147762" y="2425700"/>
              <a:ext cx="2505075" cy="3325813"/>
            </a:xfrm>
            <a:custGeom>
              <a:rect b="b" l="l" r="r" t="t"/>
              <a:pathLst>
                <a:path extrusionOk="0" h="751" w="566">
                  <a:moveTo>
                    <a:pt x="62" y="403"/>
                  </a:moveTo>
                  <a:cubicBezTo>
                    <a:pt x="9" y="496"/>
                    <a:pt x="0" y="584"/>
                    <a:pt x="37" y="649"/>
                  </a:cubicBezTo>
                  <a:cubicBezTo>
                    <a:pt x="75" y="715"/>
                    <a:pt x="155" y="751"/>
                    <a:pt x="263" y="751"/>
                  </a:cubicBezTo>
                  <a:cubicBezTo>
                    <a:pt x="449" y="751"/>
                    <a:pt x="449" y="751"/>
                    <a:pt x="449" y="751"/>
                  </a:cubicBezTo>
                  <a:cubicBezTo>
                    <a:pt x="413" y="733"/>
                    <a:pt x="375" y="705"/>
                    <a:pt x="351" y="658"/>
                  </a:cubicBezTo>
                  <a:cubicBezTo>
                    <a:pt x="303" y="564"/>
                    <a:pt x="352" y="480"/>
                    <a:pt x="355" y="476"/>
                  </a:cubicBezTo>
                  <a:cubicBezTo>
                    <a:pt x="370" y="450"/>
                    <a:pt x="370" y="450"/>
                    <a:pt x="370" y="450"/>
                  </a:cubicBezTo>
                  <a:cubicBezTo>
                    <a:pt x="566" y="111"/>
                    <a:pt x="566" y="111"/>
                    <a:pt x="566" y="111"/>
                  </a:cubicBezTo>
                  <a:cubicBezTo>
                    <a:pt x="555" y="92"/>
                    <a:pt x="555" y="92"/>
                    <a:pt x="555" y="92"/>
                  </a:cubicBezTo>
                  <a:cubicBezTo>
                    <a:pt x="550" y="85"/>
                    <a:pt x="487" y="0"/>
                    <a:pt x="398" y="0"/>
                  </a:cubicBezTo>
                  <a:cubicBezTo>
                    <a:pt x="310" y="0"/>
                    <a:pt x="265" y="55"/>
                    <a:pt x="249" y="79"/>
                  </a:cubicBezTo>
                  <a:lnTo>
                    <a:pt x="62" y="40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7" name="Google Shape;1027;p39"/>
            <p:cNvSpPr/>
            <p:nvPr/>
          </p:nvSpPr>
          <p:spPr>
            <a:xfrm>
              <a:off x="2617787" y="3519487"/>
              <a:ext cx="3667125" cy="2232024"/>
            </a:xfrm>
            <a:custGeom>
              <a:rect b="b" l="l" r="r" t="t"/>
              <a:pathLst>
                <a:path extrusionOk="0" h="504" w="829">
                  <a:moveTo>
                    <a:pt x="766" y="156"/>
                  </a:moveTo>
                  <a:cubicBezTo>
                    <a:pt x="676" y="0"/>
                    <a:pt x="676" y="0"/>
                    <a:pt x="676" y="0"/>
                  </a:cubicBezTo>
                  <a:cubicBezTo>
                    <a:pt x="680" y="40"/>
                    <a:pt x="676" y="87"/>
                    <a:pt x="651" y="131"/>
                  </a:cubicBezTo>
                  <a:cubicBezTo>
                    <a:pt x="600" y="220"/>
                    <a:pt x="492" y="222"/>
                    <a:pt x="479" y="222"/>
                  </a:cubicBezTo>
                  <a:cubicBezTo>
                    <a:pt x="479" y="222"/>
                    <a:pt x="479" y="222"/>
                    <a:pt x="479" y="222"/>
                  </a:cubicBezTo>
                  <a:cubicBezTo>
                    <a:pt x="448" y="222"/>
                    <a:pt x="448" y="222"/>
                    <a:pt x="448" y="222"/>
                  </a:cubicBezTo>
                  <a:cubicBezTo>
                    <a:pt x="57" y="222"/>
                    <a:pt x="57" y="222"/>
                    <a:pt x="57" y="222"/>
                  </a:cubicBezTo>
                  <a:cubicBezTo>
                    <a:pt x="45" y="242"/>
                    <a:pt x="45" y="242"/>
                    <a:pt x="45" y="242"/>
                  </a:cubicBezTo>
                  <a:cubicBezTo>
                    <a:pt x="43" y="246"/>
                    <a:pt x="0" y="318"/>
                    <a:pt x="42" y="399"/>
                  </a:cubicBezTo>
                  <a:cubicBezTo>
                    <a:pt x="91" y="495"/>
                    <a:pt x="209" y="503"/>
                    <a:pt x="216" y="504"/>
                  </a:cubicBezTo>
                  <a:cubicBezTo>
                    <a:pt x="566" y="504"/>
                    <a:pt x="566" y="504"/>
                    <a:pt x="566" y="504"/>
                  </a:cubicBezTo>
                  <a:cubicBezTo>
                    <a:pt x="674" y="504"/>
                    <a:pt x="754" y="468"/>
                    <a:pt x="792" y="402"/>
                  </a:cubicBezTo>
                  <a:cubicBezTo>
                    <a:pt x="829" y="337"/>
                    <a:pt x="820" y="249"/>
                    <a:pt x="766" y="1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8" name="Google Shape;1028;p39"/>
            <p:cNvSpPr/>
            <p:nvPr/>
          </p:nvSpPr>
          <p:spPr>
            <a:xfrm>
              <a:off x="2449512" y="1131887"/>
              <a:ext cx="3167061" cy="3259137"/>
            </a:xfrm>
            <a:custGeom>
              <a:rect b="b" l="l" r="r" t="t"/>
              <a:pathLst>
                <a:path extrusionOk="0" h="736" w="716">
                  <a:moveTo>
                    <a:pt x="487" y="145"/>
                  </a:moveTo>
                  <a:cubicBezTo>
                    <a:pt x="433" y="52"/>
                    <a:pt x="362" y="0"/>
                    <a:pt x="286" y="0"/>
                  </a:cubicBezTo>
                  <a:cubicBezTo>
                    <a:pt x="211" y="0"/>
                    <a:pt x="140" y="52"/>
                    <a:pt x="86" y="145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27" y="278"/>
                    <a:pt x="61" y="266"/>
                    <a:pt x="104" y="266"/>
                  </a:cubicBezTo>
                  <a:cubicBezTo>
                    <a:pt x="210" y="266"/>
                    <a:pt x="279" y="365"/>
                    <a:pt x="282" y="370"/>
                  </a:cubicBezTo>
                  <a:cubicBezTo>
                    <a:pt x="283" y="371"/>
                    <a:pt x="283" y="371"/>
                    <a:pt x="283" y="371"/>
                  </a:cubicBezTo>
                  <a:cubicBezTo>
                    <a:pt x="293" y="390"/>
                    <a:pt x="293" y="390"/>
                    <a:pt x="293" y="390"/>
                  </a:cubicBezTo>
                  <a:cubicBezTo>
                    <a:pt x="298" y="397"/>
                    <a:pt x="298" y="397"/>
                    <a:pt x="298" y="397"/>
                  </a:cubicBezTo>
                  <a:cubicBezTo>
                    <a:pt x="493" y="736"/>
                    <a:pt x="493" y="736"/>
                    <a:pt x="493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22" y="736"/>
                    <a:pt x="622" y="735"/>
                    <a:pt x="667" y="657"/>
                  </a:cubicBezTo>
                  <a:cubicBezTo>
                    <a:pt x="716" y="573"/>
                    <a:pt x="672" y="467"/>
                    <a:pt x="668" y="459"/>
                  </a:cubicBezTo>
                  <a:lnTo>
                    <a:pt x="487" y="1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29" name="Google Shape;1029;p39"/>
          <p:cNvGrpSpPr/>
          <p:nvPr/>
        </p:nvGrpSpPr>
        <p:grpSpPr>
          <a:xfrm>
            <a:off x="1879306" y="3687410"/>
            <a:ext cx="445901" cy="413282"/>
            <a:chOff x="1570037" y="1341437"/>
            <a:chExt cx="4943475" cy="4576762"/>
          </a:xfrm>
        </p:grpSpPr>
        <p:sp>
          <p:nvSpPr>
            <p:cNvPr id="1030" name="Google Shape;1030;p39"/>
            <p:cNvSpPr/>
            <p:nvPr/>
          </p:nvSpPr>
          <p:spPr>
            <a:xfrm>
              <a:off x="4814887" y="3284537"/>
              <a:ext cx="1673225" cy="1187450"/>
            </a:xfrm>
            <a:custGeom>
              <a:rect b="b" l="l" r="r" t="t"/>
              <a:pathLst>
                <a:path extrusionOk="0" h="270" w="381">
                  <a:moveTo>
                    <a:pt x="295" y="270"/>
                  </a:moveTo>
                  <a:cubicBezTo>
                    <a:pt x="336" y="270"/>
                    <a:pt x="381" y="237"/>
                    <a:pt x="360" y="184"/>
                  </a:cubicBezTo>
                  <a:cubicBezTo>
                    <a:pt x="360" y="184"/>
                    <a:pt x="360" y="184"/>
                    <a:pt x="360" y="184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80" y="270"/>
                    <a:pt x="80" y="270"/>
                    <a:pt x="80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0"/>
                    <a:pt x="0" y="270"/>
                    <a:pt x="0" y="270"/>
                  </a:cubicBezTo>
                  <a:lnTo>
                    <a:pt x="295" y="27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1" name="Google Shape;1031;p39"/>
            <p:cNvSpPr/>
            <p:nvPr/>
          </p:nvSpPr>
          <p:spPr>
            <a:xfrm>
              <a:off x="2355850" y="4164012"/>
              <a:ext cx="1208087" cy="1560512"/>
            </a:xfrm>
            <a:custGeom>
              <a:rect b="b" l="l" r="r" t="t"/>
              <a:pathLst>
                <a:path extrusionOk="0" h="355" w="275">
                  <a:moveTo>
                    <a:pt x="275" y="70"/>
                  </a:moveTo>
                  <a:cubicBezTo>
                    <a:pt x="128" y="70"/>
                    <a:pt x="128" y="70"/>
                    <a:pt x="128" y="7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20" y="256"/>
                    <a:pt x="20" y="256"/>
                    <a:pt x="20" y="256"/>
                  </a:cubicBezTo>
                  <a:cubicBezTo>
                    <a:pt x="0" y="291"/>
                    <a:pt x="5" y="346"/>
                    <a:pt x="62" y="354"/>
                  </a:cubicBezTo>
                  <a:cubicBezTo>
                    <a:pt x="62" y="355"/>
                    <a:pt x="62" y="355"/>
                    <a:pt x="62" y="355"/>
                  </a:cubicBezTo>
                  <a:cubicBezTo>
                    <a:pt x="275" y="355"/>
                    <a:pt x="275" y="355"/>
                    <a:pt x="275" y="355"/>
                  </a:cubicBezTo>
                  <a:lnTo>
                    <a:pt x="275" y="70"/>
                  </a:ln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2" name="Google Shape;1032;p39"/>
            <p:cNvSpPr/>
            <p:nvPr/>
          </p:nvSpPr>
          <p:spPr>
            <a:xfrm>
              <a:off x="2636837" y="1443037"/>
              <a:ext cx="1581150" cy="1635125"/>
            </a:xfrm>
            <a:custGeom>
              <a:rect b="b" l="l" r="r" t="t"/>
              <a:pathLst>
                <a:path extrusionOk="0" h="372" w="360">
                  <a:moveTo>
                    <a:pt x="213" y="58"/>
                  </a:moveTo>
                  <a:cubicBezTo>
                    <a:pt x="192" y="23"/>
                    <a:pt x="142" y="0"/>
                    <a:pt x="106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7" y="372"/>
                    <a:pt x="247" y="372"/>
                    <a:pt x="247" y="372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60" y="314"/>
                    <a:pt x="360" y="314"/>
                    <a:pt x="360" y="314"/>
                  </a:cubicBezTo>
                  <a:cubicBezTo>
                    <a:pt x="360" y="314"/>
                    <a:pt x="360" y="314"/>
                    <a:pt x="360" y="314"/>
                  </a:cubicBezTo>
                  <a:lnTo>
                    <a:pt x="213" y="58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3" name="Google Shape;1033;p39"/>
            <p:cNvSpPr/>
            <p:nvPr/>
          </p:nvSpPr>
          <p:spPr>
            <a:xfrm>
              <a:off x="1570037" y="3162300"/>
              <a:ext cx="1800225" cy="2562225"/>
            </a:xfrm>
            <a:custGeom>
              <a:rect b="b" l="l" r="r" t="t"/>
              <a:pathLst>
                <a:path extrusionOk="0" h="583" w="410">
                  <a:moveTo>
                    <a:pt x="410" y="206"/>
                  </a:moveTo>
                  <a:cubicBezTo>
                    <a:pt x="314" y="0"/>
                    <a:pt x="314" y="0"/>
                    <a:pt x="314" y="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0" y="258"/>
                    <a:pt x="0" y="302"/>
                    <a:pt x="20" y="337"/>
                  </a:cubicBezTo>
                  <a:cubicBezTo>
                    <a:pt x="129" y="526"/>
                    <a:pt x="129" y="526"/>
                    <a:pt x="129" y="526"/>
                  </a:cubicBezTo>
                  <a:cubicBezTo>
                    <a:pt x="150" y="561"/>
                    <a:pt x="188" y="583"/>
                    <a:pt x="228" y="583"/>
                  </a:cubicBezTo>
                  <a:cubicBezTo>
                    <a:pt x="241" y="583"/>
                    <a:pt x="241" y="583"/>
                    <a:pt x="241" y="583"/>
                  </a:cubicBezTo>
                  <a:cubicBezTo>
                    <a:pt x="241" y="582"/>
                    <a:pt x="241" y="582"/>
                    <a:pt x="241" y="582"/>
                  </a:cubicBezTo>
                  <a:cubicBezTo>
                    <a:pt x="184" y="574"/>
                    <a:pt x="179" y="519"/>
                    <a:pt x="199" y="484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72" y="185"/>
                    <a:pt x="372" y="185"/>
                    <a:pt x="372" y="185"/>
                  </a:cubicBezTo>
                  <a:lnTo>
                    <a:pt x="410" y="206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4" name="Google Shape;1034;p39"/>
            <p:cNvSpPr/>
            <p:nvPr/>
          </p:nvSpPr>
          <p:spPr>
            <a:xfrm>
              <a:off x="3101975" y="1341437"/>
              <a:ext cx="2481262" cy="1855787"/>
            </a:xfrm>
            <a:custGeom>
              <a:rect b="b" l="l" r="r" t="t"/>
              <a:pathLst>
                <a:path extrusionOk="0" h="422" w="565">
                  <a:moveTo>
                    <a:pt x="526" y="238"/>
                  </a:moveTo>
                  <a:cubicBezTo>
                    <a:pt x="421" y="57"/>
                    <a:pt x="421" y="57"/>
                    <a:pt x="421" y="57"/>
                  </a:cubicBezTo>
                  <a:cubicBezTo>
                    <a:pt x="401" y="21"/>
                    <a:pt x="363" y="0"/>
                    <a:pt x="32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65" y="0"/>
                    <a:pt x="27" y="21"/>
                    <a:pt x="7" y="5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6" y="23"/>
                    <a:pt x="86" y="46"/>
                    <a:pt x="107" y="81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79" y="381"/>
                    <a:pt x="279" y="381"/>
                    <a:pt x="279" y="381"/>
                  </a:cubicBezTo>
                  <a:cubicBezTo>
                    <a:pt x="241" y="402"/>
                    <a:pt x="241" y="402"/>
                    <a:pt x="241" y="402"/>
                  </a:cubicBezTo>
                  <a:cubicBezTo>
                    <a:pt x="468" y="422"/>
                    <a:pt x="468" y="422"/>
                    <a:pt x="468" y="422"/>
                  </a:cubicBezTo>
                  <a:cubicBezTo>
                    <a:pt x="565" y="216"/>
                    <a:pt x="565" y="216"/>
                    <a:pt x="565" y="216"/>
                  </a:cubicBezTo>
                  <a:lnTo>
                    <a:pt x="526" y="238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5" name="Google Shape;1035;p39"/>
            <p:cNvSpPr/>
            <p:nvPr/>
          </p:nvSpPr>
          <p:spPr>
            <a:xfrm>
              <a:off x="4019550" y="4094162"/>
              <a:ext cx="2493962" cy="1824037"/>
            </a:xfrm>
            <a:custGeom>
              <a:rect b="b" l="l" r="r" t="t"/>
              <a:pathLst>
                <a:path extrusionOk="0" h="415" w="568">
                  <a:moveTo>
                    <a:pt x="547" y="11"/>
                  </a:moveTo>
                  <a:cubicBezTo>
                    <a:pt x="541" y="0"/>
                    <a:pt x="541" y="0"/>
                    <a:pt x="541" y="0"/>
                  </a:cubicBezTo>
                  <a:cubicBezTo>
                    <a:pt x="541" y="0"/>
                    <a:pt x="541" y="0"/>
                    <a:pt x="541" y="0"/>
                  </a:cubicBezTo>
                  <a:cubicBezTo>
                    <a:pt x="562" y="53"/>
                    <a:pt x="517" y="86"/>
                    <a:pt x="476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1" y="415"/>
                    <a:pt x="131" y="415"/>
                    <a:pt x="131" y="415"/>
                  </a:cubicBezTo>
                  <a:cubicBezTo>
                    <a:pt x="131" y="371"/>
                    <a:pt x="131" y="371"/>
                    <a:pt x="131" y="371"/>
                  </a:cubicBezTo>
                  <a:cubicBezTo>
                    <a:pt x="340" y="371"/>
                    <a:pt x="340" y="371"/>
                    <a:pt x="340" y="371"/>
                  </a:cubicBezTo>
                  <a:cubicBezTo>
                    <a:pt x="380" y="371"/>
                    <a:pt x="418" y="349"/>
                    <a:pt x="438" y="314"/>
                  </a:cubicBezTo>
                  <a:cubicBezTo>
                    <a:pt x="547" y="125"/>
                    <a:pt x="547" y="125"/>
                    <a:pt x="547" y="125"/>
                  </a:cubicBezTo>
                  <a:cubicBezTo>
                    <a:pt x="568" y="90"/>
                    <a:pt x="568" y="46"/>
                    <a:pt x="547" y="1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36" name="Google Shape;1036;p39"/>
          <p:cNvGrpSpPr/>
          <p:nvPr/>
        </p:nvGrpSpPr>
        <p:grpSpPr>
          <a:xfrm>
            <a:off x="4364629" y="3671511"/>
            <a:ext cx="441332" cy="445721"/>
            <a:chOff x="5770007" y="5489899"/>
            <a:chExt cx="712976" cy="720067"/>
          </a:xfrm>
        </p:grpSpPr>
        <p:sp>
          <p:nvSpPr>
            <p:cNvPr id="1037" name="Google Shape;1037;p39"/>
            <p:cNvSpPr/>
            <p:nvPr/>
          </p:nvSpPr>
          <p:spPr>
            <a:xfrm>
              <a:off x="6229483" y="5489899"/>
              <a:ext cx="253500" cy="255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8" name="Google Shape;1038;p39"/>
            <p:cNvSpPr/>
            <p:nvPr/>
          </p:nvSpPr>
          <p:spPr>
            <a:xfrm>
              <a:off x="5770007" y="5489899"/>
              <a:ext cx="252900" cy="255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9" name="Google Shape;1039;p39"/>
            <p:cNvSpPr/>
            <p:nvPr/>
          </p:nvSpPr>
          <p:spPr>
            <a:xfrm>
              <a:off x="6229483" y="5954666"/>
              <a:ext cx="253500" cy="255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0" name="Google Shape;1040;p39"/>
            <p:cNvSpPr/>
            <p:nvPr/>
          </p:nvSpPr>
          <p:spPr>
            <a:xfrm>
              <a:off x="5770007" y="5954666"/>
              <a:ext cx="252900" cy="255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1" name="Google Shape;1041;p39"/>
            <p:cNvSpPr/>
            <p:nvPr/>
          </p:nvSpPr>
          <p:spPr>
            <a:xfrm>
              <a:off x="6011100" y="5535496"/>
              <a:ext cx="228017" cy="163872"/>
            </a:xfrm>
            <a:custGeom>
              <a:rect b="b" l="l" r="r" t="t"/>
              <a:pathLst>
                <a:path extrusionOk="0" h="258" w="362">
                  <a:moveTo>
                    <a:pt x="362" y="0"/>
                  </a:moveTo>
                  <a:cubicBezTo>
                    <a:pt x="220" y="71"/>
                    <a:pt x="142" y="71"/>
                    <a:pt x="0" y="0"/>
                  </a:cubicBezTo>
                  <a:cubicBezTo>
                    <a:pt x="26" y="37"/>
                    <a:pt x="41" y="81"/>
                    <a:pt x="41" y="129"/>
                  </a:cubicBezTo>
                  <a:cubicBezTo>
                    <a:pt x="41" y="177"/>
                    <a:pt x="26" y="222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2"/>
                    <a:pt x="321" y="177"/>
                    <a:pt x="321" y="129"/>
                  </a:cubicBezTo>
                  <a:cubicBezTo>
                    <a:pt x="321" y="81"/>
                    <a:pt x="336" y="37"/>
                    <a:pt x="3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2" name="Google Shape;1042;p39"/>
            <p:cNvSpPr/>
            <p:nvPr/>
          </p:nvSpPr>
          <p:spPr>
            <a:xfrm>
              <a:off x="6011100" y="6000263"/>
              <a:ext cx="228017" cy="164103"/>
            </a:xfrm>
            <a:custGeom>
              <a:rect b="b" l="l" r="r" t="t"/>
              <a:pathLst>
                <a:path extrusionOk="0" h="258" w="362">
                  <a:moveTo>
                    <a:pt x="321" y="129"/>
                  </a:moveTo>
                  <a:cubicBezTo>
                    <a:pt x="321" y="81"/>
                    <a:pt x="336" y="36"/>
                    <a:pt x="362" y="0"/>
                  </a:cubicBezTo>
                  <a:cubicBezTo>
                    <a:pt x="220" y="70"/>
                    <a:pt x="142" y="70"/>
                    <a:pt x="0" y="0"/>
                  </a:cubicBezTo>
                  <a:cubicBezTo>
                    <a:pt x="26" y="36"/>
                    <a:pt x="41" y="81"/>
                    <a:pt x="41" y="129"/>
                  </a:cubicBezTo>
                  <a:cubicBezTo>
                    <a:pt x="41" y="177"/>
                    <a:pt x="26" y="221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1"/>
                    <a:pt x="321" y="177"/>
                    <a:pt x="321" y="1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3" name="Google Shape;1043;p39"/>
            <p:cNvSpPr/>
            <p:nvPr/>
          </p:nvSpPr>
          <p:spPr>
            <a:xfrm>
              <a:off x="5814051" y="5734318"/>
              <a:ext cx="162411" cy="230995"/>
            </a:xfrm>
            <a:custGeom>
              <a:rect b="b" l="l" r="r" t="t"/>
              <a:pathLst>
                <a:path extrusionOk="0" h="363" w="258">
                  <a:moveTo>
                    <a:pt x="0" y="363"/>
                  </a:moveTo>
                  <a:cubicBezTo>
                    <a:pt x="36" y="337"/>
                    <a:pt x="81" y="322"/>
                    <a:pt x="129" y="322"/>
                  </a:cubicBezTo>
                  <a:cubicBezTo>
                    <a:pt x="177" y="322"/>
                    <a:pt x="221" y="337"/>
                    <a:pt x="258" y="363"/>
                  </a:cubicBezTo>
                  <a:cubicBezTo>
                    <a:pt x="188" y="221"/>
                    <a:pt x="188" y="142"/>
                    <a:pt x="258" y="0"/>
                  </a:cubicBezTo>
                  <a:cubicBezTo>
                    <a:pt x="221" y="26"/>
                    <a:pt x="177" y="41"/>
                    <a:pt x="129" y="41"/>
                  </a:cubicBezTo>
                  <a:cubicBezTo>
                    <a:pt x="81" y="41"/>
                    <a:pt x="36" y="26"/>
                    <a:pt x="0" y="0"/>
                  </a:cubicBezTo>
                  <a:cubicBezTo>
                    <a:pt x="70" y="142"/>
                    <a:pt x="70" y="221"/>
                    <a:pt x="0" y="3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4" name="Google Shape;1044;p39"/>
            <p:cNvSpPr/>
            <p:nvPr/>
          </p:nvSpPr>
          <p:spPr>
            <a:xfrm>
              <a:off x="6273756" y="5735013"/>
              <a:ext cx="162411" cy="230300"/>
            </a:xfrm>
            <a:custGeom>
              <a:rect b="b" l="l" r="r" t="t"/>
              <a:pathLst>
                <a:path extrusionOk="0" h="362" w="258">
                  <a:moveTo>
                    <a:pt x="258" y="0"/>
                  </a:moveTo>
                  <a:cubicBezTo>
                    <a:pt x="222" y="25"/>
                    <a:pt x="177" y="40"/>
                    <a:pt x="129" y="40"/>
                  </a:cubicBezTo>
                  <a:cubicBezTo>
                    <a:pt x="81" y="40"/>
                    <a:pt x="37" y="25"/>
                    <a:pt x="0" y="0"/>
                  </a:cubicBezTo>
                  <a:cubicBezTo>
                    <a:pt x="70" y="142"/>
                    <a:pt x="70" y="220"/>
                    <a:pt x="0" y="362"/>
                  </a:cubicBezTo>
                  <a:cubicBezTo>
                    <a:pt x="37" y="336"/>
                    <a:pt x="81" y="321"/>
                    <a:pt x="129" y="321"/>
                  </a:cubicBezTo>
                  <a:cubicBezTo>
                    <a:pt x="177" y="321"/>
                    <a:pt x="222" y="336"/>
                    <a:pt x="258" y="362"/>
                  </a:cubicBezTo>
                  <a:cubicBezTo>
                    <a:pt x="188" y="220"/>
                    <a:pt x="188" y="142"/>
                    <a:pt x="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45" name="Google Shape;1045;p39"/>
          <p:cNvGrpSpPr/>
          <p:nvPr/>
        </p:nvGrpSpPr>
        <p:grpSpPr>
          <a:xfrm>
            <a:off x="5157420" y="3693981"/>
            <a:ext cx="445651" cy="400824"/>
            <a:chOff x="7050768" y="5526199"/>
            <a:chExt cx="719953" cy="647534"/>
          </a:xfrm>
        </p:grpSpPr>
        <p:sp>
          <p:nvSpPr>
            <p:cNvPr id="1046" name="Google Shape;1046;p39"/>
            <p:cNvSpPr/>
            <p:nvPr/>
          </p:nvSpPr>
          <p:spPr>
            <a:xfrm>
              <a:off x="7465241" y="5526199"/>
              <a:ext cx="168000" cy="168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7" name="Google Shape;1047;p39"/>
            <p:cNvSpPr/>
            <p:nvPr/>
          </p:nvSpPr>
          <p:spPr>
            <a:xfrm>
              <a:off x="7189726" y="5526199"/>
              <a:ext cx="168000" cy="168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8" name="Google Shape;1048;p39"/>
            <p:cNvSpPr/>
            <p:nvPr/>
          </p:nvSpPr>
          <p:spPr>
            <a:xfrm>
              <a:off x="7465241" y="6004833"/>
              <a:ext cx="168000" cy="1689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9" name="Google Shape;1049;p39"/>
            <p:cNvSpPr/>
            <p:nvPr/>
          </p:nvSpPr>
          <p:spPr>
            <a:xfrm>
              <a:off x="7602721" y="5765701"/>
              <a:ext cx="168000" cy="168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0" name="Google Shape;1050;p39"/>
            <p:cNvSpPr/>
            <p:nvPr/>
          </p:nvSpPr>
          <p:spPr>
            <a:xfrm>
              <a:off x="7050768" y="5765701"/>
              <a:ext cx="168600" cy="168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1" name="Google Shape;1051;p39"/>
            <p:cNvSpPr/>
            <p:nvPr/>
          </p:nvSpPr>
          <p:spPr>
            <a:xfrm>
              <a:off x="7189726" y="6004833"/>
              <a:ext cx="168000" cy="1689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2" name="Google Shape;1052;p39"/>
            <p:cNvSpPr/>
            <p:nvPr/>
          </p:nvSpPr>
          <p:spPr>
            <a:xfrm>
              <a:off x="7134476" y="5655289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305" y="101"/>
                  </a:moveTo>
                  <a:cubicBezTo>
                    <a:pt x="231" y="101"/>
                    <a:pt x="166" y="61"/>
                    <a:pt x="132" y="0"/>
                  </a:cubicBezTo>
                  <a:cubicBezTo>
                    <a:pt x="140" y="114"/>
                    <a:pt x="103" y="178"/>
                    <a:pt x="0" y="227"/>
                  </a:cubicBezTo>
                  <a:cubicBezTo>
                    <a:pt x="1" y="227"/>
                    <a:pt x="1" y="227"/>
                    <a:pt x="1" y="227"/>
                  </a:cubicBezTo>
                  <a:cubicBezTo>
                    <a:pt x="75" y="227"/>
                    <a:pt x="140" y="268"/>
                    <a:pt x="174" y="328"/>
                  </a:cubicBezTo>
                  <a:cubicBezTo>
                    <a:pt x="166" y="214"/>
                    <a:pt x="203" y="151"/>
                    <a:pt x="306" y="101"/>
                  </a:cubicBezTo>
                  <a:cubicBezTo>
                    <a:pt x="306" y="101"/>
                    <a:pt x="305" y="101"/>
                    <a:pt x="305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3" name="Google Shape;1053;p39"/>
            <p:cNvSpPr/>
            <p:nvPr/>
          </p:nvSpPr>
          <p:spPr>
            <a:xfrm>
              <a:off x="7351783" y="5564482"/>
              <a:ext cx="119371" cy="92287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5"/>
                    <a:pt x="95" y="65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8"/>
                    <a:pt x="167" y="138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4" name="Google Shape;1054;p39"/>
            <p:cNvSpPr/>
            <p:nvPr/>
          </p:nvSpPr>
          <p:spPr>
            <a:xfrm>
              <a:off x="7548579" y="5894792"/>
              <a:ext cx="138958" cy="149249"/>
            </a:xfrm>
            <a:custGeom>
              <a:rect b="b" l="l" r="r" t="t"/>
              <a:pathLst>
                <a:path extrusionOk="0" h="327" w="305">
                  <a:moveTo>
                    <a:pt x="304" y="101"/>
                  </a:moveTo>
                  <a:cubicBezTo>
                    <a:pt x="230" y="101"/>
                    <a:pt x="165" y="60"/>
                    <a:pt x="131" y="0"/>
                  </a:cubicBezTo>
                  <a:cubicBezTo>
                    <a:pt x="139" y="114"/>
                    <a:pt x="103" y="177"/>
                    <a:pt x="0" y="227"/>
                  </a:cubicBezTo>
                  <a:cubicBezTo>
                    <a:pt x="1" y="227"/>
                    <a:pt x="1" y="227"/>
                    <a:pt x="2" y="227"/>
                  </a:cubicBezTo>
                  <a:cubicBezTo>
                    <a:pt x="76" y="227"/>
                    <a:pt x="140" y="267"/>
                    <a:pt x="175" y="327"/>
                  </a:cubicBezTo>
                  <a:cubicBezTo>
                    <a:pt x="166" y="214"/>
                    <a:pt x="203" y="151"/>
                    <a:pt x="305" y="101"/>
                  </a:cubicBezTo>
                  <a:cubicBezTo>
                    <a:pt x="305" y="101"/>
                    <a:pt x="304" y="101"/>
                    <a:pt x="30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5" name="Google Shape;1055;p39"/>
            <p:cNvSpPr/>
            <p:nvPr/>
          </p:nvSpPr>
          <p:spPr>
            <a:xfrm>
              <a:off x="7548579" y="5655844"/>
              <a:ext cx="138958" cy="149065"/>
            </a:xfrm>
            <a:custGeom>
              <a:rect b="b" l="l" r="r" t="t"/>
              <a:pathLst>
                <a:path extrusionOk="0" h="327" w="305">
                  <a:moveTo>
                    <a:pt x="131" y="327"/>
                  </a:moveTo>
                  <a:cubicBezTo>
                    <a:pt x="165" y="267"/>
                    <a:pt x="230" y="226"/>
                    <a:pt x="304" y="226"/>
                  </a:cubicBezTo>
                  <a:cubicBezTo>
                    <a:pt x="304" y="226"/>
                    <a:pt x="305" y="226"/>
                    <a:pt x="305" y="226"/>
                  </a:cubicBezTo>
                  <a:cubicBezTo>
                    <a:pt x="203" y="176"/>
                    <a:pt x="166" y="113"/>
                    <a:pt x="175" y="0"/>
                  </a:cubicBezTo>
                  <a:cubicBezTo>
                    <a:pt x="140" y="60"/>
                    <a:pt x="76" y="100"/>
                    <a:pt x="2" y="100"/>
                  </a:cubicBezTo>
                  <a:cubicBezTo>
                    <a:pt x="1" y="100"/>
                    <a:pt x="1" y="100"/>
                    <a:pt x="0" y="100"/>
                  </a:cubicBezTo>
                  <a:cubicBezTo>
                    <a:pt x="103" y="150"/>
                    <a:pt x="139" y="213"/>
                    <a:pt x="131" y="3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6" name="Google Shape;1056;p39"/>
            <p:cNvSpPr/>
            <p:nvPr/>
          </p:nvSpPr>
          <p:spPr>
            <a:xfrm>
              <a:off x="7134476" y="5894792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132" y="328"/>
                  </a:moveTo>
                  <a:cubicBezTo>
                    <a:pt x="166" y="267"/>
                    <a:pt x="231" y="227"/>
                    <a:pt x="305" y="227"/>
                  </a:cubicBezTo>
                  <a:cubicBezTo>
                    <a:pt x="305" y="227"/>
                    <a:pt x="306" y="227"/>
                    <a:pt x="306" y="227"/>
                  </a:cubicBezTo>
                  <a:cubicBezTo>
                    <a:pt x="203" y="177"/>
                    <a:pt x="166" y="114"/>
                    <a:pt x="174" y="0"/>
                  </a:cubicBezTo>
                  <a:cubicBezTo>
                    <a:pt x="140" y="60"/>
                    <a:pt x="75" y="101"/>
                    <a:pt x="1" y="101"/>
                  </a:cubicBezTo>
                  <a:cubicBezTo>
                    <a:pt x="1" y="101"/>
                    <a:pt x="1" y="101"/>
                    <a:pt x="0" y="101"/>
                  </a:cubicBezTo>
                  <a:cubicBezTo>
                    <a:pt x="103" y="150"/>
                    <a:pt x="140" y="214"/>
                    <a:pt x="132" y="32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7" name="Google Shape;1057;p39"/>
            <p:cNvSpPr/>
            <p:nvPr/>
          </p:nvSpPr>
          <p:spPr>
            <a:xfrm>
              <a:off x="7351783" y="6043117"/>
              <a:ext cx="119371" cy="92102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4"/>
                    <a:pt x="95" y="64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7"/>
                    <a:pt x="167" y="137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58" name="Google Shape;1058;p39"/>
          <p:cNvGrpSpPr/>
          <p:nvPr/>
        </p:nvGrpSpPr>
        <p:grpSpPr>
          <a:xfrm>
            <a:off x="6751936" y="3694051"/>
            <a:ext cx="445681" cy="400651"/>
            <a:chOff x="9626723" y="5526313"/>
            <a:chExt cx="720002" cy="647256"/>
          </a:xfrm>
        </p:grpSpPr>
        <p:sp>
          <p:nvSpPr>
            <p:cNvPr id="1059" name="Google Shape;1059;p39"/>
            <p:cNvSpPr/>
            <p:nvPr/>
          </p:nvSpPr>
          <p:spPr>
            <a:xfrm>
              <a:off x="10040990" y="5526313"/>
              <a:ext cx="168000" cy="16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0" name="Google Shape;1060;p39"/>
            <p:cNvSpPr/>
            <p:nvPr/>
          </p:nvSpPr>
          <p:spPr>
            <a:xfrm>
              <a:off x="9765139" y="5526313"/>
              <a:ext cx="168300" cy="168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1" name="Google Shape;1061;p39"/>
            <p:cNvSpPr/>
            <p:nvPr/>
          </p:nvSpPr>
          <p:spPr>
            <a:xfrm>
              <a:off x="10040990" y="6005269"/>
              <a:ext cx="168000" cy="168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2" name="Google Shape;1062;p39"/>
            <p:cNvSpPr/>
            <p:nvPr/>
          </p:nvSpPr>
          <p:spPr>
            <a:xfrm>
              <a:off x="10178425" y="5765496"/>
              <a:ext cx="168300" cy="168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3" name="Google Shape;1063;p39"/>
            <p:cNvSpPr/>
            <p:nvPr/>
          </p:nvSpPr>
          <p:spPr>
            <a:xfrm>
              <a:off x="9626723" y="5765496"/>
              <a:ext cx="168000" cy="168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4" name="Google Shape;1064;p39"/>
            <p:cNvSpPr/>
            <p:nvPr/>
          </p:nvSpPr>
          <p:spPr>
            <a:xfrm>
              <a:off x="9765139" y="6005269"/>
              <a:ext cx="168300" cy="168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5" name="Google Shape;1065;p39"/>
            <p:cNvSpPr/>
            <p:nvPr/>
          </p:nvSpPr>
          <p:spPr>
            <a:xfrm>
              <a:off x="10198227" y="5672808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0" y="0"/>
                  </a:moveTo>
                  <a:cubicBezTo>
                    <a:pt x="20" y="23"/>
                    <a:pt x="38" y="49"/>
                    <a:pt x="54" y="77"/>
                  </a:cubicBezTo>
                  <a:cubicBezTo>
                    <a:pt x="70" y="105"/>
                    <a:pt x="83" y="134"/>
                    <a:pt x="94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6" name="Google Shape;1066;p39"/>
            <p:cNvSpPr/>
            <p:nvPr/>
          </p:nvSpPr>
          <p:spPr>
            <a:xfrm>
              <a:off x="10197835" y="594458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95" y="0"/>
                  </a:moveTo>
                  <a:cubicBezTo>
                    <a:pt x="84" y="29"/>
                    <a:pt x="71" y="58"/>
                    <a:pt x="55" y="85"/>
                  </a:cubicBezTo>
                  <a:cubicBezTo>
                    <a:pt x="39" y="113"/>
                    <a:pt x="20" y="139"/>
                    <a:pt x="0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7" name="Google Shape;1067;p39"/>
            <p:cNvSpPr/>
            <p:nvPr/>
          </p:nvSpPr>
          <p:spPr>
            <a:xfrm>
              <a:off x="9938649" y="6122111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189" y="0"/>
                  </a:moveTo>
                  <a:cubicBezTo>
                    <a:pt x="158" y="5"/>
                    <a:pt x="127" y="8"/>
                    <a:pt x="95" y="8"/>
                  </a:cubicBezTo>
                  <a:cubicBezTo>
                    <a:pt x="63" y="8"/>
                    <a:pt x="31" y="5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8" name="Google Shape;1068;p39"/>
            <p:cNvSpPr/>
            <p:nvPr/>
          </p:nvSpPr>
          <p:spPr>
            <a:xfrm>
              <a:off x="9728084" y="5944196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94" y="163"/>
                  </a:moveTo>
                  <a:cubicBezTo>
                    <a:pt x="74" y="140"/>
                    <a:pt x="56" y="114"/>
                    <a:pt x="40" y="86"/>
                  </a:cubicBezTo>
                  <a:cubicBezTo>
                    <a:pt x="24" y="58"/>
                    <a:pt x="11" y="30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9" name="Google Shape;1069;p39"/>
            <p:cNvSpPr/>
            <p:nvPr/>
          </p:nvSpPr>
          <p:spPr>
            <a:xfrm>
              <a:off x="9728084" y="567221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0" y="163"/>
                  </a:moveTo>
                  <a:cubicBezTo>
                    <a:pt x="11" y="134"/>
                    <a:pt x="24" y="106"/>
                    <a:pt x="40" y="78"/>
                  </a:cubicBezTo>
                  <a:cubicBezTo>
                    <a:pt x="56" y="50"/>
                    <a:pt x="75" y="24"/>
                    <a:pt x="95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0" name="Google Shape;1070;p39"/>
            <p:cNvSpPr/>
            <p:nvPr/>
          </p:nvSpPr>
          <p:spPr>
            <a:xfrm>
              <a:off x="9939237" y="5573835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0" y="8"/>
                  </a:moveTo>
                  <a:cubicBezTo>
                    <a:pt x="31" y="3"/>
                    <a:pt x="62" y="0"/>
                    <a:pt x="94" y="0"/>
                  </a:cubicBezTo>
                  <a:cubicBezTo>
                    <a:pt x="126" y="0"/>
                    <a:pt x="158" y="3"/>
                    <a:pt x="189" y="8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71" name="Google Shape;1071;p39"/>
          <p:cNvGrpSpPr/>
          <p:nvPr/>
        </p:nvGrpSpPr>
        <p:grpSpPr>
          <a:xfrm>
            <a:off x="7549176" y="3671488"/>
            <a:ext cx="445582" cy="445743"/>
            <a:chOff x="10914672" y="5489861"/>
            <a:chExt cx="719842" cy="720102"/>
          </a:xfrm>
        </p:grpSpPr>
        <p:sp>
          <p:nvSpPr>
            <p:cNvPr id="1072" name="Google Shape;1072;p39"/>
            <p:cNvSpPr/>
            <p:nvPr/>
          </p:nvSpPr>
          <p:spPr>
            <a:xfrm>
              <a:off x="11420014" y="5489861"/>
              <a:ext cx="214500" cy="215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3" name="Google Shape;1073;p39"/>
            <p:cNvSpPr/>
            <p:nvPr/>
          </p:nvSpPr>
          <p:spPr>
            <a:xfrm>
              <a:off x="11420014" y="5994863"/>
              <a:ext cx="214500" cy="215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4" name="Google Shape;1074;p39"/>
            <p:cNvSpPr/>
            <p:nvPr/>
          </p:nvSpPr>
          <p:spPr>
            <a:xfrm>
              <a:off x="10914672" y="5489861"/>
              <a:ext cx="214500" cy="215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5" name="Google Shape;1075;p39"/>
            <p:cNvSpPr/>
            <p:nvPr/>
          </p:nvSpPr>
          <p:spPr>
            <a:xfrm>
              <a:off x="10914672" y="5994863"/>
              <a:ext cx="214500" cy="215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6" name="Google Shape;1076;p39"/>
            <p:cNvSpPr/>
            <p:nvPr/>
          </p:nvSpPr>
          <p:spPr>
            <a:xfrm>
              <a:off x="11595623" y="5710038"/>
              <a:ext cx="28649" cy="276082"/>
            </a:xfrm>
            <a:custGeom>
              <a:rect b="b" l="l" r="r" t="t"/>
              <a:pathLst>
                <a:path extrusionOk="0" h="376" w="39">
                  <a:moveTo>
                    <a:pt x="0" y="0"/>
                  </a:moveTo>
                  <a:cubicBezTo>
                    <a:pt x="25" y="59"/>
                    <a:pt x="39" y="123"/>
                    <a:pt x="39" y="190"/>
                  </a:cubicBezTo>
                  <a:cubicBezTo>
                    <a:pt x="39" y="256"/>
                    <a:pt x="26" y="319"/>
                    <a:pt x="2" y="376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7" name="Google Shape;1077;p39"/>
            <p:cNvSpPr/>
            <p:nvPr/>
          </p:nvSpPr>
          <p:spPr>
            <a:xfrm>
              <a:off x="11138826" y="6170527"/>
              <a:ext cx="275351" cy="29145"/>
            </a:xfrm>
            <a:custGeom>
              <a:rect b="b" l="l" r="r" t="t"/>
              <a:pathLst>
                <a:path extrusionOk="0" h="40" w="375">
                  <a:moveTo>
                    <a:pt x="375" y="0"/>
                  </a:moveTo>
                  <a:cubicBezTo>
                    <a:pt x="317" y="26"/>
                    <a:pt x="253" y="40"/>
                    <a:pt x="185" y="40"/>
                  </a:cubicBezTo>
                  <a:cubicBezTo>
                    <a:pt x="119" y="40"/>
                    <a:pt x="57" y="26"/>
                    <a:pt x="0" y="2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8" name="Google Shape;1078;p39"/>
            <p:cNvSpPr/>
            <p:nvPr/>
          </p:nvSpPr>
          <p:spPr>
            <a:xfrm>
              <a:off x="10925018" y="5713747"/>
              <a:ext cx="28649" cy="275287"/>
            </a:xfrm>
            <a:custGeom>
              <a:rect b="b" l="l" r="r" t="t"/>
              <a:pathLst>
                <a:path extrusionOk="0" h="375" w="39">
                  <a:moveTo>
                    <a:pt x="39" y="375"/>
                  </a:moveTo>
                  <a:cubicBezTo>
                    <a:pt x="14" y="317"/>
                    <a:pt x="0" y="253"/>
                    <a:pt x="0" y="185"/>
                  </a:cubicBezTo>
                  <a:cubicBezTo>
                    <a:pt x="0" y="120"/>
                    <a:pt x="13" y="57"/>
                    <a:pt x="37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9" name="Google Shape;1079;p39"/>
            <p:cNvSpPr/>
            <p:nvPr/>
          </p:nvSpPr>
          <p:spPr>
            <a:xfrm>
              <a:off x="11135112" y="5499930"/>
              <a:ext cx="275351" cy="28880"/>
            </a:xfrm>
            <a:custGeom>
              <a:rect b="b" l="l" r="r" t="t"/>
              <a:pathLst>
                <a:path extrusionOk="0" h="39" w="375">
                  <a:moveTo>
                    <a:pt x="375" y="37"/>
                  </a:moveTo>
                  <a:cubicBezTo>
                    <a:pt x="318" y="13"/>
                    <a:pt x="256" y="0"/>
                    <a:pt x="190" y="0"/>
                  </a:cubicBezTo>
                  <a:cubicBezTo>
                    <a:pt x="122" y="0"/>
                    <a:pt x="58" y="14"/>
                    <a:pt x="0" y="39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0" name="Google Shape;1080;p39"/>
            <p:cNvSpPr/>
            <p:nvPr/>
          </p:nvSpPr>
          <p:spPr>
            <a:xfrm>
              <a:off x="11578115" y="5950881"/>
              <a:ext cx="52789" cy="38948"/>
            </a:xfrm>
            <a:custGeom>
              <a:rect b="b" l="l" r="r" t="t"/>
              <a:pathLst>
                <a:path extrusionOk="0" h="147" w="199">
                  <a:moveTo>
                    <a:pt x="0" y="0"/>
                  </a:moveTo>
                  <a:lnTo>
                    <a:pt x="64" y="147"/>
                  </a:lnTo>
                  <a:lnTo>
                    <a:pt x="199" y="83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1" name="Google Shape;1081;p39"/>
            <p:cNvSpPr/>
            <p:nvPr/>
          </p:nvSpPr>
          <p:spPr>
            <a:xfrm>
              <a:off x="11135112" y="6152776"/>
              <a:ext cx="38199" cy="52991"/>
            </a:xfrm>
            <a:custGeom>
              <a:rect b="b" l="l" r="r" t="t"/>
              <a:pathLst>
                <a:path extrusionOk="0" h="200" w="144">
                  <a:moveTo>
                    <a:pt x="144" y="0"/>
                  </a:moveTo>
                  <a:lnTo>
                    <a:pt x="0" y="67"/>
                  </a:lnTo>
                  <a:lnTo>
                    <a:pt x="64" y="20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2" name="Google Shape;1082;p39"/>
            <p:cNvSpPr/>
            <p:nvPr/>
          </p:nvSpPr>
          <p:spPr>
            <a:xfrm>
              <a:off x="10918386" y="5710038"/>
              <a:ext cx="53054" cy="38154"/>
            </a:xfrm>
            <a:custGeom>
              <a:rect b="b" l="l" r="r" t="t"/>
              <a:pathLst>
                <a:path extrusionOk="0" h="144" w="200">
                  <a:moveTo>
                    <a:pt x="200" y="144"/>
                  </a:moveTo>
                  <a:lnTo>
                    <a:pt x="136" y="0"/>
                  </a:lnTo>
                  <a:lnTo>
                    <a:pt x="0" y="64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3" name="Google Shape;1083;p39"/>
            <p:cNvSpPr/>
            <p:nvPr/>
          </p:nvSpPr>
          <p:spPr>
            <a:xfrm>
              <a:off x="11375979" y="5493571"/>
              <a:ext cx="38199" cy="52726"/>
            </a:xfrm>
            <a:custGeom>
              <a:rect b="b" l="l" r="r" t="t"/>
              <a:pathLst>
                <a:path extrusionOk="0" h="199" w="144">
                  <a:moveTo>
                    <a:pt x="0" y="199"/>
                  </a:moveTo>
                  <a:lnTo>
                    <a:pt x="144" y="135"/>
                  </a:lnTo>
                  <a:lnTo>
                    <a:pt x="81" y="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84" name="Google Shape;1084;p39"/>
          <p:cNvGrpSpPr/>
          <p:nvPr/>
        </p:nvGrpSpPr>
        <p:grpSpPr>
          <a:xfrm>
            <a:off x="5954636" y="3681752"/>
            <a:ext cx="445821" cy="425246"/>
            <a:chOff x="8338678" y="5506443"/>
            <a:chExt cx="720227" cy="686988"/>
          </a:xfrm>
        </p:grpSpPr>
        <p:sp>
          <p:nvSpPr>
            <p:cNvPr id="1085" name="Google Shape;1085;p39"/>
            <p:cNvSpPr/>
            <p:nvPr/>
          </p:nvSpPr>
          <p:spPr>
            <a:xfrm>
              <a:off x="8706181" y="5506443"/>
              <a:ext cx="230803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5" y="432"/>
                    <a:pt x="193" y="432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6" name="Google Shape;1086;p39"/>
            <p:cNvSpPr/>
            <p:nvPr/>
          </p:nvSpPr>
          <p:spPr>
            <a:xfrm>
              <a:off x="8460817" y="5506443"/>
              <a:ext cx="230586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8" y="101"/>
                  </a:cubicBezTo>
                  <a:cubicBezTo>
                    <a:pt x="200" y="4"/>
                    <a:pt x="200" y="4"/>
                    <a:pt x="200" y="4"/>
                  </a:cubicBezTo>
                  <a:cubicBezTo>
                    <a:pt x="193" y="0"/>
                    <a:pt x="185" y="0"/>
                    <a:pt x="179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1" y="321"/>
                    <a:pt x="5" y="327"/>
                    <a:pt x="11" y="331"/>
                  </a:cubicBezTo>
                  <a:cubicBezTo>
                    <a:pt x="179" y="428"/>
                    <a:pt x="179" y="428"/>
                    <a:pt x="179" y="428"/>
                  </a:cubicBezTo>
                  <a:cubicBezTo>
                    <a:pt x="185" y="432"/>
                    <a:pt x="193" y="432"/>
                    <a:pt x="200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4" y="327"/>
                    <a:pt x="378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7" name="Google Shape;1087;p39"/>
            <p:cNvSpPr/>
            <p:nvPr/>
          </p:nvSpPr>
          <p:spPr>
            <a:xfrm>
              <a:off x="8338678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8" name="Google Shape;1088;p39"/>
            <p:cNvSpPr/>
            <p:nvPr/>
          </p:nvSpPr>
          <p:spPr>
            <a:xfrm>
              <a:off x="8828754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9" name="Google Shape;1089;p39"/>
            <p:cNvSpPr/>
            <p:nvPr/>
          </p:nvSpPr>
          <p:spPr>
            <a:xfrm>
              <a:off x="8706181" y="5930607"/>
              <a:ext cx="230803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7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0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0" y="320"/>
                    <a:pt x="4" y="327"/>
                    <a:pt x="11" y="330"/>
                  </a:cubicBezTo>
                  <a:cubicBezTo>
                    <a:pt x="178" y="427"/>
                    <a:pt x="178" y="427"/>
                    <a:pt x="178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7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0" name="Google Shape;1090;p39"/>
            <p:cNvSpPr/>
            <p:nvPr/>
          </p:nvSpPr>
          <p:spPr>
            <a:xfrm>
              <a:off x="8460817" y="5930607"/>
              <a:ext cx="230586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8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1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1" y="320"/>
                    <a:pt x="4" y="327"/>
                    <a:pt x="11" y="330"/>
                  </a:cubicBezTo>
                  <a:cubicBezTo>
                    <a:pt x="179" y="427"/>
                    <a:pt x="179" y="427"/>
                    <a:pt x="179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8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91" name="Google Shape;1091;p39"/>
          <p:cNvGrpSpPr/>
          <p:nvPr/>
        </p:nvGrpSpPr>
        <p:grpSpPr>
          <a:xfrm>
            <a:off x="2676293" y="3736342"/>
            <a:ext cx="1336824" cy="316035"/>
            <a:chOff x="3042485" y="5594633"/>
            <a:chExt cx="2159652" cy="510557"/>
          </a:xfrm>
        </p:grpSpPr>
        <p:sp>
          <p:nvSpPr>
            <p:cNvPr id="1092" name="Google Shape;1092;p39"/>
            <p:cNvSpPr/>
            <p:nvPr/>
          </p:nvSpPr>
          <p:spPr>
            <a:xfrm>
              <a:off x="3042485" y="5869690"/>
              <a:ext cx="235200" cy="2355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3" name="Google Shape;1093;p39"/>
            <p:cNvSpPr/>
            <p:nvPr/>
          </p:nvSpPr>
          <p:spPr>
            <a:xfrm>
              <a:off x="3317231" y="5594633"/>
              <a:ext cx="235200" cy="2355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4" name="Google Shape;1094;p39"/>
            <p:cNvSpPr/>
            <p:nvPr/>
          </p:nvSpPr>
          <p:spPr>
            <a:xfrm>
              <a:off x="3591976" y="5869690"/>
              <a:ext cx="236100" cy="2355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5" name="Google Shape;1095;p39"/>
            <p:cNvSpPr/>
            <p:nvPr/>
          </p:nvSpPr>
          <p:spPr>
            <a:xfrm>
              <a:off x="3866722" y="5594633"/>
              <a:ext cx="236100" cy="235500"/>
            </a:xfrm>
            <a:prstGeom prst="ellipse">
              <a:avLst/>
            </a:pr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6" name="Google Shape;1096;p39"/>
            <p:cNvSpPr/>
            <p:nvPr/>
          </p:nvSpPr>
          <p:spPr>
            <a:xfrm>
              <a:off x="4141467" y="5869690"/>
              <a:ext cx="236100" cy="235500"/>
            </a:xfrm>
            <a:prstGeom prst="ellipse">
              <a:avLst/>
            </a:pr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7" name="Google Shape;1097;p39"/>
            <p:cNvSpPr/>
            <p:nvPr/>
          </p:nvSpPr>
          <p:spPr>
            <a:xfrm>
              <a:off x="4417146" y="5594633"/>
              <a:ext cx="235200" cy="2355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8" name="Google Shape;1098;p39"/>
            <p:cNvSpPr/>
            <p:nvPr/>
          </p:nvSpPr>
          <p:spPr>
            <a:xfrm>
              <a:off x="4691892" y="5869690"/>
              <a:ext cx="235500" cy="235500"/>
            </a:xfrm>
            <a:prstGeom prst="ellipse">
              <a:avLst/>
            </a:pr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9" name="Google Shape;1099;p39"/>
            <p:cNvSpPr/>
            <p:nvPr/>
          </p:nvSpPr>
          <p:spPr>
            <a:xfrm>
              <a:off x="4966637" y="5594633"/>
              <a:ext cx="235500" cy="235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0" name="Google Shape;1100;p39"/>
            <p:cNvSpPr/>
            <p:nvPr/>
          </p:nvSpPr>
          <p:spPr>
            <a:xfrm>
              <a:off x="3210195" y="5762654"/>
              <a:ext cx="174555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5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1" name="Google Shape;1101;p39"/>
            <p:cNvSpPr/>
            <p:nvPr/>
          </p:nvSpPr>
          <p:spPr>
            <a:xfrm>
              <a:off x="3485252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5" y="143"/>
                    <a:pt x="128" y="217"/>
                  </a:cubicBezTo>
                  <a:cubicBezTo>
                    <a:pt x="145" y="176"/>
                    <a:pt x="177" y="144"/>
                    <a:pt x="217" y="128"/>
                  </a:cubicBezTo>
                  <a:cubicBezTo>
                    <a:pt x="143" y="114"/>
                    <a:pt x="103" y="74"/>
                    <a:pt x="90" y="0"/>
                  </a:cubicBezTo>
                  <a:cubicBezTo>
                    <a:pt x="73" y="40"/>
                    <a:pt x="41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2" name="Google Shape;1102;p39"/>
            <p:cNvSpPr/>
            <p:nvPr/>
          </p:nvSpPr>
          <p:spPr>
            <a:xfrm>
              <a:off x="3760620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3" name="Google Shape;1103;p39"/>
            <p:cNvSpPr/>
            <p:nvPr/>
          </p:nvSpPr>
          <p:spPr>
            <a:xfrm>
              <a:off x="4035365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0" y="89"/>
                  </a:moveTo>
                  <a:cubicBezTo>
                    <a:pt x="74" y="102"/>
                    <a:pt x="114" y="143"/>
                    <a:pt x="127" y="217"/>
                  </a:cubicBezTo>
                  <a:cubicBezTo>
                    <a:pt x="144" y="176"/>
                    <a:pt x="176" y="144"/>
                    <a:pt x="216" y="128"/>
                  </a:cubicBezTo>
                  <a:cubicBezTo>
                    <a:pt x="142" y="114"/>
                    <a:pt x="102" y="74"/>
                    <a:pt x="89" y="0"/>
                  </a:cubicBezTo>
                  <a:cubicBezTo>
                    <a:pt x="72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4" name="Google Shape;1104;p39"/>
            <p:cNvSpPr/>
            <p:nvPr/>
          </p:nvSpPr>
          <p:spPr>
            <a:xfrm>
              <a:off x="4310111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5" name="Google Shape;1105;p39"/>
            <p:cNvSpPr/>
            <p:nvPr/>
          </p:nvSpPr>
          <p:spPr>
            <a:xfrm>
              <a:off x="4585167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4" y="143"/>
                    <a:pt x="128" y="217"/>
                  </a:cubicBezTo>
                  <a:cubicBezTo>
                    <a:pt x="144" y="176"/>
                    <a:pt x="176" y="144"/>
                    <a:pt x="217" y="128"/>
                  </a:cubicBezTo>
                  <a:cubicBezTo>
                    <a:pt x="143" y="114"/>
                    <a:pt x="102" y="74"/>
                    <a:pt x="89" y="0"/>
                  </a:cubicBezTo>
                  <a:cubicBezTo>
                    <a:pt x="73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6" name="Google Shape;1106;p39"/>
            <p:cNvSpPr/>
            <p:nvPr/>
          </p:nvSpPr>
          <p:spPr>
            <a:xfrm>
              <a:off x="4859913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07" name="Google Shape;1107;p39"/>
          <p:cNvGrpSpPr/>
          <p:nvPr/>
        </p:nvGrpSpPr>
        <p:grpSpPr>
          <a:xfrm>
            <a:off x="1879183" y="4379878"/>
            <a:ext cx="445738" cy="442950"/>
            <a:chOff x="1442627" y="5710929"/>
            <a:chExt cx="594318" cy="590600"/>
          </a:xfrm>
        </p:grpSpPr>
        <p:sp>
          <p:nvSpPr>
            <p:cNvPr id="1108" name="Google Shape;1108;p39"/>
            <p:cNvSpPr/>
            <p:nvPr/>
          </p:nvSpPr>
          <p:spPr>
            <a:xfrm>
              <a:off x="1442627" y="5710929"/>
              <a:ext cx="594318" cy="405222"/>
            </a:xfrm>
            <a:custGeom>
              <a:rect b="b" l="l" r="r" t="t"/>
              <a:pathLst>
                <a:path extrusionOk="0" h="500" w="734">
                  <a:moveTo>
                    <a:pt x="699" y="500"/>
                  </a:moveTo>
                  <a:cubicBezTo>
                    <a:pt x="0" y="500"/>
                    <a:pt x="0" y="500"/>
                    <a:pt x="0" y="50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5"/>
                    <a:pt x="15" y="0"/>
                    <a:pt x="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18" y="0"/>
                    <a:pt x="734" y="15"/>
                    <a:pt x="734" y="35"/>
                  </a:cubicBezTo>
                  <a:cubicBezTo>
                    <a:pt x="734" y="465"/>
                    <a:pt x="734" y="465"/>
                    <a:pt x="734" y="465"/>
                  </a:cubicBezTo>
                  <a:cubicBezTo>
                    <a:pt x="734" y="484"/>
                    <a:pt x="718" y="500"/>
                    <a:pt x="699" y="50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9" name="Google Shape;1109;p39"/>
            <p:cNvSpPr/>
            <p:nvPr/>
          </p:nvSpPr>
          <p:spPr>
            <a:xfrm>
              <a:off x="1442627" y="6116151"/>
              <a:ext cx="349820" cy="97191"/>
            </a:xfrm>
            <a:custGeom>
              <a:rect b="b" l="l" r="r" t="t"/>
              <a:pathLst>
                <a:path extrusionOk="0" h="313" w="1126">
                  <a:moveTo>
                    <a:pt x="1126" y="313"/>
                  </a:moveTo>
                  <a:lnTo>
                    <a:pt x="0" y="0"/>
                  </a:lnTo>
                  <a:lnTo>
                    <a:pt x="1126" y="0"/>
                  </a:lnTo>
                  <a:lnTo>
                    <a:pt x="1126" y="31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0" name="Google Shape;1110;p39"/>
            <p:cNvSpPr/>
            <p:nvPr/>
          </p:nvSpPr>
          <p:spPr>
            <a:xfrm>
              <a:off x="1573731" y="6152482"/>
              <a:ext cx="218715" cy="60861"/>
            </a:xfrm>
            <a:custGeom>
              <a:rect b="b" l="l" r="r" t="t"/>
              <a:pathLst>
                <a:path extrusionOk="0" h="196" w="704">
                  <a:moveTo>
                    <a:pt x="0" y="196"/>
                  </a:moveTo>
                  <a:lnTo>
                    <a:pt x="704" y="196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1" name="Google Shape;1111;p39"/>
            <p:cNvSpPr/>
            <p:nvPr/>
          </p:nvSpPr>
          <p:spPr>
            <a:xfrm>
              <a:off x="1573731" y="6213343"/>
              <a:ext cx="109358" cy="88186"/>
            </a:xfrm>
            <a:custGeom>
              <a:rect b="b" l="l" r="r" t="t"/>
              <a:pathLst>
                <a:path extrusionOk="0" h="284" w="352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  <a:close/>
                </a:path>
              </a:pathLst>
            </a:custGeom>
            <a:solidFill>
              <a:srgbClr val="BD2A3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2" name="Google Shape;1112;p39"/>
            <p:cNvSpPr/>
            <p:nvPr/>
          </p:nvSpPr>
          <p:spPr>
            <a:xfrm>
              <a:off x="1573731" y="6213343"/>
              <a:ext cx="109358" cy="88186"/>
            </a:xfrm>
            <a:custGeom>
              <a:rect b="b" l="l" r="r" t="t"/>
              <a:pathLst>
                <a:path extrusionOk="0" h="284" w="352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13" name="Google Shape;1113;p39"/>
          <p:cNvGrpSpPr/>
          <p:nvPr/>
        </p:nvGrpSpPr>
        <p:grpSpPr>
          <a:xfrm>
            <a:off x="6788033" y="4378458"/>
            <a:ext cx="373053" cy="445791"/>
            <a:chOff x="8095060" y="5664590"/>
            <a:chExt cx="497404" cy="594389"/>
          </a:xfrm>
        </p:grpSpPr>
        <p:grpSp>
          <p:nvGrpSpPr>
            <p:cNvPr id="1114" name="Google Shape;1114;p39"/>
            <p:cNvGrpSpPr/>
            <p:nvPr/>
          </p:nvGrpSpPr>
          <p:grpSpPr>
            <a:xfrm>
              <a:off x="8095060" y="5969027"/>
              <a:ext cx="497404" cy="289951"/>
              <a:chOff x="8095060" y="5969027"/>
              <a:chExt cx="497404" cy="289951"/>
            </a:xfrm>
          </p:grpSpPr>
          <p:sp>
            <p:nvSpPr>
              <p:cNvPr id="1115" name="Google Shape;1115;p39"/>
              <p:cNvSpPr/>
              <p:nvPr/>
            </p:nvSpPr>
            <p:spPr>
              <a:xfrm>
                <a:off x="8095060" y="5969027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6"/>
                    </a:lnTo>
                    <a:lnTo>
                      <a:pt x="1170" y="1166"/>
                    </a:lnTo>
                    <a:lnTo>
                      <a:pt x="1754" y="876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4A7D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6" name="Google Shape;1116;p39"/>
              <p:cNvSpPr/>
              <p:nvPr/>
            </p:nvSpPr>
            <p:spPr>
              <a:xfrm>
                <a:off x="8095060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7"/>
                    </a:lnTo>
                    <a:lnTo>
                      <a:pt x="1170" y="781"/>
                    </a:lnTo>
                    <a:lnTo>
                      <a:pt x="1170" y="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7" name="Google Shape;1117;p39"/>
              <p:cNvSpPr/>
              <p:nvPr/>
            </p:nvSpPr>
            <p:spPr>
              <a:xfrm>
                <a:off x="8343763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2"/>
                    </a:lnTo>
                    <a:lnTo>
                      <a:pt x="0" y="781"/>
                    </a:lnTo>
                    <a:lnTo>
                      <a:pt x="1170" y="197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18" name="Google Shape;1118;p39"/>
            <p:cNvGrpSpPr/>
            <p:nvPr/>
          </p:nvGrpSpPr>
          <p:grpSpPr>
            <a:xfrm>
              <a:off x="8095060" y="5867832"/>
              <a:ext cx="497404" cy="289312"/>
              <a:chOff x="8095060" y="5867832"/>
              <a:chExt cx="497404" cy="289312"/>
            </a:xfrm>
          </p:grpSpPr>
          <p:sp>
            <p:nvSpPr>
              <p:cNvPr id="1119" name="Google Shape;1119;p39"/>
              <p:cNvSpPr/>
              <p:nvPr/>
            </p:nvSpPr>
            <p:spPr>
              <a:xfrm>
                <a:off x="8095060" y="5867832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1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1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0" name="Google Shape;1120;p39"/>
              <p:cNvSpPr/>
              <p:nvPr/>
            </p:nvSpPr>
            <p:spPr>
              <a:xfrm>
                <a:off x="8095060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9"/>
                    </a:lnTo>
                    <a:lnTo>
                      <a:pt x="1170" y="781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1" name="Google Shape;1121;p39"/>
              <p:cNvSpPr/>
              <p:nvPr/>
            </p:nvSpPr>
            <p:spPr>
              <a:xfrm>
                <a:off x="8343763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1"/>
                    </a:lnTo>
                    <a:lnTo>
                      <a:pt x="1170" y="199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22" name="Google Shape;1122;p39"/>
            <p:cNvGrpSpPr/>
            <p:nvPr/>
          </p:nvGrpSpPr>
          <p:grpSpPr>
            <a:xfrm>
              <a:off x="8095060" y="5765998"/>
              <a:ext cx="497404" cy="289312"/>
              <a:chOff x="8095060" y="5765998"/>
              <a:chExt cx="497404" cy="289312"/>
            </a:xfrm>
          </p:grpSpPr>
          <p:sp>
            <p:nvSpPr>
              <p:cNvPr id="1123" name="Google Shape;1123;p39"/>
              <p:cNvSpPr/>
              <p:nvPr/>
            </p:nvSpPr>
            <p:spPr>
              <a:xfrm>
                <a:off x="8095060" y="5765998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4" name="Google Shape;1124;p39"/>
              <p:cNvSpPr/>
              <p:nvPr/>
            </p:nvSpPr>
            <p:spPr>
              <a:xfrm>
                <a:off x="8095060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78"/>
                    </a:lnTo>
                    <a:lnTo>
                      <a:pt x="1170" y="5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5" name="Google Shape;1125;p39"/>
              <p:cNvSpPr/>
              <p:nvPr/>
            </p:nvSpPr>
            <p:spPr>
              <a:xfrm>
                <a:off x="8343763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1170" y="0"/>
                    </a:moveTo>
                    <a:lnTo>
                      <a:pt x="0" y="581"/>
                    </a:lnTo>
                    <a:lnTo>
                      <a:pt x="0" y="778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26" name="Google Shape;1126;p39"/>
            <p:cNvGrpSpPr/>
            <p:nvPr/>
          </p:nvGrpSpPr>
          <p:grpSpPr>
            <a:xfrm>
              <a:off x="8095060" y="5664590"/>
              <a:ext cx="497404" cy="290164"/>
              <a:chOff x="8095060" y="5664590"/>
              <a:chExt cx="497404" cy="290164"/>
            </a:xfrm>
          </p:grpSpPr>
          <p:sp>
            <p:nvSpPr>
              <p:cNvPr id="1127" name="Google Shape;1127;p39"/>
              <p:cNvSpPr/>
              <p:nvPr/>
            </p:nvSpPr>
            <p:spPr>
              <a:xfrm>
                <a:off x="8095060" y="5664590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0"/>
                    </a:moveTo>
                    <a:lnTo>
                      <a:pt x="1170" y="0"/>
                    </a:lnTo>
                    <a:lnTo>
                      <a:pt x="587" y="290"/>
                    </a:lnTo>
                    <a:lnTo>
                      <a:pt x="0" y="582"/>
                    </a:lnTo>
                    <a:lnTo>
                      <a:pt x="587" y="874"/>
                    </a:lnTo>
                    <a:lnTo>
                      <a:pt x="1170" y="1166"/>
                    </a:lnTo>
                    <a:lnTo>
                      <a:pt x="1754" y="874"/>
                    </a:lnTo>
                    <a:lnTo>
                      <a:pt x="2340" y="582"/>
                    </a:lnTo>
                    <a:lnTo>
                      <a:pt x="1754" y="29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8" name="Google Shape;1128;p39"/>
              <p:cNvSpPr/>
              <p:nvPr/>
            </p:nvSpPr>
            <p:spPr>
              <a:xfrm>
                <a:off x="8095060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80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9" name="Google Shape;1129;p39"/>
              <p:cNvSpPr/>
              <p:nvPr/>
            </p:nvSpPr>
            <p:spPr>
              <a:xfrm>
                <a:off x="8343763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0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130" name="Google Shape;1130;p39"/>
          <p:cNvGrpSpPr/>
          <p:nvPr/>
        </p:nvGrpSpPr>
        <p:grpSpPr>
          <a:xfrm>
            <a:off x="2870825" y="4378486"/>
            <a:ext cx="557162" cy="445734"/>
            <a:chOff x="4607809" y="5664627"/>
            <a:chExt cx="742883" cy="594312"/>
          </a:xfrm>
        </p:grpSpPr>
        <p:sp>
          <p:nvSpPr>
            <p:cNvPr id="1131" name="Google Shape;1131;p39"/>
            <p:cNvSpPr/>
            <p:nvPr/>
          </p:nvSpPr>
          <p:spPr>
            <a:xfrm>
              <a:off x="4607809" y="5824234"/>
              <a:ext cx="185166" cy="401151"/>
            </a:xfrm>
            <a:custGeom>
              <a:rect b="b" l="l" r="r" t="t"/>
              <a:pathLst>
                <a:path extrusionOk="0" h="2355" w="1083">
                  <a:moveTo>
                    <a:pt x="542" y="0"/>
                  </a:moveTo>
                  <a:lnTo>
                    <a:pt x="269" y="133"/>
                  </a:lnTo>
                  <a:lnTo>
                    <a:pt x="0" y="270"/>
                  </a:lnTo>
                  <a:lnTo>
                    <a:pt x="0" y="2355"/>
                  </a:lnTo>
                  <a:lnTo>
                    <a:pt x="1083" y="2355"/>
                  </a:lnTo>
                  <a:lnTo>
                    <a:pt x="1083" y="270"/>
                  </a:lnTo>
                  <a:lnTo>
                    <a:pt x="814" y="13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2" name="Google Shape;1132;p39"/>
            <p:cNvSpPr/>
            <p:nvPr/>
          </p:nvSpPr>
          <p:spPr>
            <a:xfrm>
              <a:off x="4792974" y="5771259"/>
              <a:ext cx="185850" cy="454126"/>
            </a:xfrm>
            <a:custGeom>
              <a:rect b="b" l="l" r="r" t="t"/>
              <a:pathLst>
                <a:path extrusionOk="0" h="2666" w="1087">
                  <a:moveTo>
                    <a:pt x="545" y="0"/>
                  </a:moveTo>
                  <a:lnTo>
                    <a:pt x="273" y="133"/>
                  </a:lnTo>
                  <a:lnTo>
                    <a:pt x="0" y="266"/>
                  </a:lnTo>
                  <a:lnTo>
                    <a:pt x="0" y="2666"/>
                  </a:lnTo>
                  <a:lnTo>
                    <a:pt x="1087" y="2666"/>
                  </a:lnTo>
                  <a:lnTo>
                    <a:pt x="1087" y="266"/>
                  </a:lnTo>
                  <a:lnTo>
                    <a:pt x="814" y="133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3" name="Google Shape;1133;p39"/>
            <p:cNvSpPr/>
            <p:nvPr/>
          </p:nvSpPr>
          <p:spPr>
            <a:xfrm>
              <a:off x="4978822" y="5717602"/>
              <a:ext cx="185679" cy="507784"/>
            </a:xfrm>
            <a:custGeom>
              <a:rect b="b" l="l" r="r" t="t"/>
              <a:pathLst>
                <a:path extrusionOk="0" h="2981" w="1086">
                  <a:moveTo>
                    <a:pt x="541" y="0"/>
                  </a:moveTo>
                  <a:lnTo>
                    <a:pt x="272" y="137"/>
                  </a:lnTo>
                  <a:lnTo>
                    <a:pt x="0" y="270"/>
                  </a:lnTo>
                  <a:lnTo>
                    <a:pt x="0" y="2981"/>
                  </a:lnTo>
                  <a:lnTo>
                    <a:pt x="1086" y="2981"/>
                  </a:lnTo>
                  <a:lnTo>
                    <a:pt x="1086" y="270"/>
                  </a:lnTo>
                  <a:lnTo>
                    <a:pt x="814" y="137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4" name="Google Shape;1134;p39"/>
            <p:cNvSpPr/>
            <p:nvPr/>
          </p:nvSpPr>
          <p:spPr>
            <a:xfrm>
              <a:off x="5164499" y="5664627"/>
              <a:ext cx="185166" cy="560759"/>
            </a:xfrm>
            <a:custGeom>
              <a:rect b="b" l="l" r="r" t="t"/>
              <a:pathLst>
                <a:path extrusionOk="0" h="3292" w="1083">
                  <a:moveTo>
                    <a:pt x="269" y="133"/>
                  </a:moveTo>
                  <a:lnTo>
                    <a:pt x="0" y="267"/>
                  </a:lnTo>
                  <a:lnTo>
                    <a:pt x="0" y="3292"/>
                  </a:lnTo>
                  <a:lnTo>
                    <a:pt x="1083" y="3292"/>
                  </a:lnTo>
                  <a:lnTo>
                    <a:pt x="1083" y="267"/>
                  </a:lnTo>
                  <a:lnTo>
                    <a:pt x="814" y="133"/>
                  </a:lnTo>
                  <a:lnTo>
                    <a:pt x="542" y="0"/>
                  </a:lnTo>
                  <a:lnTo>
                    <a:pt x="269" y="133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5" name="Google Shape;1135;p39"/>
            <p:cNvSpPr/>
            <p:nvPr/>
          </p:nvSpPr>
          <p:spPr>
            <a:xfrm>
              <a:off x="4607809" y="6225382"/>
              <a:ext cx="237484" cy="33556"/>
            </a:xfrm>
            <a:custGeom>
              <a:rect b="b" l="l" r="r" t="t"/>
              <a:pathLst>
                <a:path extrusionOk="0" h="197" w="1389">
                  <a:moveTo>
                    <a:pt x="0" y="0"/>
                  </a:moveTo>
                  <a:lnTo>
                    <a:pt x="608" y="197"/>
                  </a:lnTo>
                  <a:lnTo>
                    <a:pt x="1389" y="197"/>
                  </a:lnTo>
                  <a:lnTo>
                    <a:pt x="10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6" name="Google Shape;1136;p39"/>
            <p:cNvSpPr/>
            <p:nvPr/>
          </p:nvSpPr>
          <p:spPr>
            <a:xfrm>
              <a:off x="4792974" y="6225382"/>
              <a:ext cx="185850" cy="33556"/>
            </a:xfrm>
            <a:custGeom>
              <a:rect b="b" l="l" r="r" t="t"/>
              <a:pathLst>
                <a:path extrusionOk="0" h="197" w="1087">
                  <a:moveTo>
                    <a:pt x="1087" y="0"/>
                  </a:moveTo>
                  <a:lnTo>
                    <a:pt x="1087" y="197"/>
                  </a:lnTo>
                  <a:lnTo>
                    <a:pt x="306" y="197"/>
                  </a:lnTo>
                  <a:lnTo>
                    <a:pt x="0" y="0"/>
                  </a:lnTo>
                  <a:lnTo>
                    <a:pt x="1087" y="0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7" name="Google Shape;1137;p39"/>
            <p:cNvSpPr/>
            <p:nvPr/>
          </p:nvSpPr>
          <p:spPr>
            <a:xfrm>
              <a:off x="5112694" y="6225382"/>
              <a:ext cx="237997" cy="33556"/>
            </a:xfrm>
            <a:custGeom>
              <a:rect b="b" l="l" r="r" t="t"/>
              <a:pathLst>
                <a:path extrusionOk="0" h="197" w="1392">
                  <a:moveTo>
                    <a:pt x="1392" y="0"/>
                  </a:moveTo>
                  <a:lnTo>
                    <a:pt x="781" y="197"/>
                  </a:lnTo>
                  <a:lnTo>
                    <a:pt x="0" y="197"/>
                  </a:lnTo>
                  <a:lnTo>
                    <a:pt x="306" y="0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8" name="Google Shape;1138;p39"/>
            <p:cNvSpPr/>
            <p:nvPr/>
          </p:nvSpPr>
          <p:spPr>
            <a:xfrm>
              <a:off x="4978822" y="6225382"/>
              <a:ext cx="186192" cy="33556"/>
            </a:xfrm>
            <a:custGeom>
              <a:rect b="b" l="l" r="r" t="t"/>
              <a:pathLst>
                <a:path extrusionOk="0" h="197" w="1089">
                  <a:moveTo>
                    <a:pt x="0" y="0"/>
                  </a:moveTo>
                  <a:lnTo>
                    <a:pt x="0" y="197"/>
                  </a:lnTo>
                  <a:lnTo>
                    <a:pt x="783" y="197"/>
                  </a:lnTo>
                  <a:lnTo>
                    <a:pt x="10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39" name="Google Shape;1139;p39"/>
          <p:cNvGrpSpPr/>
          <p:nvPr/>
        </p:nvGrpSpPr>
        <p:grpSpPr>
          <a:xfrm>
            <a:off x="3973890" y="4378543"/>
            <a:ext cx="1079865" cy="445620"/>
            <a:chOff x="2571250" y="5664711"/>
            <a:chExt cx="1439820" cy="594160"/>
          </a:xfrm>
        </p:grpSpPr>
        <p:sp>
          <p:nvSpPr>
            <p:cNvPr id="1140" name="Google Shape;1140;p39"/>
            <p:cNvSpPr/>
            <p:nvPr/>
          </p:nvSpPr>
          <p:spPr>
            <a:xfrm>
              <a:off x="275148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1" name="Google Shape;1141;p39"/>
            <p:cNvSpPr/>
            <p:nvPr/>
          </p:nvSpPr>
          <p:spPr>
            <a:xfrm>
              <a:off x="2765747" y="5713810"/>
              <a:ext cx="150600" cy="151500"/>
            </a:xfrm>
            <a:prstGeom prst="ellipse">
              <a:avLst/>
            </a:pr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2" name="Google Shape;1142;p39"/>
            <p:cNvSpPr/>
            <p:nvPr/>
          </p:nvSpPr>
          <p:spPr>
            <a:xfrm>
              <a:off x="2930895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3" name="Google Shape;1143;p39"/>
            <p:cNvSpPr/>
            <p:nvPr/>
          </p:nvSpPr>
          <p:spPr>
            <a:xfrm>
              <a:off x="2945363" y="5746957"/>
              <a:ext cx="151200" cy="151800"/>
            </a:xfrm>
            <a:prstGeom prst="ellipse">
              <a:avLst/>
            </a:pr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4" name="Google Shape;1144;p39"/>
            <p:cNvSpPr/>
            <p:nvPr/>
          </p:nvSpPr>
          <p:spPr>
            <a:xfrm>
              <a:off x="3111130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5" name="Google Shape;1145;p39"/>
            <p:cNvSpPr/>
            <p:nvPr/>
          </p:nvSpPr>
          <p:spPr>
            <a:xfrm>
              <a:off x="3125392" y="5770782"/>
              <a:ext cx="151200" cy="151800"/>
            </a:xfrm>
            <a:prstGeom prst="ellipse">
              <a:avLst/>
            </a:pr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6" name="Google Shape;1146;p39"/>
            <p:cNvSpPr/>
            <p:nvPr/>
          </p:nvSpPr>
          <p:spPr>
            <a:xfrm>
              <a:off x="3291159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7" name="Google Shape;1147;p39"/>
            <p:cNvSpPr/>
            <p:nvPr/>
          </p:nvSpPr>
          <p:spPr>
            <a:xfrm>
              <a:off x="3305628" y="5770782"/>
              <a:ext cx="151200" cy="151800"/>
            </a:xfrm>
            <a:prstGeom prst="ellipse">
              <a:avLst/>
            </a:pr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8" name="Google Shape;1148;p39"/>
            <p:cNvSpPr/>
            <p:nvPr/>
          </p:nvSpPr>
          <p:spPr>
            <a:xfrm>
              <a:off x="3471189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9" name="Google Shape;1149;p39"/>
            <p:cNvSpPr/>
            <p:nvPr/>
          </p:nvSpPr>
          <p:spPr>
            <a:xfrm>
              <a:off x="3485657" y="5746957"/>
              <a:ext cx="151200" cy="151800"/>
            </a:xfrm>
            <a:prstGeom prst="ellipse">
              <a:avLst/>
            </a:pr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0" name="Google Shape;1150;p39"/>
            <p:cNvSpPr/>
            <p:nvPr/>
          </p:nvSpPr>
          <p:spPr>
            <a:xfrm>
              <a:off x="365142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3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3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1" name="Google Shape;1151;p39"/>
            <p:cNvSpPr/>
            <p:nvPr/>
          </p:nvSpPr>
          <p:spPr>
            <a:xfrm>
              <a:off x="3665893" y="5713810"/>
              <a:ext cx="150600" cy="151500"/>
            </a:xfrm>
            <a:prstGeom prst="ellipse">
              <a:avLst/>
            </a:pr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2" name="Google Shape;1152;p39"/>
            <p:cNvSpPr/>
            <p:nvPr/>
          </p:nvSpPr>
          <p:spPr>
            <a:xfrm>
              <a:off x="3830834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5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3" name="Google Shape;1153;p39"/>
            <p:cNvSpPr/>
            <p:nvPr/>
          </p:nvSpPr>
          <p:spPr>
            <a:xfrm>
              <a:off x="3845302" y="5679213"/>
              <a:ext cx="151200" cy="151800"/>
            </a:xfrm>
            <a:prstGeom prst="ellipse">
              <a:avLst/>
            </a:pr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4" name="Google Shape;1154;p39"/>
            <p:cNvSpPr/>
            <p:nvPr/>
          </p:nvSpPr>
          <p:spPr>
            <a:xfrm>
              <a:off x="2571250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4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5" name="Google Shape;1155;p39"/>
            <p:cNvSpPr/>
            <p:nvPr/>
          </p:nvSpPr>
          <p:spPr>
            <a:xfrm>
              <a:off x="2585718" y="5679213"/>
              <a:ext cx="151200" cy="1518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6" name="Google Shape;1156;p39"/>
            <p:cNvSpPr/>
            <p:nvPr/>
          </p:nvSpPr>
          <p:spPr>
            <a:xfrm>
              <a:off x="2571250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1767" y="239"/>
                  </a:moveTo>
                  <a:lnTo>
                    <a:pt x="1198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767" y="239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7" name="Google Shape;1157;p39"/>
            <p:cNvSpPr/>
            <p:nvPr/>
          </p:nvSpPr>
          <p:spPr>
            <a:xfrm>
              <a:off x="2751485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1467" y="239"/>
                  </a:moveTo>
                  <a:lnTo>
                    <a:pt x="895" y="239"/>
                  </a:lnTo>
                  <a:lnTo>
                    <a:pt x="0" y="0"/>
                  </a:lnTo>
                  <a:lnTo>
                    <a:pt x="868" y="0"/>
                  </a:lnTo>
                  <a:lnTo>
                    <a:pt x="1467" y="239"/>
                  </a:ln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8" name="Google Shape;1158;p39"/>
            <p:cNvSpPr/>
            <p:nvPr/>
          </p:nvSpPr>
          <p:spPr>
            <a:xfrm>
              <a:off x="2930895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1171" y="239"/>
                  </a:moveTo>
                  <a:lnTo>
                    <a:pt x="599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171" y="239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9" name="Google Shape;1159;p39"/>
            <p:cNvSpPr/>
            <p:nvPr/>
          </p:nvSpPr>
          <p:spPr>
            <a:xfrm>
              <a:off x="3111130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871" y="239"/>
                  </a:moveTo>
                  <a:lnTo>
                    <a:pt x="299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871" y="239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0" name="Google Shape;1160;p39"/>
            <p:cNvSpPr/>
            <p:nvPr/>
          </p:nvSpPr>
          <p:spPr>
            <a:xfrm>
              <a:off x="3291159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572" y="239"/>
                  </a:moveTo>
                  <a:lnTo>
                    <a:pt x="0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1" name="Google Shape;1161;p39"/>
            <p:cNvSpPr/>
            <p:nvPr/>
          </p:nvSpPr>
          <p:spPr>
            <a:xfrm>
              <a:off x="3409388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572" y="239"/>
                  </a:moveTo>
                  <a:lnTo>
                    <a:pt x="0" y="239"/>
                  </a:lnTo>
                  <a:lnTo>
                    <a:pt x="299" y="0"/>
                  </a:lnTo>
                  <a:lnTo>
                    <a:pt x="11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2" name="Google Shape;1162;p39"/>
            <p:cNvSpPr/>
            <p:nvPr/>
          </p:nvSpPr>
          <p:spPr>
            <a:xfrm>
              <a:off x="3527616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572" y="239"/>
                  </a:moveTo>
                  <a:lnTo>
                    <a:pt x="0" y="239"/>
                  </a:lnTo>
                  <a:lnTo>
                    <a:pt x="599" y="0"/>
                  </a:lnTo>
                  <a:lnTo>
                    <a:pt x="14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3" name="Google Shape;1163;p39"/>
            <p:cNvSpPr/>
            <p:nvPr/>
          </p:nvSpPr>
          <p:spPr>
            <a:xfrm>
              <a:off x="3645844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572" y="239"/>
                  </a:moveTo>
                  <a:lnTo>
                    <a:pt x="0" y="239"/>
                  </a:lnTo>
                  <a:lnTo>
                    <a:pt x="895" y="0"/>
                  </a:lnTo>
                  <a:lnTo>
                    <a:pt x="17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64" name="Google Shape;1164;p39"/>
          <p:cNvGrpSpPr/>
          <p:nvPr/>
        </p:nvGrpSpPr>
        <p:grpSpPr>
          <a:xfrm>
            <a:off x="5599659" y="4378335"/>
            <a:ext cx="642470" cy="446036"/>
            <a:chOff x="6332670" y="5663946"/>
            <a:chExt cx="856627" cy="594715"/>
          </a:xfrm>
        </p:grpSpPr>
        <p:grpSp>
          <p:nvGrpSpPr>
            <p:cNvPr id="1165" name="Google Shape;1165;p39"/>
            <p:cNvGrpSpPr/>
            <p:nvPr/>
          </p:nvGrpSpPr>
          <p:grpSpPr>
            <a:xfrm>
              <a:off x="6392364" y="5663946"/>
              <a:ext cx="796933" cy="185801"/>
              <a:chOff x="3321050" y="1066800"/>
              <a:chExt cx="6505573" cy="1508125"/>
            </a:xfrm>
          </p:grpSpPr>
          <p:sp>
            <p:nvSpPr>
              <p:cNvPr id="1166" name="Google Shape;1166;p39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7" name="Google Shape;1167;p39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38761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68" name="Google Shape;1168;p39"/>
            <p:cNvGrpSpPr/>
            <p:nvPr/>
          </p:nvGrpSpPr>
          <p:grpSpPr>
            <a:xfrm flipH="1">
              <a:off x="6332670" y="5868403"/>
              <a:ext cx="796933" cy="185801"/>
              <a:chOff x="3321050" y="1066800"/>
              <a:chExt cx="6505573" cy="1508125"/>
            </a:xfrm>
          </p:grpSpPr>
          <p:sp>
            <p:nvSpPr>
              <p:cNvPr id="1169" name="Google Shape;1169;p39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0" name="Google Shape;1170;p39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34F5C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71" name="Google Shape;1171;p39"/>
            <p:cNvGrpSpPr/>
            <p:nvPr/>
          </p:nvGrpSpPr>
          <p:grpSpPr>
            <a:xfrm>
              <a:off x="6392364" y="6072860"/>
              <a:ext cx="796933" cy="185801"/>
              <a:chOff x="3321050" y="1066800"/>
              <a:chExt cx="6505573" cy="1508125"/>
            </a:xfrm>
          </p:grpSpPr>
          <p:sp>
            <p:nvSpPr>
              <p:cNvPr id="1172" name="Google Shape;1172;p39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3" name="Google Shape;1173;p39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174" name="Google Shape;1174;p39"/>
          <p:cNvSpPr txBox="1"/>
          <p:nvPr>
            <p:ph type="title"/>
          </p:nvPr>
        </p:nvSpPr>
        <p:spPr>
          <a:xfrm>
            <a:off x="855300" y="249075"/>
            <a:ext cx="7433400" cy="39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Diagrams and infographics</a:t>
            </a:r>
            <a:endParaRPr sz="2000"/>
          </a:p>
        </p:txBody>
      </p:sp>
      <p:sp>
        <p:nvSpPr>
          <p:cNvPr id="1175" name="Google Shape;1175;p39"/>
          <p:cNvSpPr txBox="1"/>
          <p:nvPr>
            <p:ph idx="12" type="sldNum"/>
          </p:nvPr>
        </p:nvSpPr>
        <p:spPr>
          <a:xfrm>
            <a:off x="8579950" y="4588275"/>
            <a:ext cx="525600" cy="55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79" name="Shape 1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0" name="Google Shape;1180;p40"/>
          <p:cNvSpPr txBox="1"/>
          <p:nvPr/>
        </p:nvSpPr>
        <p:spPr>
          <a:xfrm>
            <a:off x="2087650" y="914275"/>
            <a:ext cx="6676800" cy="13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rPr>
              <a:t>Now you can use any emoji as an icon!</a:t>
            </a:r>
            <a:endParaRPr>
              <a:solidFill>
                <a:srgbClr val="FFFFFF"/>
              </a:solidFill>
              <a:latin typeface="Zilla Slab Light"/>
              <a:ea typeface="Zilla Slab Light"/>
              <a:cs typeface="Zilla Slab Light"/>
              <a:sym typeface="Zilla Slab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rPr>
              <a:t>And of course it resizes without losing quality and you can change the color.</a:t>
            </a:r>
            <a:endParaRPr>
              <a:solidFill>
                <a:srgbClr val="FFFFFF"/>
              </a:solidFill>
              <a:latin typeface="Zilla Slab Light"/>
              <a:ea typeface="Zilla Slab Light"/>
              <a:cs typeface="Zilla Slab Light"/>
              <a:sym typeface="Zilla Slab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Zilla Slab Light"/>
              <a:ea typeface="Zilla Slab Light"/>
              <a:cs typeface="Zilla Slab Light"/>
              <a:sym typeface="Zilla Slab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rPr>
              <a:t>How? Follow Google instructions </a:t>
            </a:r>
            <a:r>
              <a:rPr lang="en" u="sng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  <a:hlinkClick r:id="rId3"/>
              </a:rPr>
              <a:t>https://twitter.com/googledocs/status/730087240156643328</a:t>
            </a:r>
            <a:endParaRPr>
              <a:solidFill>
                <a:srgbClr val="FFFFFF"/>
              </a:solidFill>
              <a:latin typeface="Zilla Slab Light"/>
              <a:ea typeface="Zilla Slab Light"/>
              <a:cs typeface="Zilla Slab Light"/>
              <a:sym typeface="Zilla Slab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Zilla Slab Light"/>
              <a:ea typeface="Zilla Slab Light"/>
              <a:cs typeface="Zilla Slab Light"/>
              <a:sym typeface="Zilla Slab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Zilla Slab Light"/>
              <a:ea typeface="Zilla Slab Light"/>
              <a:cs typeface="Zilla Slab Light"/>
              <a:sym typeface="Zilla Slab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FFFFFF"/>
              </a:solidFill>
              <a:latin typeface="Zilla Slab Light"/>
              <a:ea typeface="Zilla Slab Light"/>
              <a:cs typeface="Zilla Slab Light"/>
              <a:sym typeface="Zilla Slab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Zilla Slab Light"/>
              <a:ea typeface="Zilla Slab Light"/>
              <a:cs typeface="Zilla Slab Light"/>
              <a:sym typeface="Zilla Slab Light"/>
            </a:endParaRPr>
          </a:p>
        </p:txBody>
      </p:sp>
      <p:sp>
        <p:nvSpPr>
          <p:cNvPr id="1181" name="Google Shape;1181;p40"/>
          <p:cNvSpPr txBox="1"/>
          <p:nvPr/>
        </p:nvSpPr>
        <p:spPr>
          <a:xfrm>
            <a:off x="731900" y="2374250"/>
            <a:ext cx="7327500" cy="25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rPr>
              <a:t>✋👆👉👍👤👦👧👨👩👪💃🏃💑❤😂😉😋😒😭👶😸🐟🍒🍔💣📌📖🔨🎃🎈🎨🏈🏰🌏🔌🔑</a:t>
            </a:r>
            <a:r>
              <a:rPr lang="en" sz="2400">
                <a:solidFill>
                  <a:srgbClr val="101631"/>
                </a:solidFill>
                <a:highlight>
                  <a:srgbClr val="FFFFFF"/>
                </a:highlight>
                <a:latin typeface="Zilla Slab Light"/>
                <a:ea typeface="Zilla Slab Light"/>
                <a:cs typeface="Zilla Slab Light"/>
                <a:sym typeface="Zilla Slab Light"/>
              </a:rPr>
              <a:t> and many more...</a:t>
            </a:r>
            <a:endParaRPr sz="2400">
              <a:solidFill>
                <a:srgbClr val="101631"/>
              </a:solidFill>
              <a:highlight>
                <a:srgbClr val="FFFFFF"/>
              </a:highlight>
              <a:latin typeface="Zilla Slab Light"/>
              <a:ea typeface="Zilla Slab Light"/>
              <a:cs typeface="Zilla Slab Light"/>
              <a:sym typeface="Zilla Slab Light"/>
            </a:endParaRPr>
          </a:p>
        </p:txBody>
      </p:sp>
      <p:sp>
        <p:nvSpPr>
          <p:cNvPr id="1182" name="Google Shape;1182;p40"/>
          <p:cNvSpPr txBox="1"/>
          <p:nvPr/>
        </p:nvSpPr>
        <p:spPr>
          <a:xfrm>
            <a:off x="572775" y="856414"/>
            <a:ext cx="1440600" cy="129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600">
                <a:solidFill>
                  <a:srgbClr val="6FA8DC"/>
                </a:solidFill>
                <a:latin typeface="Zilla Slab Light"/>
                <a:ea typeface="Zilla Slab Light"/>
                <a:cs typeface="Zilla Slab Light"/>
                <a:sym typeface="Zilla Slab Light"/>
              </a:rPr>
              <a:t>😉</a:t>
            </a:r>
            <a:endParaRPr sz="9600">
              <a:solidFill>
                <a:srgbClr val="6FA8DC"/>
              </a:solidFill>
              <a:latin typeface="Zilla Slab Light"/>
              <a:ea typeface="Zilla Slab Light"/>
              <a:cs typeface="Zilla Slab Light"/>
              <a:sym typeface="Zilla Slab Light"/>
            </a:endParaRPr>
          </a:p>
        </p:txBody>
      </p:sp>
      <p:sp>
        <p:nvSpPr>
          <p:cNvPr id="1183" name="Google Shape;1183;p40"/>
          <p:cNvSpPr txBox="1"/>
          <p:nvPr>
            <p:ph idx="12" type="sldNum"/>
          </p:nvPr>
        </p:nvSpPr>
        <p:spPr>
          <a:xfrm>
            <a:off x="8579950" y="4588275"/>
            <a:ext cx="525600" cy="55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/>
          <p:nvPr>
            <p:ph idx="12" type="sldNum"/>
          </p:nvPr>
        </p:nvSpPr>
        <p:spPr>
          <a:xfrm>
            <a:off x="8579950" y="4588275"/>
            <a:ext cx="525600" cy="55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5" name="Google Shape;65;p14"/>
          <p:cNvSpPr txBox="1"/>
          <p:nvPr>
            <p:ph type="title"/>
          </p:nvPr>
        </p:nvSpPr>
        <p:spPr>
          <a:xfrm>
            <a:off x="457200" y="434587"/>
            <a:ext cx="4114800" cy="213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Hello!</a:t>
            </a:r>
            <a:endParaRPr sz="9600"/>
          </a:p>
        </p:txBody>
      </p:sp>
      <p:sp>
        <p:nvSpPr>
          <p:cNvPr id="66" name="Google Shape;66;p14"/>
          <p:cNvSpPr txBox="1"/>
          <p:nvPr>
            <p:ph idx="1" type="body"/>
          </p:nvPr>
        </p:nvSpPr>
        <p:spPr>
          <a:xfrm>
            <a:off x="457200" y="2647975"/>
            <a:ext cx="4114800" cy="213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lt1"/>
                </a:solidFill>
              </a:rPr>
              <a:t>I am Jayden Smith</a:t>
            </a:r>
            <a:endParaRPr b="1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lt1"/>
                </a:solidFill>
              </a:rPr>
              <a:t>I am here because I love to give presentations. 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lt1"/>
                </a:solidFill>
              </a:rPr>
              <a:t>You can find me at @username</a:t>
            </a:r>
            <a:endParaRPr b="1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424242"/>
            </a:gs>
            <a:gs pos="100000">
              <a:srgbClr val="010101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187" name="Shape 1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8" name="Google Shape;1188;p41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26425" y="145122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89" name="Google Shape;1189;p41"/>
          <p:cNvSpPr txBox="1"/>
          <p:nvPr/>
        </p:nvSpPr>
        <p:spPr>
          <a:xfrm>
            <a:off x="1106100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b="1"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190" name="Google Shape;1190;p41"/>
          <p:cNvGrpSpPr/>
          <p:nvPr/>
        </p:nvGrpSpPr>
        <p:grpSpPr>
          <a:xfrm>
            <a:off x="690575" y="3290132"/>
            <a:ext cx="7762851" cy="892418"/>
            <a:chOff x="801125" y="3213932"/>
            <a:chExt cx="7762851" cy="892418"/>
          </a:xfrm>
        </p:grpSpPr>
        <p:grpSp>
          <p:nvGrpSpPr>
            <p:cNvPr id="1191" name="Google Shape;1191;p41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1192" name="Google Shape;1192;p41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chemeClr val="lt1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2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193" name="Google Shape;1193;p41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</a:endParaRPr>
              </a:p>
            </p:txBody>
          </p:sp>
        </p:grpSp>
        <p:grpSp>
          <p:nvGrpSpPr>
            <p:cNvPr id="1194" name="Google Shape;1194;p41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1195" name="Google Shape;1195;p41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chemeClr val="lt1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2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196" name="Google Shape;1196;p41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rect b="b" l="l" r="r" t="t"/>
                <a:pathLst>
                  <a:path extrusionOk="0" h="5928" w="6674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</a:endParaRPr>
              </a:p>
            </p:txBody>
          </p:sp>
        </p:grpSp>
        <p:grpSp>
          <p:nvGrpSpPr>
            <p:cNvPr id="1197" name="Google Shape;1197;p41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1198" name="Google Shape;1198;p41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chemeClr val="lt1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2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199" name="Google Shape;1199;p41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</a:endParaRPr>
              </a:p>
            </p:txBody>
          </p:sp>
        </p:grpSp>
        <p:grpSp>
          <p:nvGrpSpPr>
            <p:cNvPr id="1200" name="Google Shape;1200;p41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1201" name="Google Shape;1201;p41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chemeClr val="lt1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2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202" name="Google Shape;1202;p41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rect b="b" l="l" r="r" t="t"/>
                <a:pathLst>
                  <a:path extrusionOk="0" h="5929" w="7439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lt1"/>
                  </a:solidFill>
                </a:endParaRPr>
              </a:p>
            </p:txBody>
          </p:sp>
        </p:grpSp>
      </p:grpSp>
      <p:pic>
        <p:nvPicPr>
          <p:cNvPr id="1203" name="Google Shape;1203;p41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 b="0" l="47115" r="0" t="0"/>
          <a:stretch/>
        </p:blipFill>
        <p:spPr>
          <a:xfrm>
            <a:off x="4505875" y="1451225"/>
            <a:ext cx="1211700" cy="55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/>
          <p:nvPr>
            <p:ph idx="1" type="body"/>
          </p:nvPr>
        </p:nvSpPr>
        <p:spPr>
          <a:xfrm>
            <a:off x="348459" y="1521000"/>
            <a:ext cx="5942400" cy="283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Quotations are commonly printed as a means of inspiration and to invoke philosophical thoughts from the reader.</a:t>
            </a:r>
            <a:endParaRPr/>
          </a:p>
        </p:txBody>
      </p:sp>
      <p:sp>
        <p:nvSpPr>
          <p:cNvPr id="72" name="Google Shape;72;p15"/>
          <p:cNvSpPr txBox="1"/>
          <p:nvPr>
            <p:ph idx="12" type="sldNum"/>
          </p:nvPr>
        </p:nvSpPr>
        <p:spPr>
          <a:xfrm>
            <a:off x="8579950" y="4588275"/>
            <a:ext cx="525600" cy="55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/>
          <p:nvPr>
            <p:ph type="ctrTitle"/>
          </p:nvPr>
        </p:nvSpPr>
        <p:spPr>
          <a:xfrm>
            <a:off x="533400" y="3107350"/>
            <a:ext cx="40386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1.</a:t>
            </a:r>
            <a:endParaRPr sz="9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Transition headline</a:t>
            </a:r>
            <a:endParaRPr/>
          </a:p>
        </p:txBody>
      </p:sp>
      <p:sp>
        <p:nvSpPr>
          <p:cNvPr id="78" name="Google Shape;78;p16"/>
          <p:cNvSpPr txBox="1"/>
          <p:nvPr>
            <p:ph idx="1" type="subTitle"/>
          </p:nvPr>
        </p:nvSpPr>
        <p:spPr>
          <a:xfrm>
            <a:off x="533400" y="4211654"/>
            <a:ext cx="40386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start with the first set of slides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/>
          <p:nvPr>
            <p:ph idx="12" type="sldNum"/>
          </p:nvPr>
        </p:nvSpPr>
        <p:spPr>
          <a:xfrm>
            <a:off x="8579950" y="4588275"/>
            <a:ext cx="525600" cy="55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4" name="Google Shape;84;p17"/>
          <p:cNvSpPr txBox="1"/>
          <p:nvPr>
            <p:ph type="title"/>
          </p:nvPr>
        </p:nvSpPr>
        <p:spPr>
          <a:xfrm>
            <a:off x="457200" y="434587"/>
            <a:ext cx="4114800" cy="213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 slide title</a:t>
            </a:r>
            <a:endParaRPr/>
          </a:p>
        </p:txBody>
      </p:sp>
      <p:sp>
        <p:nvSpPr>
          <p:cNvPr id="85" name="Google Shape;85;p17"/>
          <p:cNvSpPr txBox="1"/>
          <p:nvPr>
            <p:ph idx="1" type="body"/>
          </p:nvPr>
        </p:nvSpPr>
        <p:spPr>
          <a:xfrm>
            <a:off x="457200" y="2647975"/>
            <a:ext cx="4114800" cy="213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▫"/>
            </a:pPr>
            <a:r>
              <a:rPr lang="en">
                <a:solidFill>
                  <a:schemeClr val="lt1"/>
                </a:solidFill>
              </a:rPr>
              <a:t>Here you have a list of items</a:t>
            </a:r>
            <a:endParaRPr>
              <a:solidFill>
                <a:schemeClr val="lt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▫"/>
            </a:pPr>
            <a:r>
              <a:rPr lang="en">
                <a:solidFill>
                  <a:schemeClr val="lt1"/>
                </a:solidFill>
              </a:rPr>
              <a:t>And some text</a:t>
            </a:r>
            <a:endParaRPr>
              <a:solidFill>
                <a:schemeClr val="lt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▫"/>
            </a:pPr>
            <a:r>
              <a:rPr lang="en">
                <a:solidFill>
                  <a:schemeClr val="lt1"/>
                </a:solidFill>
              </a:rPr>
              <a:t>But remember not to overload your slides with content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Your audience will listen to you or read the content, but won’t do both. 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/>
          <p:nvPr>
            <p:ph idx="4294967295" type="ctrTitle"/>
          </p:nvPr>
        </p:nvSpPr>
        <p:spPr>
          <a:xfrm>
            <a:off x="685800" y="2726350"/>
            <a:ext cx="45369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/>
              <a:t>BIG CONCEPT</a:t>
            </a:r>
            <a:endParaRPr sz="7200"/>
          </a:p>
        </p:txBody>
      </p:sp>
      <p:sp>
        <p:nvSpPr>
          <p:cNvPr id="91" name="Google Shape;91;p18"/>
          <p:cNvSpPr txBox="1"/>
          <p:nvPr>
            <p:ph idx="4294967295" type="subTitle"/>
          </p:nvPr>
        </p:nvSpPr>
        <p:spPr>
          <a:xfrm>
            <a:off x="685800" y="3868752"/>
            <a:ext cx="45369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Bring the attention of your audience over a key concept using icons or illustrations</a:t>
            </a:r>
            <a:endParaRPr/>
          </a:p>
        </p:txBody>
      </p:sp>
      <p:grpSp>
        <p:nvGrpSpPr>
          <p:cNvPr id="92" name="Google Shape;92;p18"/>
          <p:cNvGrpSpPr/>
          <p:nvPr/>
        </p:nvGrpSpPr>
        <p:grpSpPr>
          <a:xfrm>
            <a:off x="6296338" y="625367"/>
            <a:ext cx="1991286" cy="1991244"/>
            <a:chOff x="6643075" y="3664250"/>
            <a:chExt cx="407950" cy="407975"/>
          </a:xfrm>
        </p:grpSpPr>
        <p:sp>
          <p:nvSpPr>
            <p:cNvPr id="93" name="Google Shape;93;p18"/>
            <p:cNvSpPr/>
            <p:nvPr/>
          </p:nvSpPr>
          <p:spPr>
            <a:xfrm>
              <a:off x="6794075" y="3815250"/>
              <a:ext cx="211300" cy="211300"/>
            </a:xfrm>
            <a:custGeom>
              <a:rect b="b" l="l" r="r" t="t"/>
              <a:pathLst>
                <a:path extrusionOk="0" fill="none" h="8452" w="8452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cap="rnd" cmpd="sng" w="285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18"/>
            <p:cNvSpPr/>
            <p:nvPr/>
          </p:nvSpPr>
          <p:spPr>
            <a:xfrm>
              <a:off x="6643075" y="3664250"/>
              <a:ext cx="407950" cy="407975"/>
            </a:xfrm>
            <a:custGeom>
              <a:rect b="b" l="l" r="r" t="t"/>
              <a:pathLst>
                <a:path extrusionOk="0" fill="none" h="16319" w="16318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cap="rnd" cmpd="sng" w="285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5" name="Google Shape;95;p18"/>
          <p:cNvGrpSpPr/>
          <p:nvPr/>
        </p:nvGrpSpPr>
        <p:grpSpPr>
          <a:xfrm rot="-587424">
            <a:off x="6179476" y="2876408"/>
            <a:ext cx="818665" cy="818663"/>
            <a:chOff x="576250" y="4319400"/>
            <a:chExt cx="442075" cy="442050"/>
          </a:xfrm>
        </p:grpSpPr>
        <p:sp>
          <p:nvSpPr>
            <p:cNvPr id="96" name="Google Shape;96;p18"/>
            <p:cNvSpPr/>
            <p:nvPr/>
          </p:nvSpPr>
          <p:spPr>
            <a:xfrm>
              <a:off x="576250" y="4319400"/>
              <a:ext cx="442075" cy="442050"/>
            </a:xfrm>
            <a:custGeom>
              <a:rect b="b" l="l" r="r" t="t"/>
              <a:pathLst>
                <a:path extrusionOk="0" fill="none" h="17682" w="17683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cap="rnd" cmpd="sng" w="285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" name="Google Shape;97;p18"/>
            <p:cNvSpPr/>
            <p:nvPr/>
          </p:nvSpPr>
          <p:spPr>
            <a:xfrm>
              <a:off x="595725" y="4668875"/>
              <a:ext cx="73100" cy="73100"/>
            </a:xfrm>
            <a:custGeom>
              <a:rect b="b" l="l" r="r" t="t"/>
              <a:pathLst>
                <a:path extrusionOk="0" fill="none" h="2924" w="2924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cap="rnd" cmpd="sng" w="285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18"/>
            <p:cNvSpPr/>
            <p:nvPr/>
          </p:nvSpPr>
          <p:spPr>
            <a:xfrm>
              <a:off x="652350" y="4711500"/>
              <a:ext cx="46925" cy="46925"/>
            </a:xfrm>
            <a:custGeom>
              <a:rect b="b" l="l" r="r" t="t"/>
              <a:pathLst>
                <a:path extrusionOk="0" fill="none" h="1877" w="1877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cap="rnd" cmpd="sng" w="285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18"/>
            <p:cNvSpPr/>
            <p:nvPr/>
          </p:nvSpPr>
          <p:spPr>
            <a:xfrm>
              <a:off x="579300" y="4638450"/>
              <a:ext cx="46900" cy="46900"/>
            </a:xfrm>
            <a:custGeom>
              <a:rect b="b" l="l" r="r" t="t"/>
              <a:pathLst>
                <a:path extrusionOk="0" fill="none" h="1876" w="1876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cap="rnd" cmpd="sng" w="285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0" name="Google Shape;100;p18"/>
          <p:cNvSpPr/>
          <p:nvPr/>
        </p:nvSpPr>
        <p:spPr>
          <a:xfrm>
            <a:off x="5820174" y="1085452"/>
            <a:ext cx="311269" cy="297212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18"/>
          <p:cNvSpPr/>
          <p:nvPr/>
        </p:nvSpPr>
        <p:spPr>
          <a:xfrm rot="2697475">
            <a:off x="7871272" y="2606976"/>
            <a:ext cx="472476" cy="451138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18"/>
          <p:cNvSpPr/>
          <p:nvPr/>
        </p:nvSpPr>
        <p:spPr>
          <a:xfrm>
            <a:off x="8245054" y="2349419"/>
            <a:ext cx="189253" cy="180778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18"/>
          <p:cNvSpPr/>
          <p:nvPr/>
        </p:nvSpPr>
        <p:spPr>
          <a:xfrm rot="1280321">
            <a:off x="5604519" y="1981896"/>
            <a:ext cx="189240" cy="180786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18"/>
          <p:cNvSpPr txBox="1"/>
          <p:nvPr>
            <p:ph idx="12" type="sldNum"/>
          </p:nvPr>
        </p:nvSpPr>
        <p:spPr>
          <a:xfrm>
            <a:off x="8579950" y="4588275"/>
            <a:ext cx="525600" cy="55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9"/>
          <p:cNvSpPr txBox="1"/>
          <p:nvPr>
            <p:ph idx="1" type="body"/>
          </p:nvPr>
        </p:nvSpPr>
        <p:spPr>
          <a:xfrm>
            <a:off x="457200" y="2571775"/>
            <a:ext cx="3121200" cy="235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White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Is the color of milk and fresh snow, the color produced by the combination of all the colors of the visible spectrum.</a:t>
            </a:r>
            <a:endParaRPr/>
          </a:p>
        </p:txBody>
      </p:sp>
      <p:sp>
        <p:nvSpPr>
          <p:cNvPr id="110" name="Google Shape;110;p19"/>
          <p:cNvSpPr txBox="1"/>
          <p:nvPr>
            <p:ph type="title"/>
          </p:nvPr>
        </p:nvSpPr>
        <p:spPr>
          <a:xfrm>
            <a:off x="457200" y="434587"/>
            <a:ext cx="4114800" cy="213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also split your content</a:t>
            </a:r>
            <a:endParaRPr/>
          </a:p>
        </p:txBody>
      </p:sp>
      <p:sp>
        <p:nvSpPr>
          <p:cNvPr id="111" name="Google Shape;111;p19"/>
          <p:cNvSpPr txBox="1"/>
          <p:nvPr>
            <p:ph idx="2" type="body"/>
          </p:nvPr>
        </p:nvSpPr>
        <p:spPr>
          <a:xfrm>
            <a:off x="3766505" y="2571775"/>
            <a:ext cx="3121200" cy="235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Black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Is the color of ebony and of outer space. It has been the symbolic color of elegance, solemnity and authority.</a:t>
            </a:r>
            <a:endParaRPr/>
          </a:p>
        </p:txBody>
      </p:sp>
      <p:sp>
        <p:nvSpPr>
          <p:cNvPr id="112" name="Google Shape;112;p19"/>
          <p:cNvSpPr txBox="1"/>
          <p:nvPr>
            <p:ph idx="12" type="sldNum"/>
          </p:nvPr>
        </p:nvSpPr>
        <p:spPr>
          <a:xfrm>
            <a:off x="8579950" y="4588275"/>
            <a:ext cx="525600" cy="55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0"/>
          <p:cNvSpPr txBox="1"/>
          <p:nvPr>
            <p:ph type="title"/>
          </p:nvPr>
        </p:nvSpPr>
        <p:spPr>
          <a:xfrm>
            <a:off x="457200" y="434587"/>
            <a:ext cx="4114800" cy="213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two or three columns</a:t>
            </a:r>
            <a:endParaRPr/>
          </a:p>
        </p:txBody>
      </p:sp>
      <p:sp>
        <p:nvSpPr>
          <p:cNvPr id="118" name="Google Shape;118;p20"/>
          <p:cNvSpPr txBox="1"/>
          <p:nvPr>
            <p:ph idx="1" type="body"/>
          </p:nvPr>
        </p:nvSpPr>
        <p:spPr>
          <a:xfrm>
            <a:off x="457200" y="2571775"/>
            <a:ext cx="2631900" cy="235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Is the color of gold, butter and ripe lemons. In the spectrum of visible light, yellow is found between green and orange.</a:t>
            </a:r>
            <a:endParaRPr/>
          </a:p>
        </p:txBody>
      </p:sp>
      <p:sp>
        <p:nvSpPr>
          <p:cNvPr id="119" name="Google Shape;119;p20"/>
          <p:cNvSpPr txBox="1"/>
          <p:nvPr>
            <p:ph idx="2" type="body"/>
          </p:nvPr>
        </p:nvSpPr>
        <p:spPr>
          <a:xfrm>
            <a:off x="3223964" y="2571775"/>
            <a:ext cx="2631900" cy="235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Is the colour of the clear sky and the deep sea. It is located between violet and green on the optical spectrum.</a:t>
            </a:r>
            <a:endParaRPr/>
          </a:p>
        </p:txBody>
      </p:sp>
      <p:sp>
        <p:nvSpPr>
          <p:cNvPr id="120" name="Google Shape;120;p20"/>
          <p:cNvSpPr txBox="1"/>
          <p:nvPr>
            <p:ph idx="3" type="body"/>
          </p:nvPr>
        </p:nvSpPr>
        <p:spPr>
          <a:xfrm>
            <a:off x="5990727" y="2571775"/>
            <a:ext cx="2631900" cy="235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Is the color of blood, and because of this it has historically been associated with sacrifice, danger and courage.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20"/>
          <p:cNvSpPr txBox="1"/>
          <p:nvPr>
            <p:ph idx="12" type="sldNum"/>
          </p:nvPr>
        </p:nvSpPr>
        <p:spPr>
          <a:xfrm>
            <a:off x="8579950" y="4588275"/>
            <a:ext cx="525600" cy="55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alamon template">
  <a:themeElements>
    <a:clrScheme name="Custom 347">
      <a:dk1>
        <a:srgbClr val="000000"/>
      </a:dk1>
      <a:lt1>
        <a:srgbClr val="FFFFFF"/>
      </a:lt1>
      <a:dk2>
        <a:srgbClr val="DBE0E7"/>
      </a:dk2>
      <a:lt2>
        <a:srgbClr val="41516B"/>
      </a:lt2>
      <a:accent1>
        <a:srgbClr val="60B0F0"/>
      </a:accent1>
      <a:accent2>
        <a:srgbClr val="FDBA41"/>
      </a:accent2>
      <a:accent3>
        <a:srgbClr val="BADB6F"/>
      </a:accent3>
      <a:accent4>
        <a:srgbClr val="68DAE4"/>
      </a:accent4>
      <a:accent5>
        <a:srgbClr val="A59DDF"/>
      </a:accent5>
      <a:accent6>
        <a:srgbClr val="F56464"/>
      </a:accent6>
      <a:hlink>
        <a:srgbClr val="FFFFF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