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Roboto Slab"/>
      <p:regular r:id="rId36"/>
      <p:bold r:id="rId37"/>
    </p:embeddedFont>
    <p:embeddedFont>
      <p:font typeface="Muli"/>
      <p:regular r:id="rId38"/>
      <p:bold r:id="rId39"/>
      <p:italic r:id="rId40"/>
      <p:boldItalic r:id="rId41"/>
    </p:embeddedFont>
    <p:embeddedFont>
      <p:font typeface="Muli Regular"/>
      <p:regular r:id="rId42"/>
      <p:bold r:id="rId43"/>
      <p:italic r:id="rId44"/>
      <p:boldItalic r:id="rId45"/>
    </p:embeddedFont>
    <p:embeddedFont>
      <p:font typeface="Montserrat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D5463FA8-310A-481A-B62A-065E1B2CEFC9}">
  <a:tblStyle styleId="{D5463FA8-310A-481A-B62A-065E1B2CEF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uli-italic.fntdata"/><Relationship Id="rId42" Type="http://schemas.openxmlformats.org/officeDocument/2006/relationships/font" Target="fonts/MuliRegular-regular.fntdata"/><Relationship Id="rId41" Type="http://schemas.openxmlformats.org/officeDocument/2006/relationships/font" Target="fonts/Muli-boldItalic.fntdata"/><Relationship Id="rId44" Type="http://schemas.openxmlformats.org/officeDocument/2006/relationships/font" Target="fonts/MuliRegular-italic.fntdata"/><Relationship Id="rId43" Type="http://schemas.openxmlformats.org/officeDocument/2006/relationships/font" Target="fonts/MuliRegular-bold.fntdata"/><Relationship Id="rId46" Type="http://schemas.openxmlformats.org/officeDocument/2006/relationships/font" Target="fonts/Montserrat-regular.fntdata"/><Relationship Id="rId45" Type="http://schemas.openxmlformats.org/officeDocument/2006/relationships/font" Target="fonts/MuliRegular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italic.fntdata"/><Relationship Id="rId47" Type="http://schemas.openxmlformats.org/officeDocument/2006/relationships/font" Target="fonts/Montserrat-bold.fntdata"/><Relationship Id="rId49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font" Target="fonts/RobotoSlab-bold.fntdata"/><Relationship Id="rId36" Type="http://schemas.openxmlformats.org/officeDocument/2006/relationships/font" Target="fonts/RobotoSlab-regular.fntdata"/><Relationship Id="rId39" Type="http://schemas.openxmlformats.org/officeDocument/2006/relationships/font" Target="fonts/Muli-bold.fntdata"/><Relationship Id="rId38" Type="http://schemas.openxmlformats.org/officeDocument/2006/relationships/font" Target="fonts/Muli-regular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4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6" name="Google Shape;1556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2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4" name="Google Shape;1564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8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0" name="Google Shape;1570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3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0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2" name="Google Shape;1602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4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6" name="Google Shape;1616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3" name="Google Shape;1623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2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4" name="Google Shape;1634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3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5" name="Google Shape;1645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5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7" name="Google Shape;1657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3" name="Google Shape;1483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2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3" name="Google Shape;1673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0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2" name="Google Shape;1682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9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1" name="Google Shape;1691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8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8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0" name="Google Shape;1710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5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7" name="Google Shape;1717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3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5" name="Google Shape;1725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Google Shape;2012;g8031983501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3" name="Google Shape;2013;g803198350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2" name="Shape 2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3" name="Google Shape;2463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4" name="Google Shape;2464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0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2" name="Google Shape;1492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9" name="Shape 2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" name="Google Shape;2470;g709a9ce2f3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1" name="Google Shape;2471;g709a9ce2f3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8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4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2" name="Google Shape;151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7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9" name="Google Shape;1519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9" name="Google Shape;1539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7" name="Google Shape;1547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3425" y="1746975"/>
            <a:ext cx="4545900" cy="168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12" name="Google Shape;12;p2"/>
            <p:cNvSpPr/>
            <p:nvPr/>
          </p:nvSpPr>
          <p:spPr>
            <a:xfrm>
              <a:off x="3440674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73433" y="-4550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567964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0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720337" y="-4550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146891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867228" y="567964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867228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145436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292327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718882" y="343053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718882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431431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7986" y="1140477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997090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573433" y="-4550"/>
            <a:ext cx="8570402" cy="5152509"/>
            <a:chOff x="573433" y="-4550"/>
            <a:chExt cx="8570402" cy="5152509"/>
          </a:xfrm>
        </p:grpSpPr>
        <p:sp>
          <p:nvSpPr>
            <p:cNvPr id="30" name="Google Shape;30;p2"/>
            <p:cNvSpPr/>
            <p:nvPr/>
          </p:nvSpPr>
          <p:spPr>
            <a:xfrm>
              <a:off x="573433" y="4575559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146891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867228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867228" y="4575559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014120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571990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292327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292327" y="228550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292327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718882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718882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431431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857986" y="343053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718882" y="2858018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46" name="Google Shape;46;p2"/>
            <p:cNvSpPr/>
            <p:nvPr/>
          </p:nvSpPr>
          <p:spPr>
            <a:xfrm>
              <a:off x="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720337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14689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293783" y="4003045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014120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440674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145436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292327" y="3430531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718882" y="4003045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431431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857986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857986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997090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63" name="Google Shape;63;p2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720337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14689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293783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293783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014120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145436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571990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57199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292327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292327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718882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431431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431431" y="343053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857986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997090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997090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" name="Google Shape;83;p2"/>
          <p:cNvGrpSpPr/>
          <p:nvPr/>
        </p:nvGrpSpPr>
        <p:grpSpPr>
          <a:xfrm>
            <a:off x="573433" y="-4550"/>
            <a:ext cx="8570402" cy="5152509"/>
            <a:chOff x="573433" y="-4550"/>
            <a:chExt cx="8570402" cy="5152509"/>
          </a:xfrm>
        </p:grpSpPr>
        <p:sp>
          <p:nvSpPr>
            <p:cNvPr id="84" name="Google Shape;84;p2"/>
            <p:cNvSpPr/>
            <p:nvPr/>
          </p:nvSpPr>
          <p:spPr>
            <a:xfrm>
              <a:off x="573433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293783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014120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440674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14543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292327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718882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431431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857986" y="2858018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85798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997090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997090" y="4003045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" name="Google Shape;98;p2"/>
          <p:cNvGrpSpPr/>
          <p:nvPr/>
        </p:nvGrpSpPr>
        <p:grpSpPr>
          <a:xfrm>
            <a:off x="573433" y="-4550"/>
            <a:ext cx="8570402" cy="5152509"/>
            <a:chOff x="573433" y="-4550"/>
            <a:chExt cx="8570402" cy="5152509"/>
          </a:xfrm>
        </p:grpSpPr>
        <p:sp>
          <p:nvSpPr>
            <p:cNvPr id="99" name="Google Shape;99;p2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573433" y="4003045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2033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440674" y="4003045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29232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718882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431431" y="56796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857986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857986" y="171299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9970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571990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11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566" name="Google Shape;566;p11"/>
            <p:cNvSpPr/>
            <p:nvPr/>
          </p:nvSpPr>
          <p:spPr>
            <a:xfrm>
              <a:off x="3440674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573433" y="-4550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0" y="567964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0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1720337" y="-4550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5718882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4" name="Google Shape;574;p11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575" name="Google Shape;575;p11"/>
            <p:cNvSpPr/>
            <p:nvPr/>
          </p:nvSpPr>
          <p:spPr>
            <a:xfrm>
              <a:off x="573433" y="4575559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0" y="228550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2867228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2867228" y="4575559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5718882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1" name="Google Shape;581;p11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582" name="Google Shape;582;p11"/>
            <p:cNvSpPr/>
            <p:nvPr/>
          </p:nvSpPr>
          <p:spPr>
            <a:xfrm>
              <a:off x="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0" y="3430531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114689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4014120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3440674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11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11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0" name="Google Shape;590;p11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591" name="Google Shape;591;p11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11"/>
            <p:cNvSpPr/>
            <p:nvPr/>
          </p:nvSpPr>
          <p:spPr>
            <a:xfrm>
              <a:off x="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11"/>
            <p:cNvSpPr/>
            <p:nvPr/>
          </p:nvSpPr>
          <p:spPr>
            <a:xfrm>
              <a:off x="114689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11"/>
            <p:cNvSpPr/>
            <p:nvPr/>
          </p:nvSpPr>
          <p:spPr>
            <a:xfrm>
              <a:off x="2293783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2293783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5145436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457199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6292327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1" name="Google Shape;601;p11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602" name="Google Shape;602;p11"/>
            <p:cNvSpPr/>
            <p:nvPr/>
          </p:nvSpPr>
          <p:spPr>
            <a:xfrm>
              <a:off x="0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0" y="2858018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4014120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514543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685798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9" name="Google Shape;609;p11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610" name="Google Shape;610;p11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0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172033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629232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11"/>
            <p:cNvSpPr/>
            <p:nvPr/>
          </p:nvSpPr>
          <p:spPr>
            <a:xfrm>
              <a:off x="6857986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11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11"/>
            <p:cNvSpPr/>
            <p:nvPr/>
          </p:nvSpPr>
          <p:spPr>
            <a:xfrm>
              <a:off x="4571990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7" name="Google Shape;617;p11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background">
  <p:cSld name="CUSTOM"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12"/>
          <p:cNvSpPr/>
          <p:nvPr/>
        </p:nvSpPr>
        <p:spPr>
          <a:xfrm>
            <a:off x="287749" y="-4550"/>
            <a:ext cx="287682" cy="28723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12"/>
          <p:cNvSpPr/>
          <p:nvPr/>
        </p:nvSpPr>
        <p:spPr>
          <a:xfrm>
            <a:off x="0" y="282737"/>
            <a:ext cx="287682" cy="28723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12"/>
          <p:cNvSpPr/>
          <p:nvPr/>
        </p:nvSpPr>
        <p:spPr>
          <a:xfrm>
            <a:off x="0" y="2006461"/>
            <a:ext cx="287682" cy="28723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12"/>
          <p:cNvSpPr/>
          <p:nvPr/>
        </p:nvSpPr>
        <p:spPr>
          <a:xfrm>
            <a:off x="863265" y="-4550"/>
            <a:ext cx="287682" cy="28723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12"/>
          <p:cNvSpPr/>
          <p:nvPr/>
        </p:nvSpPr>
        <p:spPr>
          <a:xfrm rot="10800000">
            <a:off x="7162539" y="-4550"/>
            <a:ext cx="287682" cy="28723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12"/>
          <p:cNvSpPr/>
          <p:nvPr/>
        </p:nvSpPr>
        <p:spPr>
          <a:xfrm rot="10800000">
            <a:off x="8889070" y="2006461"/>
            <a:ext cx="287682" cy="28723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12"/>
          <p:cNvSpPr/>
          <p:nvPr/>
        </p:nvSpPr>
        <p:spPr>
          <a:xfrm rot="10800000">
            <a:off x="8889070" y="282737"/>
            <a:ext cx="287682" cy="28723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12"/>
          <p:cNvSpPr/>
          <p:nvPr/>
        </p:nvSpPr>
        <p:spPr>
          <a:xfrm rot="10800000">
            <a:off x="6019335" y="-4550"/>
            <a:ext cx="287682" cy="28723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12"/>
          <p:cNvSpPr/>
          <p:nvPr/>
        </p:nvSpPr>
        <p:spPr>
          <a:xfrm>
            <a:off x="1726530" y="4879274"/>
            <a:ext cx="287682" cy="28723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12"/>
          <p:cNvSpPr/>
          <p:nvPr/>
        </p:nvSpPr>
        <p:spPr>
          <a:xfrm>
            <a:off x="0" y="2868262"/>
            <a:ext cx="287682" cy="28723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12"/>
          <p:cNvSpPr/>
          <p:nvPr/>
        </p:nvSpPr>
        <p:spPr>
          <a:xfrm>
            <a:off x="0" y="4591986"/>
            <a:ext cx="287682" cy="28723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12"/>
          <p:cNvSpPr/>
          <p:nvPr/>
        </p:nvSpPr>
        <p:spPr>
          <a:xfrm>
            <a:off x="2869735" y="4879274"/>
            <a:ext cx="287682" cy="28723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12"/>
          <p:cNvSpPr/>
          <p:nvPr/>
        </p:nvSpPr>
        <p:spPr>
          <a:xfrm flipH="1" rot="10800000">
            <a:off x="4876124" y="4879274"/>
            <a:ext cx="287682" cy="28723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12"/>
          <p:cNvSpPr/>
          <p:nvPr/>
        </p:nvSpPr>
        <p:spPr>
          <a:xfrm flipH="1" rot="10800000">
            <a:off x="5451640" y="4879274"/>
            <a:ext cx="287682" cy="28723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12"/>
          <p:cNvSpPr/>
          <p:nvPr/>
        </p:nvSpPr>
        <p:spPr>
          <a:xfrm flipH="1" rot="10800000">
            <a:off x="8889070" y="3442837"/>
            <a:ext cx="287682" cy="28723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12"/>
          <p:cNvSpPr/>
          <p:nvPr/>
        </p:nvSpPr>
        <p:spPr>
          <a:xfrm flipH="1" rot="10800000">
            <a:off x="8889070" y="2868262"/>
            <a:ext cx="287682" cy="28723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12"/>
          <p:cNvSpPr/>
          <p:nvPr/>
        </p:nvSpPr>
        <p:spPr>
          <a:xfrm rot="10800000">
            <a:off x="8601321" y="-4550"/>
            <a:ext cx="287682" cy="28723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12"/>
          <p:cNvSpPr/>
          <p:nvPr/>
        </p:nvSpPr>
        <p:spPr>
          <a:xfrm rot="10800000">
            <a:off x="8889070" y="1144599"/>
            <a:ext cx="287682" cy="28723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12"/>
          <p:cNvSpPr/>
          <p:nvPr/>
        </p:nvSpPr>
        <p:spPr>
          <a:xfrm rot="10800000">
            <a:off x="7450294" y="-4550"/>
            <a:ext cx="287682" cy="28723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12"/>
          <p:cNvSpPr/>
          <p:nvPr/>
        </p:nvSpPr>
        <p:spPr>
          <a:xfrm>
            <a:off x="287749" y="4879274"/>
            <a:ext cx="287682" cy="28723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12"/>
          <p:cNvSpPr/>
          <p:nvPr/>
        </p:nvSpPr>
        <p:spPr>
          <a:xfrm>
            <a:off x="0" y="3730124"/>
            <a:ext cx="287682" cy="28723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12"/>
          <p:cNvSpPr/>
          <p:nvPr/>
        </p:nvSpPr>
        <p:spPr>
          <a:xfrm>
            <a:off x="1438775" y="4879274"/>
            <a:ext cx="287682" cy="28723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12"/>
          <p:cNvSpPr/>
          <p:nvPr/>
        </p:nvSpPr>
        <p:spPr>
          <a:xfrm flipH="1" rot="10800000">
            <a:off x="6027150" y="4879274"/>
            <a:ext cx="287682" cy="28723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12"/>
          <p:cNvSpPr/>
          <p:nvPr/>
        </p:nvSpPr>
        <p:spPr>
          <a:xfrm flipH="1" rot="10800000">
            <a:off x="7458110" y="4879274"/>
            <a:ext cx="287682" cy="28723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12"/>
          <p:cNvSpPr/>
          <p:nvPr/>
        </p:nvSpPr>
        <p:spPr>
          <a:xfrm flipH="1" rot="10800000">
            <a:off x="8889070" y="4017412"/>
            <a:ext cx="287682" cy="28723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12"/>
          <p:cNvSpPr/>
          <p:nvPr/>
        </p:nvSpPr>
        <p:spPr>
          <a:xfrm>
            <a:off x="0" y="-4550"/>
            <a:ext cx="287682" cy="28723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12"/>
          <p:cNvSpPr/>
          <p:nvPr/>
        </p:nvSpPr>
        <p:spPr>
          <a:xfrm>
            <a:off x="0" y="1719174"/>
            <a:ext cx="287682" cy="28723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12"/>
          <p:cNvSpPr/>
          <p:nvPr/>
        </p:nvSpPr>
        <p:spPr>
          <a:xfrm>
            <a:off x="1726530" y="-4550"/>
            <a:ext cx="287682" cy="28723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12"/>
          <p:cNvSpPr/>
          <p:nvPr/>
        </p:nvSpPr>
        <p:spPr>
          <a:xfrm>
            <a:off x="4012940" y="-4550"/>
            <a:ext cx="287682" cy="28723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12"/>
          <p:cNvSpPr/>
          <p:nvPr/>
        </p:nvSpPr>
        <p:spPr>
          <a:xfrm rot="10800000">
            <a:off x="8889070" y="2293749"/>
            <a:ext cx="287682" cy="28723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12"/>
          <p:cNvSpPr/>
          <p:nvPr/>
        </p:nvSpPr>
        <p:spPr>
          <a:xfrm rot="10800000">
            <a:off x="8889070" y="570025"/>
            <a:ext cx="287682" cy="28723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12"/>
          <p:cNvSpPr/>
          <p:nvPr/>
        </p:nvSpPr>
        <p:spPr>
          <a:xfrm rot="10800000">
            <a:off x="8313559" y="-4550"/>
            <a:ext cx="287682" cy="28723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12"/>
          <p:cNvSpPr/>
          <p:nvPr/>
        </p:nvSpPr>
        <p:spPr>
          <a:xfrm rot="10800000">
            <a:off x="6874784" y="-4550"/>
            <a:ext cx="287682" cy="28723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12"/>
          <p:cNvSpPr/>
          <p:nvPr/>
        </p:nvSpPr>
        <p:spPr>
          <a:xfrm rot="10800000">
            <a:off x="5159977" y="-4550"/>
            <a:ext cx="287682" cy="28723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12"/>
          <p:cNvSpPr/>
          <p:nvPr/>
        </p:nvSpPr>
        <p:spPr>
          <a:xfrm>
            <a:off x="0" y="2580975"/>
            <a:ext cx="287682" cy="28723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12"/>
          <p:cNvSpPr/>
          <p:nvPr/>
        </p:nvSpPr>
        <p:spPr>
          <a:xfrm>
            <a:off x="0" y="4304699"/>
            <a:ext cx="287682" cy="28723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12"/>
          <p:cNvSpPr/>
          <p:nvPr/>
        </p:nvSpPr>
        <p:spPr>
          <a:xfrm>
            <a:off x="575510" y="4879274"/>
            <a:ext cx="287682" cy="28723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12"/>
          <p:cNvSpPr/>
          <p:nvPr/>
        </p:nvSpPr>
        <p:spPr>
          <a:xfrm>
            <a:off x="2014285" y="4879274"/>
            <a:ext cx="287682" cy="28723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12"/>
          <p:cNvSpPr/>
          <p:nvPr/>
        </p:nvSpPr>
        <p:spPr>
          <a:xfrm>
            <a:off x="3729092" y="4879274"/>
            <a:ext cx="287682" cy="28723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12"/>
          <p:cNvSpPr/>
          <p:nvPr/>
        </p:nvSpPr>
        <p:spPr>
          <a:xfrm flipH="1" rot="10800000">
            <a:off x="4588375" y="4879274"/>
            <a:ext cx="287682" cy="28723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12"/>
          <p:cNvSpPr/>
          <p:nvPr/>
        </p:nvSpPr>
        <p:spPr>
          <a:xfrm flipH="1" rot="10800000">
            <a:off x="6314905" y="4879274"/>
            <a:ext cx="287682" cy="28723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12"/>
          <p:cNvSpPr/>
          <p:nvPr/>
        </p:nvSpPr>
        <p:spPr>
          <a:xfrm flipH="1" rot="10800000">
            <a:off x="8889070" y="4304699"/>
            <a:ext cx="287682" cy="28723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12"/>
          <p:cNvSpPr/>
          <p:nvPr/>
        </p:nvSpPr>
        <p:spPr>
          <a:xfrm flipH="1" rot="10800000">
            <a:off x="8601315" y="4879274"/>
            <a:ext cx="287682" cy="28723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12"/>
          <p:cNvSpPr/>
          <p:nvPr/>
        </p:nvSpPr>
        <p:spPr>
          <a:xfrm>
            <a:off x="3729092" y="-4550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12"/>
          <p:cNvSpPr/>
          <p:nvPr/>
        </p:nvSpPr>
        <p:spPr>
          <a:xfrm>
            <a:off x="0" y="2293749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12"/>
          <p:cNvSpPr/>
          <p:nvPr/>
        </p:nvSpPr>
        <p:spPr>
          <a:xfrm>
            <a:off x="575510" y="-4550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12"/>
          <p:cNvSpPr/>
          <p:nvPr/>
        </p:nvSpPr>
        <p:spPr>
          <a:xfrm>
            <a:off x="1151020" y="-4550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12"/>
          <p:cNvSpPr/>
          <p:nvPr/>
        </p:nvSpPr>
        <p:spPr>
          <a:xfrm>
            <a:off x="2581980" y="-4550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12"/>
          <p:cNvSpPr/>
          <p:nvPr/>
        </p:nvSpPr>
        <p:spPr>
          <a:xfrm>
            <a:off x="3157490" y="-4550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12"/>
          <p:cNvSpPr/>
          <p:nvPr/>
        </p:nvSpPr>
        <p:spPr>
          <a:xfrm rot="10800000">
            <a:off x="8889070" y="-4550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12"/>
          <p:cNvSpPr/>
          <p:nvPr/>
        </p:nvSpPr>
        <p:spPr>
          <a:xfrm rot="10800000">
            <a:off x="7738049" y="-4550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12"/>
          <p:cNvSpPr/>
          <p:nvPr/>
        </p:nvSpPr>
        <p:spPr>
          <a:xfrm rot="10800000">
            <a:off x="6594845" y="-4550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12"/>
          <p:cNvSpPr/>
          <p:nvPr/>
        </p:nvSpPr>
        <p:spPr>
          <a:xfrm rot="10800000">
            <a:off x="4588375" y="-4550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12"/>
          <p:cNvSpPr/>
          <p:nvPr/>
        </p:nvSpPr>
        <p:spPr>
          <a:xfrm>
            <a:off x="0" y="4879274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12"/>
          <p:cNvSpPr/>
          <p:nvPr/>
        </p:nvSpPr>
        <p:spPr>
          <a:xfrm>
            <a:off x="1151020" y="4879274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12"/>
          <p:cNvSpPr/>
          <p:nvPr/>
        </p:nvSpPr>
        <p:spPr>
          <a:xfrm>
            <a:off x="2294225" y="4879274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12"/>
          <p:cNvSpPr/>
          <p:nvPr/>
        </p:nvSpPr>
        <p:spPr>
          <a:xfrm>
            <a:off x="4300695" y="4879274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12"/>
          <p:cNvSpPr/>
          <p:nvPr/>
        </p:nvSpPr>
        <p:spPr>
          <a:xfrm flipH="1" rot="10800000">
            <a:off x="8317467" y="4879274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12"/>
          <p:cNvSpPr/>
          <p:nvPr/>
        </p:nvSpPr>
        <p:spPr>
          <a:xfrm flipH="1" rot="10800000">
            <a:off x="5163885" y="4879274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12"/>
          <p:cNvSpPr/>
          <p:nvPr/>
        </p:nvSpPr>
        <p:spPr>
          <a:xfrm flipH="1" rot="10800000">
            <a:off x="5739395" y="4879274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12"/>
          <p:cNvSpPr/>
          <p:nvPr/>
        </p:nvSpPr>
        <p:spPr>
          <a:xfrm flipH="1" rot="10800000">
            <a:off x="7170355" y="4879274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12"/>
          <p:cNvSpPr/>
          <p:nvPr/>
        </p:nvSpPr>
        <p:spPr>
          <a:xfrm flipH="1" rot="10800000">
            <a:off x="7745865" y="4879274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12"/>
          <p:cNvSpPr/>
          <p:nvPr/>
        </p:nvSpPr>
        <p:spPr>
          <a:xfrm flipH="1" rot="10800000">
            <a:off x="8889070" y="4591986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12"/>
          <p:cNvSpPr/>
          <p:nvPr/>
        </p:nvSpPr>
        <p:spPr>
          <a:xfrm flipH="1" rot="10800000">
            <a:off x="8889070" y="2580975"/>
            <a:ext cx="287682" cy="28723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12"/>
          <p:cNvSpPr/>
          <p:nvPr/>
        </p:nvSpPr>
        <p:spPr>
          <a:xfrm>
            <a:off x="0" y="857312"/>
            <a:ext cx="287682" cy="28723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12"/>
          <p:cNvSpPr/>
          <p:nvPr/>
        </p:nvSpPr>
        <p:spPr>
          <a:xfrm>
            <a:off x="0" y="1431887"/>
            <a:ext cx="287682" cy="28723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12"/>
          <p:cNvSpPr/>
          <p:nvPr/>
        </p:nvSpPr>
        <p:spPr>
          <a:xfrm>
            <a:off x="2014285" y="-4550"/>
            <a:ext cx="287682" cy="28723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12"/>
          <p:cNvSpPr/>
          <p:nvPr/>
        </p:nvSpPr>
        <p:spPr>
          <a:xfrm>
            <a:off x="4300695" y="-4550"/>
            <a:ext cx="287682" cy="28723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12"/>
          <p:cNvSpPr/>
          <p:nvPr/>
        </p:nvSpPr>
        <p:spPr>
          <a:xfrm rot="10800000">
            <a:off x="8889070" y="1431887"/>
            <a:ext cx="287682" cy="28723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12"/>
          <p:cNvSpPr/>
          <p:nvPr/>
        </p:nvSpPr>
        <p:spPr>
          <a:xfrm rot="10800000">
            <a:off x="8889070" y="857312"/>
            <a:ext cx="287682" cy="28723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12"/>
          <p:cNvSpPr/>
          <p:nvPr/>
        </p:nvSpPr>
        <p:spPr>
          <a:xfrm rot="10800000">
            <a:off x="6307090" y="-4550"/>
            <a:ext cx="287682" cy="28723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12"/>
          <p:cNvSpPr/>
          <p:nvPr/>
        </p:nvSpPr>
        <p:spPr>
          <a:xfrm rot="10800000">
            <a:off x="5447732" y="-4550"/>
            <a:ext cx="287682" cy="28723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12"/>
          <p:cNvSpPr/>
          <p:nvPr/>
        </p:nvSpPr>
        <p:spPr>
          <a:xfrm>
            <a:off x="0" y="3442837"/>
            <a:ext cx="287682" cy="28723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12"/>
          <p:cNvSpPr/>
          <p:nvPr/>
        </p:nvSpPr>
        <p:spPr>
          <a:xfrm>
            <a:off x="0" y="4017412"/>
            <a:ext cx="287682" cy="28723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12"/>
          <p:cNvSpPr/>
          <p:nvPr/>
        </p:nvSpPr>
        <p:spPr>
          <a:xfrm>
            <a:off x="2581980" y="4879274"/>
            <a:ext cx="287682" cy="28723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12"/>
          <p:cNvSpPr/>
          <p:nvPr/>
        </p:nvSpPr>
        <p:spPr>
          <a:xfrm>
            <a:off x="3441337" y="4879274"/>
            <a:ext cx="287682" cy="28723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12"/>
          <p:cNvSpPr/>
          <p:nvPr/>
        </p:nvSpPr>
        <p:spPr>
          <a:xfrm flipH="1" rot="10800000">
            <a:off x="6602660" y="4879274"/>
            <a:ext cx="287682" cy="28723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12"/>
          <p:cNvSpPr/>
          <p:nvPr/>
        </p:nvSpPr>
        <p:spPr>
          <a:xfrm flipH="1" rot="10800000">
            <a:off x="8889070" y="4879274"/>
            <a:ext cx="287682" cy="28723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12"/>
          <p:cNvSpPr/>
          <p:nvPr/>
        </p:nvSpPr>
        <p:spPr>
          <a:xfrm flipH="1" rot="10800000">
            <a:off x="8889070" y="3155550"/>
            <a:ext cx="287682" cy="28723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12"/>
          <p:cNvSpPr/>
          <p:nvPr/>
        </p:nvSpPr>
        <p:spPr>
          <a:xfrm>
            <a:off x="0" y="570025"/>
            <a:ext cx="287682" cy="287230"/>
          </a:xfrm>
          <a:prstGeom prst="rect">
            <a:avLst/>
          </a:prstGeom>
          <a:solidFill>
            <a:srgbClr val="5FBB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12"/>
          <p:cNvSpPr/>
          <p:nvPr/>
        </p:nvSpPr>
        <p:spPr>
          <a:xfrm>
            <a:off x="3441337" y="-4550"/>
            <a:ext cx="287682" cy="287230"/>
          </a:xfrm>
          <a:prstGeom prst="rect">
            <a:avLst/>
          </a:prstGeom>
          <a:solidFill>
            <a:srgbClr val="5FBB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12"/>
          <p:cNvSpPr/>
          <p:nvPr/>
        </p:nvSpPr>
        <p:spPr>
          <a:xfrm>
            <a:off x="2294225" y="-4550"/>
            <a:ext cx="287682" cy="287230"/>
          </a:xfrm>
          <a:prstGeom prst="rect">
            <a:avLst/>
          </a:prstGeom>
          <a:solidFill>
            <a:srgbClr val="5FBB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12"/>
          <p:cNvSpPr/>
          <p:nvPr/>
        </p:nvSpPr>
        <p:spPr>
          <a:xfrm rot="10800000">
            <a:off x="4876130" y="-4550"/>
            <a:ext cx="287682" cy="287230"/>
          </a:xfrm>
          <a:prstGeom prst="rect">
            <a:avLst/>
          </a:prstGeom>
          <a:solidFill>
            <a:srgbClr val="5FBB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12"/>
          <p:cNvSpPr/>
          <p:nvPr/>
        </p:nvSpPr>
        <p:spPr>
          <a:xfrm rot="10800000">
            <a:off x="8889070" y="1719174"/>
            <a:ext cx="287682" cy="287230"/>
          </a:xfrm>
          <a:prstGeom prst="rect">
            <a:avLst/>
          </a:prstGeom>
          <a:solidFill>
            <a:srgbClr val="5FBB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12"/>
          <p:cNvSpPr/>
          <p:nvPr/>
        </p:nvSpPr>
        <p:spPr>
          <a:xfrm rot="10800000">
            <a:off x="8025804" y="-4550"/>
            <a:ext cx="287682" cy="287230"/>
          </a:xfrm>
          <a:prstGeom prst="rect">
            <a:avLst/>
          </a:prstGeom>
          <a:solidFill>
            <a:srgbClr val="5FBB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12"/>
          <p:cNvSpPr/>
          <p:nvPr/>
        </p:nvSpPr>
        <p:spPr>
          <a:xfrm rot="10800000">
            <a:off x="5731580" y="-4550"/>
            <a:ext cx="287682" cy="287230"/>
          </a:xfrm>
          <a:prstGeom prst="rect">
            <a:avLst/>
          </a:prstGeom>
          <a:solidFill>
            <a:srgbClr val="5FBB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12"/>
          <p:cNvSpPr/>
          <p:nvPr/>
        </p:nvSpPr>
        <p:spPr>
          <a:xfrm>
            <a:off x="4012940" y="4879274"/>
            <a:ext cx="287682" cy="287230"/>
          </a:xfrm>
          <a:prstGeom prst="rect">
            <a:avLst/>
          </a:prstGeom>
          <a:solidFill>
            <a:srgbClr val="5FBB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12"/>
          <p:cNvSpPr/>
          <p:nvPr/>
        </p:nvSpPr>
        <p:spPr>
          <a:xfrm>
            <a:off x="0" y="3155550"/>
            <a:ext cx="287682" cy="287230"/>
          </a:xfrm>
          <a:prstGeom prst="rect">
            <a:avLst/>
          </a:prstGeom>
          <a:solidFill>
            <a:srgbClr val="5FBB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12"/>
          <p:cNvSpPr/>
          <p:nvPr/>
        </p:nvSpPr>
        <p:spPr>
          <a:xfrm>
            <a:off x="863265" y="4879274"/>
            <a:ext cx="287682" cy="287230"/>
          </a:xfrm>
          <a:prstGeom prst="rect">
            <a:avLst/>
          </a:prstGeom>
          <a:solidFill>
            <a:srgbClr val="5FBB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12"/>
          <p:cNvSpPr/>
          <p:nvPr/>
        </p:nvSpPr>
        <p:spPr>
          <a:xfrm>
            <a:off x="3157490" y="4879274"/>
            <a:ext cx="287682" cy="287230"/>
          </a:xfrm>
          <a:prstGeom prst="rect">
            <a:avLst/>
          </a:prstGeom>
          <a:solidFill>
            <a:srgbClr val="5FBB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12"/>
          <p:cNvSpPr/>
          <p:nvPr/>
        </p:nvSpPr>
        <p:spPr>
          <a:xfrm flipH="1" rot="10800000">
            <a:off x="8029712" y="4879274"/>
            <a:ext cx="287682" cy="287230"/>
          </a:xfrm>
          <a:prstGeom prst="rect">
            <a:avLst/>
          </a:prstGeom>
          <a:solidFill>
            <a:srgbClr val="5FBB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12"/>
          <p:cNvSpPr/>
          <p:nvPr/>
        </p:nvSpPr>
        <p:spPr>
          <a:xfrm flipH="1" rot="10800000">
            <a:off x="8889070" y="3730124"/>
            <a:ext cx="287682" cy="287230"/>
          </a:xfrm>
          <a:prstGeom prst="rect">
            <a:avLst/>
          </a:prstGeom>
          <a:solidFill>
            <a:srgbClr val="5FBB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12"/>
          <p:cNvSpPr/>
          <p:nvPr/>
        </p:nvSpPr>
        <p:spPr>
          <a:xfrm flipH="1" rot="10800000">
            <a:off x="6882600" y="4879274"/>
            <a:ext cx="287682" cy="287230"/>
          </a:xfrm>
          <a:prstGeom prst="rect">
            <a:avLst/>
          </a:prstGeom>
          <a:solidFill>
            <a:srgbClr val="5FBB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12"/>
          <p:cNvSpPr txBox="1"/>
          <p:nvPr>
            <p:ph idx="12" type="sldNum"/>
          </p:nvPr>
        </p:nvSpPr>
        <p:spPr>
          <a:xfrm>
            <a:off x="287750" y="4304700"/>
            <a:ext cx="8601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3" name="Google Shape;713;p12"/>
          <p:cNvSpPr/>
          <p:nvPr/>
        </p:nvSpPr>
        <p:spPr>
          <a:xfrm>
            <a:off x="0" y="1144599"/>
            <a:ext cx="287682" cy="28723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12"/>
          <p:cNvSpPr/>
          <p:nvPr/>
        </p:nvSpPr>
        <p:spPr>
          <a:xfrm>
            <a:off x="1438775" y="-4550"/>
            <a:ext cx="287682" cy="28723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12"/>
          <p:cNvSpPr/>
          <p:nvPr/>
        </p:nvSpPr>
        <p:spPr>
          <a:xfrm>
            <a:off x="2869735" y="-4550"/>
            <a:ext cx="287682" cy="28723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lete mosaic">
  <p:cSld name="BLANK_2"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3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18" name="Google Shape;718;p13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719" name="Google Shape;719;p13"/>
            <p:cNvSpPr/>
            <p:nvPr/>
          </p:nvSpPr>
          <p:spPr>
            <a:xfrm>
              <a:off x="3440674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13"/>
            <p:cNvSpPr/>
            <p:nvPr/>
          </p:nvSpPr>
          <p:spPr>
            <a:xfrm>
              <a:off x="573433" y="-4550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13"/>
            <p:cNvSpPr/>
            <p:nvPr/>
          </p:nvSpPr>
          <p:spPr>
            <a:xfrm>
              <a:off x="573433" y="343053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13"/>
            <p:cNvSpPr/>
            <p:nvPr/>
          </p:nvSpPr>
          <p:spPr>
            <a:xfrm>
              <a:off x="0" y="567964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13"/>
            <p:cNvSpPr/>
            <p:nvPr/>
          </p:nvSpPr>
          <p:spPr>
            <a:xfrm>
              <a:off x="0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13"/>
            <p:cNvSpPr/>
            <p:nvPr/>
          </p:nvSpPr>
          <p:spPr>
            <a:xfrm>
              <a:off x="1720337" y="-4550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13"/>
            <p:cNvSpPr/>
            <p:nvPr/>
          </p:nvSpPr>
          <p:spPr>
            <a:xfrm>
              <a:off x="1720337" y="343053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13"/>
            <p:cNvSpPr/>
            <p:nvPr/>
          </p:nvSpPr>
          <p:spPr>
            <a:xfrm>
              <a:off x="1146891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13"/>
            <p:cNvSpPr/>
            <p:nvPr/>
          </p:nvSpPr>
          <p:spPr>
            <a:xfrm>
              <a:off x="1146891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13"/>
            <p:cNvSpPr/>
            <p:nvPr/>
          </p:nvSpPr>
          <p:spPr>
            <a:xfrm>
              <a:off x="2867228" y="567964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13"/>
            <p:cNvSpPr/>
            <p:nvPr/>
          </p:nvSpPr>
          <p:spPr>
            <a:xfrm>
              <a:off x="2867228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13"/>
            <p:cNvSpPr/>
            <p:nvPr/>
          </p:nvSpPr>
          <p:spPr>
            <a:xfrm>
              <a:off x="2293783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13"/>
            <p:cNvSpPr/>
            <p:nvPr/>
          </p:nvSpPr>
          <p:spPr>
            <a:xfrm>
              <a:off x="4014120" y="1140477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13"/>
            <p:cNvSpPr/>
            <p:nvPr/>
          </p:nvSpPr>
          <p:spPr>
            <a:xfrm>
              <a:off x="3440674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5145436" y="1140477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13"/>
            <p:cNvSpPr/>
            <p:nvPr/>
          </p:nvSpPr>
          <p:spPr>
            <a:xfrm>
              <a:off x="5145436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13"/>
            <p:cNvSpPr/>
            <p:nvPr/>
          </p:nvSpPr>
          <p:spPr>
            <a:xfrm>
              <a:off x="4571990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13"/>
            <p:cNvSpPr/>
            <p:nvPr/>
          </p:nvSpPr>
          <p:spPr>
            <a:xfrm>
              <a:off x="6292327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13"/>
            <p:cNvSpPr/>
            <p:nvPr/>
          </p:nvSpPr>
          <p:spPr>
            <a:xfrm>
              <a:off x="5718882" y="343053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13"/>
            <p:cNvSpPr/>
            <p:nvPr/>
          </p:nvSpPr>
          <p:spPr>
            <a:xfrm>
              <a:off x="5718882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13"/>
            <p:cNvSpPr/>
            <p:nvPr/>
          </p:nvSpPr>
          <p:spPr>
            <a:xfrm>
              <a:off x="7431431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6857986" y="1140477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13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13"/>
            <p:cNvSpPr/>
            <p:nvPr/>
          </p:nvSpPr>
          <p:spPr>
            <a:xfrm>
              <a:off x="7997090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4" name="Google Shape;744;p13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745" name="Google Shape;745;p13"/>
            <p:cNvSpPr/>
            <p:nvPr/>
          </p:nvSpPr>
          <p:spPr>
            <a:xfrm>
              <a:off x="573433" y="1140477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13"/>
            <p:cNvSpPr/>
            <p:nvPr/>
          </p:nvSpPr>
          <p:spPr>
            <a:xfrm>
              <a:off x="573433" y="4575559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13"/>
            <p:cNvSpPr/>
            <p:nvPr/>
          </p:nvSpPr>
          <p:spPr>
            <a:xfrm>
              <a:off x="0" y="228550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13"/>
            <p:cNvSpPr/>
            <p:nvPr/>
          </p:nvSpPr>
          <p:spPr>
            <a:xfrm>
              <a:off x="1720337" y="228550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13"/>
            <p:cNvSpPr/>
            <p:nvPr/>
          </p:nvSpPr>
          <p:spPr>
            <a:xfrm>
              <a:off x="1146891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13"/>
            <p:cNvSpPr/>
            <p:nvPr/>
          </p:nvSpPr>
          <p:spPr>
            <a:xfrm>
              <a:off x="1146891" y="2858018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13"/>
            <p:cNvSpPr/>
            <p:nvPr/>
          </p:nvSpPr>
          <p:spPr>
            <a:xfrm>
              <a:off x="2867228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2867228" y="2858018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2867228" y="4575559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2293783" y="343053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4014120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4014120" y="228550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4014120" y="343053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4571990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4571990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13"/>
            <p:cNvSpPr/>
            <p:nvPr/>
          </p:nvSpPr>
          <p:spPr>
            <a:xfrm>
              <a:off x="6292327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13"/>
            <p:cNvSpPr/>
            <p:nvPr/>
          </p:nvSpPr>
          <p:spPr>
            <a:xfrm>
              <a:off x="6292327" y="228550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13"/>
            <p:cNvSpPr/>
            <p:nvPr/>
          </p:nvSpPr>
          <p:spPr>
            <a:xfrm>
              <a:off x="6292327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13"/>
            <p:cNvSpPr/>
            <p:nvPr/>
          </p:nvSpPr>
          <p:spPr>
            <a:xfrm>
              <a:off x="5718882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13"/>
            <p:cNvSpPr/>
            <p:nvPr/>
          </p:nvSpPr>
          <p:spPr>
            <a:xfrm>
              <a:off x="5718882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13"/>
            <p:cNvSpPr/>
            <p:nvPr/>
          </p:nvSpPr>
          <p:spPr>
            <a:xfrm>
              <a:off x="7431431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13"/>
            <p:cNvSpPr/>
            <p:nvPr/>
          </p:nvSpPr>
          <p:spPr>
            <a:xfrm>
              <a:off x="6857986" y="343053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13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13"/>
            <p:cNvSpPr/>
            <p:nvPr/>
          </p:nvSpPr>
          <p:spPr>
            <a:xfrm>
              <a:off x="5718882" y="2858018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9" name="Google Shape;769;p13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770" name="Google Shape;770;p13"/>
            <p:cNvSpPr/>
            <p:nvPr/>
          </p:nvSpPr>
          <p:spPr>
            <a:xfrm>
              <a:off x="573433" y="1712991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13"/>
            <p:cNvSpPr/>
            <p:nvPr/>
          </p:nvSpPr>
          <p:spPr>
            <a:xfrm>
              <a:off x="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13"/>
            <p:cNvSpPr/>
            <p:nvPr/>
          </p:nvSpPr>
          <p:spPr>
            <a:xfrm>
              <a:off x="0" y="3430531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13"/>
            <p:cNvSpPr/>
            <p:nvPr/>
          </p:nvSpPr>
          <p:spPr>
            <a:xfrm>
              <a:off x="1720337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13"/>
            <p:cNvSpPr/>
            <p:nvPr/>
          </p:nvSpPr>
          <p:spPr>
            <a:xfrm>
              <a:off x="1146891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13"/>
            <p:cNvSpPr/>
            <p:nvPr/>
          </p:nvSpPr>
          <p:spPr>
            <a:xfrm>
              <a:off x="114689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13"/>
            <p:cNvSpPr/>
            <p:nvPr/>
          </p:nvSpPr>
          <p:spPr>
            <a:xfrm>
              <a:off x="2867228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13"/>
            <p:cNvSpPr/>
            <p:nvPr/>
          </p:nvSpPr>
          <p:spPr>
            <a:xfrm>
              <a:off x="2867228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13"/>
            <p:cNvSpPr/>
            <p:nvPr/>
          </p:nvSpPr>
          <p:spPr>
            <a:xfrm>
              <a:off x="2293783" y="4003045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13"/>
            <p:cNvSpPr/>
            <p:nvPr/>
          </p:nvSpPr>
          <p:spPr>
            <a:xfrm>
              <a:off x="4014120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13"/>
            <p:cNvSpPr/>
            <p:nvPr/>
          </p:nvSpPr>
          <p:spPr>
            <a:xfrm>
              <a:off x="3440674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13"/>
            <p:cNvSpPr/>
            <p:nvPr/>
          </p:nvSpPr>
          <p:spPr>
            <a:xfrm>
              <a:off x="3440674" y="2858018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13"/>
            <p:cNvSpPr/>
            <p:nvPr/>
          </p:nvSpPr>
          <p:spPr>
            <a:xfrm>
              <a:off x="5145436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13"/>
            <p:cNvSpPr/>
            <p:nvPr/>
          </p:nvSpPr>
          <p:spPr>
            <a:xfrm>
              <a:off x="5145436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13"/>
            <p:cNvSpPr/>
            <p:nvPr/>
          </p:nvSpPr>
          <p:spPr>
            <a:xfrm>
              <a:off x="4571990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13"/>
            <p:cNvSpPr/>
            <p:nvPr/>
          </p:nvSpPr>
          <p:spPr>
            <a:xfrm>
              <a:off x="6292327" y="3430531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13"/>
            <p:cNvSpPr/>
            <p:nvPr/>
          </p:nvSpPr>
          <p:spPr>
            <a:xfrm>
              <a:off x="5718882" y="4003045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13"/>
            <p:cNvSpPr/>
            <p:nvPr/>
          </p:nvSpPr>
          <p:spPr>
            <a:xfrm>
              <a:off x="7431431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13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13"/>
            <p:cNvSpPr/>
            <p:nvPr/>
          </p:nvSpPr>
          <p:spPr>
            <a:xfrm>
              <a:off x="6857986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13"/>
            <p:cNvSpPr/>
            <p:nvPr/>
          </p:nvSpPr>
          <p:spPr>
            <a:xfrm>
              <a:off x="6857986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13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13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13"/>
            <p:cNvSpPr/>
            <p:nvPr/>
          </p:nvSpPr>
          <p:spPr>
            <a:xfrm>
              <a:off x="7997090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4" name="Google Shape;794;p13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795" name="Google Shape;795;p13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13"/>
            <p:cNvSpPr/>
            <p:nvPr/>
          </p:nvSpPr>
          <p:spPr>
            <a:xfrm>
              <a:off x="573433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13"/>
            <p:cNvSpPr/>
            <p:nvPr/>
          </p:nvSpPr>
          <p:spPr>
            <a:xfrm>
              <a:off x="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13"/>
            <p:cNvSpPr/>
            <p:nvPr/>
          </p:nvSpPr>
          <p:spPr>
            <a:xfrm>
              <a:off x="1720337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13"/>
            <p:cNvSpPr/>
            <p:nvPr/>
          </p:nvSpPr>
          <p:spPr>
            <a:xfrm>
              <a:off x="1720337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13"/>
            <p:cNvSpPr/>
            <p:nvPr/>
          </p:nvSpPr>
          <p:spPr>
            <a:xfrm>
              <a:off x="114689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13"/>
            <p:cNvSpPr/>
            <p:nvPr/>
          </p:nvSpPr>
          <p:spPr>
            <a:xfrm>
              <a:off x="2867228" y="343053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13"/>
            <p:cNvSpPr/>
            <p:nvPr/>
          </p:nvSpPr>
          <p:spPr>
            <a:xfrm>
              <a:off x="2293783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13"/>
            <p:cNvSpPr/>
            <p:nvPr/>
          </p:nvSpPr>
          <p:spPr>
            <a:xfrm>
              <a:off x="2293783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13"/>
            <p:cNvSpPr/>
            <p:nvPr/>
          </p:nvSpPr>
          <p:spPr>
            <a:xfrm>
              <a:off x="4014120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13"/>
            <p:cNvSpPr/>
            <p:nvPr/>
          </p:nvSpPr>
          <p:spPr>
            <a:xfrm>
              <a:off x="3440674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13"/>
            <p:cNvSpPr/>
            <p:nvPr/>
          </p:nvSpPr>
          <p:spPr>
            <a:xfrm>
              <a:off x="5145436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13"/>
            <p:cNvSpPr/>
            <p:nvPr/>
          </p:nvSpPr>
          <p:spPr>
            <a:xfrm>
              <a:off x="5145436" y="171299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13"/>
            <p:cNvSpPr/>
            <p:nvPr/>
          </p:nvSpPr>
          <p:spPr>
            <a:xfrm>
              <a:off x="4571990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13"/>
            <p:cNvSpPr/>
            <p:nvPr/>
          </p:nvSpPr>
          <p:spPr>
            <a:xfrm>
              <a:off x="457199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13"/>
            <p:cNvSpPr/>
            <p:nvPr/>
          </p:nvSpPr>
          <p:spPr>
            <a:xfrm>
              <a:off x="6292327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13"/>
            <p:cNvSpPr/>
            <p:nvPr/>
          </p:nvSpPr>
          <p:spPr>
            <a:xfrm>
              <a:off x="6292327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13"/>
            <p:cNvSpPr/>
            <p:nvPr/>
          </p:nvSpPr>
          <p:spPr>
            <a:xfrm>
              <a:off x="5718882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13"/>
            <p:cNvSpPr/>
            <p:nvPr/>
          </p:nvSpPr>
          <p:spPr>
            <a:xfrm>
              <a:off x="7431431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13"/>
            <p:cNvSpPr/>
            <p:nvPr/>
          </p:nvSpPr>
          <p:spPr>
            <a:xfrm>
              <a:off x="7431431" y="343053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13"/>
            <p:cNvSpPr/>
            <p:nvPr/>
          </p:nvSpPr>
          <p:spPr>
            <a:xfrm>
              <a:off x="6857986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13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13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13"/>
            <p:cNvSpPr/>
            <p:nvPr/>
          </p:nvSpPr>
          <p:spPr>
            <a:xfrm>
              <a:off x="7997090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13"/>
            <p:cNvSpPr/>
            <p:nvPr/>
          </p:nvSpPr>
          <p:spPr>
            <a:xfrm>
              <a:off x="7997090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0" name="Google Shape;820;p13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821" name="Google Shape;821;p13"/>
            <p:cNvSpPr/>
            <p:nvPr/>
          </p:nvSpPr>
          <p:spPr>
            <a:xfrm>
              <a:off x="573433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13"/>
            <p:cNvSpPr/>
            <p:nvPr/>
          </p:nvSpPr>
          <p:spPr>
            <a:xfrm>
              <a:off x="0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13"/>
            <p:cNvSpPr/>
            <p:nvPr/>
          </p:nvSpPr>
          <p:spPr>
            <a:xfrm>
              <a:off x="0" y="2858018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13"/>
            <p:cNvSpPr/>
            <p:nvPr/>
          </p:nvSpPr>
          <p:spPr>
            <a:xfrm>
              <a:off x="1720337" y="1140477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13"/>
            <p:cNvSpPr/>
            <p:nvPr/>
          </p:nvSpPr>
          <p:spPr>
            <a:xfrm>
              <a:off x="1146891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13"/>
            <p:cNvSpPr/>
            <p:nvPr/>
          </p:nvSpPr>
          <p:spPr>
            <a:xfrm>
              <a:off x="2293783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13"/>
            <p:cNvSpPr/>
            <p:nvPr/>
          </p:nvSpPr>
          <p:spPr>
            <a:xfrm>
              <a:off x="2293783" y="228550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13"/>
            <p:cNvSpPr/>
            <p:nvPr/>
          </p:nvSpPr>
          <p:spPr>
            <a:xfrm>
              <a:off x="4014120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13"/>
            <p:cNvSpPr/>
            <p:nvPr/>
          </p:nvSpPr>
          <p:spPr>
            <a:xfrm>
              <a:off x="4014120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13"/>
            <p:cNvSpPr/>
            <p:nvPr/>
          </p:nvSpPr>
          <p:spPr>
            <a:xfrm>
              <a:off x="3440674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13"/>
            <p:cNvSpPr/>
            <p:nvPr/>
          </p:nvSpPr>
          <p:spPr>
            <a:xfrm>
              <a:off x="3440674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13"/>
            <p:cNvSpPr/>
            <p:nvPr/>
          </p:nvSpPr>
          <p:spPr>
            <a:xfrm>
              <a:off x="5145436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13"/>
            <p:cNvSpPr/>
            <p:nvPr/>
          </p:nvSpPr>
          <p:spPr>
            <a:xfrm>
              <a:off x="514543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13"/>
            <p:cNvSpPr/>
            <p:nvPr/>
          </p:nvSpPr>
          <p:spPr>
            <a:xfrm>
              <a:off x="4571990" y="228550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13"/>
            <p:cNvSpPr/>
            <p:nvPr/>
          </p:nvSpPr>
          <p:spPr>
            <a:xfrm>
              <a:off x="6292327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13"/>
            <p:cNvSpPr/>
            <p:nvPr/>
          </p:nvSpPr>
          <p:spPr>
            <a:xfrm>
              <a:off x="5718882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13"/>
            <p:cNvSpPr/>
            <p:nvPr/>
          </p:nvSpPr>
          <p:spPr>
            <a:xfrm>
              <a:off x="7431431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13"/>
            <p:cNvSpPr/>
            <p:nvPr/>
          </p:nvSpPr>
          <p:spPr>
            <a:xfrm>
              <a:off x="6857986" y="2858018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13"/>
            <p:cNvSpPr/>
            <p:nvPr/>
          </p:nvSpPr>
          <p:spPr>
            <a:xfrm>
              <a:off x="685798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13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13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13"/>
            <p:cNvSpPr/>
            <p:nvPr/>
          </p:nvSpPr>
          <p:spPr>
            <a:xfrm>
              <a:off x="7997090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13"/>
            <p:cNvSpPr/>
            <p:nvPr/>
          </p:nvSpPr>
          <p:spPr>
            <a:xfrm>
              <a:off x="7997090" y="4003045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4" name="Google Shape;844;p13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845" name="Google Shape;845;p13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13"/>
            <p:cNvSpPr/>
            <p:nvPr/>
          </p:nvSpPr>
          <p:spPr>
            <a:xfrm>
              <a:off x="573433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573433" y="4003045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0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1720337" y="171299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172033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1146891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2867228" y="171299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2293783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13"/>
            <p:cNvSpPr/>
            <p:nvPr/>
          </p:nvSpPr>
          <p:spPr>
            <a:xfrm>
              <a:off x="2293783" y="2858018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13"/>
            <p:cNvSpPr/>
            <p:nvPr/>
          </p:nvSpPr>
          <p:spPr>
            <a:xfrm>
              <a:off x="4014120" y="2858018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3440674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3440674" y="4003045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5145436" y="2858018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45719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629232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5718882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7431431" y="56796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6857986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6857986" y="171299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79970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13"/>
            <p:cNvSpPr/>
            <p:nvPr/>
          </p:nvSpPr>
          <p:spPr>
            <a:xfrm>
              <a:off x="4571990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lete mosaic small">
  <p:cSld name="BLANK_1"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14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70" name="Google Shape;870;p14"/>
          <p:cNvGrpSpPr/>
          <p:nvPr/>
        </p:nvGrpSpPr>
        <p:grpSpPr>
          <a:xfrm>
            <a:off x="0" y="-4550"/>
            <a:ext cx="9176752" cy="5171054"/>
            <a:chOff x="0" y="-4550"/>
            <a:chExt cx="9176752" cy="5171054"/>
          </a:xfrm>
        </p:grpSpPr>
        <p:grpSp>
          <p:nvGrpSpPr>
            <p:cNvPr id="871" name="Google Shape;871;p14"/>
            <p:cNvGrpSpPr/>
            <p:nvPr/>
          </p:nvGrpSpPr>
          <p:grpSpPr>
            <a:xfrm>
              <a:off x="0" y="-4550"/>
              <a:ext cx="4588377" cy="2585529"/>
              <a:chOff x="0" y="-4550"/>
              <a:chExt cx="9143835" cy="5152509"/>
            </a:xfrm>
          </p:grpSpPr>
          <p:sp>
            <p:nvSpPr>
              <p:cNvPr id="872" name="Google Shape;872;p14"/>
              <p:cNvSpPr/>
              <p:nvPr/>
            </p:nvSpPr>
            <p:spPr>
              <a:xfrm>
                <a:off x="3440674" y="4575559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3" name="Google Shape;873;p14"/>
              <p:cNvSpPr/>
              <p:nvPr/>
            </p:nvSpPr>
            <p:spPr>
              <a:xfrm>
                <a:off x="573433" y="-4550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4" name="Google Shape;874;p14"/>
              <p:cNvSpPr/>
              <p:nvPr/>
            </p:nvSpPr>
            <p:spPr>
              <a:xfrm>
                <a:off x="573433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5" name="Google Shape;875;p14"/>
              <p:cNvSpPr/>
              <p:nvPr/>
            </p:nvSpPr>
            <p:spPr>
              <a:xfrm>
                <a:off x="0" y="567964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6" name="Google Shape;876;p14"/>
              <p:cNvSpPr/>
              <p:nvPr/>
            </p:nvSpPr>
            <p:spPr>
              <a:xfrm>
                <a:off x="0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7" name="Google Shape;877;p14"/>
              <p:cNvSpPr/>
              <p:nvPr/>
            </p:nvSpPr>
            <p:spPr>
              <a:xfrm>
                <a:off x="1720337" y="-4550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8" name="Google Shape;878;p14"/>
              <p:cNvSpPr/>
              <p:nvPr/>
            </p:nvSpPr>
            <p:spPr>
              <a:xfrm>
                <a:off x="1720337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9" name="Google Shape;879;p14"/>
              <p:cNvSpPr/>
              <p:nvPr/>
            </p:nvSpPr>
            <p:spPr>
              <a:xfrm>
                <a:off x="1146891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0" name="Google Shape;880;p14"/>
              <p:cNvSpPr/>
              <p:nvPr/>
            </p:nvSpPr>
            <p:spPr>
              <a:xfrm>
                <a:off x="1146891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1" name="Google Shape;881;p14"/>
              <p:cNvSpPr/>
              <p:nvPr/>
            </p:nvSpPr>
            <p:spPr>
              <a:xfrm>
                <a:off x="2867228" y="567964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2" name="Google Shape;882;p14"/>
              <p:cNvSpPr/>
              <p:nvPr/>
            </p:nvSpPr>
            <p:spPr>
              <a:xfrm>
                <a:off x="2867228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3" name="Google Shape;883;p14"/>
              <p:cNvSpPr/>
              <p:nvPr/>
            </p:nvSpPr>
            <p:spPr>
              <a:xfrm>
                <a:off x="2293783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4" name="Google Shape;884;p14"/>
              <p:cNvSpPr/>
              <p:nvPr/>
            </p:nvSpPr>
            <p:spPr>
              <a:xfrm>
                <a:off x="4014120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5" name="Google Shape;885;p14"/>
              <p:cNvSpPr/>
              <p:nvPr/>
            </p:nvSpPr>
            <p:spPr>
              <a:xfrm>
                <a:off x="3440674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6" name="Google Shape;886;p14"/>
              <p:cNvSpPr/>
              <p:nvPr/>
            </p:nvSpPr>
            <p:spPr>
              <a:xfrm>
                <a:off x="5145436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7" name="Google Shape;887;p14"/>
              <p:cNvSpPr/>
              <p:nvPr/>
            </p:nvSpPr>
            <p:spPr>
              <a:xfrm>
                <a:off x="5145436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8" name="Google Shape;888;p14"/>
              <p:cNvSpPr/>
              <p:nvPr/>
            </p:nvSpPr>
            <p:spPr>
              <a:xfrm>
                <a:off x="4571990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9" name="Google Shape;889;p14"/>
              <p:cNvSpPr/>
              <p:nvPr/>
            </p:nvSpPr>
            <p:spPr>
              <a:xfrm>
                <a:off x="6292327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0" name="Google Shape;890;p14"/>
              <p:cNvSpPr/>
              <p:nvPr/>
            </p:nvSpPr>
            <p:spPr>
              <a:xfrm>
                <a:off x="5718882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1" name="Google Shape;891;p14"/>
              <p:cNvSpPr/>
              <p:nvPr/>
            </p:nvSpPr>
            <p:spPr>
              <a:xfrm>
                <a:off x="5718882" y="4575559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2" name="Google Shape;892;p14"/>
              <p:cNvSpPr/>
              <p:nvPr/>
            </p:nvSpPr>
            <p:spPr>
              <a:xfrm>
                <a:off x="7431431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3" name="Google Shape;893;p14"/>
              <p:cNvSpPr/>
              <p:nvPr/>
            </p:nvSpPr>
            <p:spPr>
              <a:xfrm>
                <a:off x="6857986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4" name="Google Shape;894;p14"/>
              <p:cNvSpPr/>
              <p:nvPr/>
            </p:nvSpPr>
            <p:spPr>
              <a:xfrm>
                <a:off x="8570535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5" name="Google Shape;895;p14"/>
              <p:cNvSpPr/>
              <p:nvPr/>
            </p:nvSpPr>
            <p:spPr>
              <a:xfrm>
                <a:off x="8570535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6" name="Google Shape;896;p14"/>
              <p:cNvSpPr/>
              <p:nvPr/>
            </p:nvSpPr>
            <p:spPr>
              <a:xfrm>
                <a:off x="7997090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97" name="Google Shape;897;p14"/>
            <p:cNvGrpSpPr/>
            <p:nvPr/>
          </p:nvGrpSpPr>
          <p:grpSpPr>
            <a:xfrm rot="10800000">
              <a:off x="4588375" y="-4550"/>
              <a:ext cx="4588377" cy="2585529"/>
              <a:chOff x="0" y="-4550"/>
              <a:chExt cx="9143835" cy="5152509"/>
            </a:xfrm>
          </p:grpSpPr>
          <p:sp>
            <p:nvSpPr>
              <p:cNvPr id="898" name="Google Shape;898;p14"/>
              <p:cNvSpPr/>
              <p:nvPr/>
            </p:nvSpPr>
            <p:spPr>
              <a:xfrm>
                <a:off x="3440674" y="4575559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9" name="Google Shape;899;p14"/>
              <p:cNvSpPr/>
              <p:nvPr/>
            </p:nvSpPr>
            <p:spPr>
              <a:xfrm>
                <a:off x="573433" y="-4550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0" name="Google Shape;900;p14"/>
              <p:cNvSpPr/>
              <p:nvPr/>
            </p:nvSpPr>
            <p:spPr>
              <a:xfrm>
                <a:off x="573433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1" name="Google Shape;901;p14"/>
              <p:cNvSpPr/>
              <p:nvPr/>
            </p:nvSpPr>
            <p:spPr>
              <a:xfrm>
                <a:off x="0" y="567964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2" name="Google Shape;902;p14"/>
              <p:cNvSpPr/>
              <p:nvPr/>
            </p:nvSpPr>
            <p:spPr>
              <a:xfrm>
                <a:off x="0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3" name="Google Shape;903;p14"/>
              <p:cNvSpPr/>
              <p:nvPr/>
            </p:nvSpPr>
            <p:spPr>
              <a:xfrm>
                <a:off x="1720337" y="-4550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4" name="Google Shape;904;p14"/>
              <p:cNvSpPr/>
              <p:nvPr/>
            </p:nvSpPr>
            <p:spPr>
              <a:xfrm>
                <a:off x="1720337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5" name="Google Shape;905;p14"/>
              <p:cNvSpPr/>
              <p:nvPr/>
            </p:nvSpPr>
            <p:spPr>
              <a:xfrm>
                <a:off x="1146891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6" name="Google Shape;906;p14"/>
              <p:cNvSpPr/>
              <p:nvPr/>
            </p:nvSpPr>
            <p:spPr>
              <a:xfrm>
                <a:off x="1146891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7" name="Google Shape;907;p14"/>
              <p:cNvSpPr/>
              <p:nvPr/>
            </p:nvSpPr>
            <p:spPr>
              <a:xfrm>
                <a:off x="2867228" y="567964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8" name="Google Shape;908;p14"/>
              <p:cNvSpPr/>
              <p:nvPr/>
            </p:nvSpPr>
            <p:spPr>
              <a:xfrm>
                <a:off x="2867228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9" name="Google Shape;909;p14"/>
              <p:cNvSpPr/>
              <p:nvPr/>
            </p:nvSpPr>
            <p:spPr>
              <a:xfrm>
                <a:off x="2293783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0" name="Google Shape;910;p14"/>
              <p:cNvSpPr/>
              <p:nvPr/>
            </p:nvSpPr>
            <p:spPr>
              <a:xfrm>
                <a:off x="4014120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1" name="Google Shape;911;p14"/>
              <p:cNvSpPr/>
              <p:nvPr/>
            </p:nvSpPr>
            <p:spPr>
              <a:xfrm>
                <a:off x="3440674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2" name="Google Shape;912;p14"/>
              <p:cNvSpPr/>
              <p:nvPr/>
            </p:nvSpPr>
            <p:spPr>
              <a:xfrm>
                <a:off x="5145436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3" name="Google Shape;913;p14"/>
              <p:cNvSpPr/>
              <p:nvPr/>
            </p:nvSpPr>
            <p:spPr>
              <a:xfrm>
                <a:off x="5145436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4" name="Google Shape;914;p14"/>
              <p:cNvSpPr/>
              <p:nvPr/>
            </p:nvSpPr>
            <p:spPr>
              <a:xfrm>
                <a:off x="4571990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5" name="Google Shape;915;p14"/>
              <p:cNvSpPr/>
              <p:nvPr/>
            </p:nvSpPr>
            <p:spPr>
              <a:xfrm>
                <a:off x="6292327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6" name="Google Shape;916;p14"/>
              <p:cNvSpPr/>
              <p:nvPr/>
            </p:nvSpPr>
            <p:spPr>
              <a:xfrm>
                <a:off x="5718882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7" name="Google Shape;917;p14"/>
              <p:cNvSpPr/>
              <p:nvPr/>
            </p:nvSpPr>
            <p:spPr>
              <a:xfrm>
                <a:off x="5718882" y="4575559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8" name="Google Shape;918;p14"/>
              <p:cNvSpPr/>
              <p:nvPr/>
            </p:nvSpPr>
            <p:spPr>
              <a:xfrm>
                <a:off x="7431431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9" name="Google Shape;919;p14"/>
              <p:cNvSpPr/>
              <p:nvPr/>
            </p:nvSpPr>
            <p:spPr>
              <a:xfrm>
                <a:off x="6857986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0" name="Google Shape;920;p14"/>
              <p:cNvSpPr/>
              <p:nvPr/>
            </p:nvSpPr>
            <p:spPr>
              <a:xfrm>
                <a:off x="8570535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1" name="Google Shape;921;p14"/>
              <p:cNvSpPr/>
              <p:nvPr/>
            </p:nvSpPr>
            <p:spPr>
              <a:xfrm>
                <a:off x="8570535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2" name="Google Shape;922;p14"/>
              <p:cNvSpPr/>
              <p:nvPr/>
            </p:nvSpPr>
            <p:spPr>
              <a:xfrm>
                <a:off x="7997090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23" name="Google Shape;923;p14"/>
            <p:cNvGrpSpPr/>
            <p:nvPr/>
          </p:nvGrpSpPr>
          <p:grpSpPr>
            <a:xfrm>
              <a:off x="0" y="2580975"/>
              <a:ext cx="4588377" cy="2585529"/>
              <a:chOff x="0" y="-4550"/>
              <a:chExt cx="9143835" cy="5152509"/>
            </a:xfrm>
          </p:grpSpPr>
          <p:sp>
            <p:nvSpPr>
              <p:cNvPr id="924" name="Google Shape;924;p14"/>
              <p:cNvSpPr/>
              <p:nvPr/>
            </p:nvSpPr>
            <p:spPr>
              <a:xfrm>
                <a:off x="3440674" y="4575559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5" name="Google Shape;925;p14"/>
              <p:cNvSpPr/>
              <p:nvPr/>
            </p:nvSpPr>
            <p:spPr>
              <a:xfrm>
                <a:off x="573433" y="-4550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6" name="Google Shape;926;p14"/>
              <p:cNvSpPr/>
              <p:nvPr/>
            </p:nvSpPr>
            <p:spPr>
              <a:xfrm>
                <a:off x="573433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7" name="Google Shape;927;p14"/>
              <p:cNvSpPr/>
              <p:nvPr/>
            </p:nvSpPr>
            <p:spPr>
              <a:xfrm>
                <a:off x="0" y="567964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8" name="Google Shape;928;p14"/>
              <p:cNvSpPr/>
              <p:nvPr/>
            </p:nvSpPr>
            <p:spPr>
              <a:xfrm>
                <a:off x="0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9" name="Google Shape;929;p14"/>
              <p:cNvSpPr/>
              <p:nvPr/>
            </p:nvSpPr>
            <p:spPr>
              <a:xfrm>
                <a:off x="1720337" y="-4550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0" name="Google Shape;930;p14"/>
              <p:cNvSpPr/>
              <p:nvPr/>
            </p:nvSpPr>
            <p:spPr>
              <a:xfrm>
                <a:off x="1720337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1" name="Google Shape;931;p14"/>
              <p:cNvSpPr/>
              <p:nvPr/>
            </p:nvSpPr>
            <p:spPr>
              <a:xfrm>
                <a:off x="1146891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2" name="Google Shape;932;p14"/>
              <p:cNvSpPr/>
              <p:nvPr/>
            </p:nvSpPr>
            <p:spPr>
              <a:xfrm>
                <a:off x="1146891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3" name="Google Shape;933;p14"/>
              <p:cNvSpPr/>
              <p:nvPr/>
            </p:nvSpPr>
            <p:spPr>
              <a:xfrm>
                <a:off x="2867228" y="567964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4" name="Google Shape;934;p14"/>
              <p:cNvSpPr/>
              <p:nvPr/>
            </p:nvSpPr>
            <p:spPr>
              <a:xfrm>
                <a:off x="2867228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5" name="Google Shape;935;p14"/>
              <p:cNvSpPr/>
              <p:nvPr/>
            </p:nvSpPr>
            <p:spPr>
              <a:xfrm>
                <a:off x="2293783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6" name="Google Shape;936;p14"/>
              <p:cNvSpPr/>
              <p:nvPr/>
            </p:nvSpPr>
            <p:spPr>
              <a:xfrm>
                <a:off x="4014120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7" name="Google Shape;937;p14"/>
              <p:cNvSpPr/>
              <p:nvPr/>
            </p:nvSpPr>
            <p:spPr>
              <a:xfrm>
                <a:off x="3440674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8" name="Google Shape;938;p14"/>
              <p:cNvSpPr/>
              <p:nvPr/>
            </p:nvSpPr>
            <p:spPr>
              <a:xfrm>
                <a:off x="5145436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9" name="Google Shape;939;p14"/>
              <p:cNvSpPr/>
              <p:nvPr/>
            </p:nvSpPr>
            <p:spPr>
              <a:xfrm>
                <a:off x="5145436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0" name="Google Shape;940;p14"/>
              <p:cNvSpPr/>
              <p:nvPr/>
            </p:nvSpPr>
            <p:spPr>
              <a:xfrm>
                <a:off x="4571990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1" name="Google Shape;941;p14"/>
              <p:cNvSpPr/>
              <p:nvPr/>
            </p:nvSpPr>
            <p:spPr>
              <a:xfrm>
                <a:off x="6292327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2" name="Google Shape;942;p14"/>
              <p:cNvSpPr/>
              <p:nvPr/>
            </p:nvSpPr>
            <p:spPr>
              <a:xfrm>
                <a:off x="5718882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3" name="Google Shape;943;p14"/>
              <p:cNvSpPr/>
              <p:nvPr/>
            </p:nvSpPr>
            <p:spPr>
              <a:xfrm>
                <a:off x="5718882" y="4575559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4" name="Google Shape;944;p14"/>
              <p:cNvSpPr/>
              <p:nvPr/>
            </p:nvSpPr>
            <p:spPr>
              <a:xfrm>
                <a:off x="7431431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5" name="Google Shape;945;p14"/>
              <p:cNvSpPr/>
              <p:nvPr/>
            </p:nvSpPr>
            <p:spPr>
              <a:xfrm>
                <a:off x="6857986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6" name="Google Shape;946;p14"/>
              <p:cNvSpPr/>
              <p:nvPr/>
            </p:nvSpPr>
            <p:spPr>
              <a:xfrm>
                <a:off x="8570535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7" name="Google Shape;947;p14"/>
              <p:cNvSpPr/>
              <p:nvPr/>
            </p:nvSpPr>
            <p:spPr>
              <a:xfrm>
                <a:off x="8570535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8" name="Google Shape;948;p14"/>
              <p:cNvSpPr/>
              <p:nvPr/>
            </p:nvSpPr>
            <p:spPr>
              <a:xfrm>
                <a:off x="7997090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49" name="Google Shape;949;p14"/>
            <p:cNvGrpSpPr/>
            <p:nvPr/>
          </p:nvGrpSpPr>
          <p:grpSpPr>
            <a:xfrm flipH="1" rot="10800000">
              <a:off x="4588375" y="2580975"/>
              <a:ext cx="4588377" cy="2585529"/>
              <a:chOff x="0" y="-4550"/>
              <a:chExt cx="9143835" cy="5152509"/>
            </a:xfrm>
          </p:grpSpPr>
          <p:sp>
            <p:nvSpPr>
              <p:cNvPr id="950" name="Google Shape;950;p14"/>
              <p:cNvSpPr/>
              <p:nvPr/>
            </p:nvSpPr>
            <p:spPr>
              <a:xfrm>
                <a:off x="3440674" y="4575559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1" name="Google Shape;951;p14"/>
              <p:cNvSpPr/>
              <p:nvPr/>
            </p:nvSpPr>
            <p:spPr>
              <a:xfrm>
                <a:off x="573433" y="-4550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2" name="Google Shape;952;p14"/>
              <p:cNvSpPr/>
              <p:nvPr/>
            </p:nvSpPr>
            <p:spPr>
              <a:xfrm>
                <a:off x="573433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3" name="Google Shape;953;p14"/>
              <p:cNvSpPr/>
              <p:nvPr/>
            </p:nvSpPr>
            <p:spPr>
              <a:xfrm>
                <a:off x="0" y="567964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4" name="Google Shape;954;p14"/>
              <p:cNvSpPr/>
              <p:nvPr/>
            </p:nvSpPr>
            <p:spPr>
              <a:xfrm>
                <a:off x="0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5" name="Google Shape;955;p14"/>
              <p:cNvSpPr/>
              <p:nvPr/>
            </p:nvSpPr>
            <p:spPr>
              <a:xfrm>
                <a:off x="1720337" y="-4550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6" name="Google Shape;956;p14"/>
              <p:cNvSpPr/>
              <p:nvPr/>
            </p:nvSpPr>
            <p:spPr>
              <a:xfrm>
                <a:off x="1720337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7" name="Google Shape;957;p14"/>
              <p:cNvSpPr/>
              <p:nvPr/>
            </p:nvSpPr>
            <p:spPr>
              <a:xfrm>
                <a:off x="1146891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8" name="Google Shape;958;p14"/>
              <p:cNvSpPr/>
              <p:nvPr/>
            </p:nvSpPr>
            <p:spPr>
              <a:xfrm>
                <a:off x="1146891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9" name="Google Shape;959;p14"/>
              <p:cNvSpPr/>
              <p:nvPr/>
            </p:nvSpPr>
            <p:spPr>
              <a:xfrm>
                <a:off x="2867228" y="567964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0" name="Google Shape;960;p14"/>
              <p:cNvSpPr/>
              <p:nvPr/>
            </p:nvSpPr>
            <p:spPr>
              <a:xfrm>
                <a:off x="2867228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1" name="Google Shape;961;p14"/>
              <p:cNvSpPr/>
              <p:nvPr/>
            </p:nvSpPr>
            <p:spPr>
              <a:xfrm>
                <a:off x="2293783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2" name="Google Shape;962;p14"/>
              <p:cNvSpPr/>
              <p:nvPr/>
            </p:nvSpPr>
            <p:spPr>
              <a:xfrm>
                <a:off x="4014120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3" name="Google Shape;963;p14"/>
              <p:cNvSpPr/>
              <p:nvPr/>
            </p:nvSpPr>
            <p:spPr>
              <a:xfrm>
                <a:off x="3440674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4" name="Google Shape;964;p14"/>
              <p:cNvSpPr/>
              <p:nvPr/>
            </p:nvSpPr>
            <p:spPr>
              <a:xfrm>
                <a:off x="5145436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5" name="Google Shape;965;p14"/>
              <p:cNvSpPr/>
              <p:nvPr/>
            </p:nvSpPr>
            <p:spPr>
              <a:xfrm>
                <a:off x="5145436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6" name="Google Shape;966;p14"/>
              <p:cNvSpPr/>
              <p:nvPr/>
            </p:nvSpPr>
            <p:spPr>
              <a:xfrm>
                <a:off x="4571990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7" name="Google Shape;967;p14"/>
              <p:cNvSpPr/>
              <p:nvPr/>
            </p:nvSpPr>
            <p:spPr>
              <a:xfrm>
                <a:off x="6292327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8" name="Google Shape;968;p14"/>
              <p:cNvSpPr/>
              <p:nvPr/>
            </p:nvSpPr>
            <p:spPr>
              <a:xfrm>
                <a:off x="5718882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9" name="Google Shape;969;p14"/>
              <p:cNvSpPr/>
              <p:nvPr/>
            </p:nvSpPr>
            <p:spPr>
              <a:xfrm>
                <a:off x="5718882" y="4575559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0" name="Google Shape;970;p14"/>
              <p:cNvSpPr/>
              <p:nvPr/>
            </p:nvSpPr>
            <p:spPr>
              <a:xfrm>
                <a:off x="7431431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1" name="Google Shape;971;p14"/>
              <p:cNvSpPr/>
              <p:nvPr/>
            </p:nvSpPr>
            <p:spPr>
              <a:xfrm>
                <a:off x="6857986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2" name="Google Shape;972;p14"/>
              <p:cNvSpPr/>
              <p:nvPr/>
            </p:nvSpPr>
            <p:spPr>
              <a:xfrm>
                <a:off x="8570535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3" name="Google Shape;973;p14"/>
              <p:cNvSpPr/>
              <p:nvPr/>
            </p:nvSpPr>
            <p:spPr>
              <a:xfrm>
                <a:off x="8570535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4" name="Google Shape;974;p14"/>
              <p:cNvSpPr/>
              <p:nvPr/>
            </p:nvSpPr>
            <p:spPr>
              <a:xfrm>
                <a:off x="7997090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75" name="Google Shape;975;p14"/>
          <p:cNvGrpSpPr/>
          <p:nvPr/>
        </p:nvGrpSpPr>
        <p:grpSpPr>
          <a:xfrm>
            <a:off x="0" y="-4550"/>
            <a:ext cx="9176752" cy="5171054"/>
            <a:chOff x="0" y="-4550"/>
            <a:chExt cx="9176752" cy="5171054"/>
          </a:xfrm>
        </p:grpSpPr>
        <p:grpSp>
          <p:nvGrpSpPr>
            <p:cNvPr id="976" name="Google Shape;976;p14"/>
            <p:cNvGrpSpPr/>
            <p:nvPr/>
          </p:nvGrpSpPr>
          <p:grpSpPr>
            <a:xfrm>
              <a:off x="0" y="-4550"/>
              <a:ext cx="4588377" cy="2585529"/>
              <a:chOff x="0" y="-4550"/>
              <a:chExt cx="9143835" cy="5152509"/>
            </a:xfrm>
          </p:grpSpPr>
          <p:sp>
            <p:nvSpPr>
              <p:cNvPr id="977" name="Google Shape;977;p14"/>
              <p:cNvSpPr/>
              <p:nvPr/>
            </p:nvSpPr>
            <p:spPr>
              <a:xfrm>
                <a:off x="573433" y="1140477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8" name="Google Shape;978;p14"/>
              <p:cNvSpPr/>
              <p:nvPr/>
            </p:nvSpPr>
            <p:spPr>
              <a:xfrm>
                <a:off x="573433" y="4575559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9" name="Google Shape;979;p14"/>
              <p:cNvSpPr/>
              <p:nvPr/>
            </p:nvSpPr>
            <p:spPr>
              <a:xfrm>
                <a:off x="0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0" name="Google Shape;980;p14"/>
              <p:cNvSpPr/>
              <p:nvPr/>
            </p:nvSpPr>
            <p:spPr>
              <a:xfrm>
                <a:off x="1720337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1" name="Google Shape;981;p14"/>
              <p:cNvSpPr/>
              <p:nvPr/>
            </p:nvSpPr>
            <p:spPr>
              <a:xfrm>
                <a:off x="1146891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2" name="Google Shape;982;p14"/>
              <p:cNvSpPr/>
              <p:nvPr/>
            </p:nvSpPr>
            <p:spPr>
              <a:xfrm>
                <a:off x="1146891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3" name="Google Shape;983;p14"/>
              <p:cNvSpPr/>
              <p:nvPr/>
            </p:nvSpPr>
            <p:spPr>
              <a:xfrm>
                <a:off x="2867228" y="-4550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4" name="Google Shape;984;p14"/>
              <p:cNvSpPr/>
              <p:nvPr/>
            </p:nvSpPr>
            <p:spPr>
              <a:xfrm>
                <a:off x="2867228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5" name="Google Shape;985;p14"/>
              <p:cNvSpPr/>
              <p:nvPr/>
            </p:nvSpPr>
            <p:spPr>
              <a:xfrm>
                <a:off x="2867228" y="4575559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6" name="Google Shape;986;p14"/>
              <p:cNvSpPr/>
              <p:nvPr/>
            </p:nvSpPr>
            <p:spPr>
              <a:xfrm>
                <a:off x="2293783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7" name="Google Shape;987;p14"/>
              <p:cNvSpPr/>
              <p:nvPr/>
            </p:nvSpPr>
            <p:spPr>
              <a:xfrm>
                <a:off x="4014120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8" name="Google Shape;988;p14"/>
              <p:cNvSpPr/>
              <p:nvPr/>
            </p:nvSpPr>
            <p:spPr>
              <a:xfrm>
                <a:off x="4014120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9" name="Google Shape;989;p14"/>
              <p:cNvSpPr/>
              <p:nvPr/>
            </p:nvSpPr>
            <p:spPr>
              <a:xfrm>
                <a:off x="4014120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0" name="Google Shape;990;p14"/>
              <p:cNvSpPr/>
              <p:nvPr/>
            </p:nvSpPr>
            <p:spPr>
              <a:xfrm>
                <a:off x="4571990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1" name="Google Shape;991;p14"/>
              <p:cNvSpPr/>
              <p:nvPr/>
            </p:nvSpPr>
            <p:spPr>
              <a:xfrm>
                <a:off x="4571990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2" name="Google Shape;992;p14"/>
              <p:cNvSpPr/>
              <p:nvPr/>
            </p:nvSpPr>
            <p:spPr>
              <a:xfrm>
                <a:off x="6292327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3" name="Google Shape;993;p14"/>
              <p:cNvSpPr/>
              <p:nvPr/>
            </p:nvSpPr>
            <p:spPr>
              <a:xfrm>
                <a:off x="6292327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4" name="Google Shape;994;p14"/>
              <p:cNvSpPr/>
              <p:nvPr/>
            </p:nvSpPr>
            <p:spPr>
              <a:xfrm>
                <a:off x="6292327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5" name="Google Shape;995;p14"/>
              <p:cNvSpPr/>
              <p:nvPr/>
            </p:nvSpPr>
            <p:spPr>
              <a:xfrm>
                <a:off x="5718882" y="-4550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5718882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7" name="Google Shape;997;p14"/>
              <p:cNvSpPr/>
              <p:nvPr/>
            </p:nvSpPr>
            <p:spPr>
              <a:xfrm>
                <a:off x="7431431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8" name="Google Shape;998;p14"/>
              <p:cNvSpPr/>
              <p:nvPr/>
            </p:nvSpPr>
            <p:spPr>
              <a:xfrm>
                <a:off x="6857986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9" name="Google Shape;999;p14"/>
              <p:cNvSpPr/>
              <p:nvPr/>
            </p:nvSpPr>
            <p:spPr>
              <a:xfrm>
                <a:off x="8570535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5718882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 rot="10800000">
              <a:off x="4588375" y="-4550"/>
              <a:ext cx="4588377" cy="2585529"/>
              <a:chOff x="0" y="-4550"/>
              <a:chExt cx="9143835" cy="5152509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573433" y="1140477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573433" y="4575559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4" name="Google Shape;1004;p14"/>
              <p:cNvSpPr/>
              <p:nvPr/>
            </p:nvSpPr>
            <p:spPr>
              <a:xfrm>
                <a:off x="0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5" name="Google Shape;1005;p14"/>
              <p:cNvSpPr/>
              <p:nvPr/>
            </p:nvSpPr>
            <p:spPr>
              <a:xfrm>
                <a:off x="1720337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1146891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7" name="Google Shape;1007;p14"/>
              <p:cNvSpPr/>
              <p:nvPr/>
            </p:nvSpPr>
            <p:spPr>
              <a:xfrm>
                <a:off x="1146891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8" name="Google Shape;1008;p14"/>
              <p:cNvSpPr/>
              <p:nvPr/>
            </p:nvSpPr>
            <p:spPr>
              <a:xfrm>
                <a:off x="2867228" y="-4550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2867228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0" name="Google Shape;1010;p14"/>
              <p:cNvSpPr/>
              <p:nvPr/>
            </p:nvSpPr>
            <p:spPr>
              <a:xfrm>
                <a:off x="2867228" y="4575559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1" name="Google Shape;1011;p14"/>
              <p:cNvSpPr/>
              <p:nvPr/>
            </p:nvSpPr>
            <p:spPr>
              <a:xfrm>
                <a:off x="2293783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4014120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3" name="Google Shape;1013;p14"/>
              <p:cNvSpPr/>
              <p:nvPr/>
            </p:nvSpPr>
            <p:spPr>
              <a:xfrm>
                <a:off x="4014120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4" name="Google Shape;1014;p14"/>
              <p:cNvSpPr/>
              <p:nvPr/>
            </p:nvSpPr>
            <p:spPr>
              <a:xfrm>
                <a:off x="4014120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5" name="Google Shape;1015;p14"/>
              <p:cNvSpPr/>
              <p:nvPr/>
            </p:nvSpPr>
            <p:spPr>
              <a:xfrm>
                <a:off x="4571990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6" name="Google Shape;1016;p14"/>
              <p:cNvSpPr/>
              <p:nvPr/>
            </p:nvSpPr>
            <p:spPr>
              <a:xfrm>
                <a:off x="4571990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7" name="Google Shape;1017;p14"/>
              <p:cNvSpPr/>
              <p:nvPr/>
            </p:nvSpPr>
            <p:spPr>
              <a:xfrm>
                <a:off x="6292327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8" name="Google Shape;1018;p14"/>
              <p:cNvSpPr/>
              <p:nvPr/>
            </p:nvSpPr>
            <p:spPr>
              <a:xfrm>
                <a:off x="6292327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9" name="Google Shape;1019;p14"/>
              <p:cNvSpPr/>
              <p:nvPr/>
            </p:nvSpPr>
            <p:spPr>
              <a:xfrm>
                <a:off x="6292327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0" name="Google Shape;1020;p14"/>
              <p:cNvSpPr/>
              <p:nvPr/>
            </p:nvSpPr>
            <p:spPr>
              <a:xfrm>
                <a:off x="5718882" y="-4550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1" name="Google Shape;1021;p14"/>
              <p:cNvSpPr/>
              <p:nvPr/>
            </p:nvSpPr>
            <p:spPr>
              <a:xfrm>
                <a:off x="5718882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2" name="Google Shape;1022;p14"/>
              <p:cNvSpPr/>
              <p:nvPr/>
            </p:nvSpPr>
            <p:spPr>
              <a:xfrm>
                <a:off x="7431431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3" name="Google Shape;1023;p14"/>
              <p:cNvSpPr/>
              <p:nvPr/>
            </p:nvSpPr>
            <p:spPr>
              <a:xfrm>
                <a:off x="6857986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4" name="Google Shape;1024;p14"/>
              <p:cNvSpPr/>
              <p:nvPr/>
            </p:nvSpPr>
            <p:spPr>
              <a:xfrm>
                <a:off x="8570535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5" name="Google Shape;1025;p14"/>
              <p:cNvSpPr/>
              <p:nvPr/>
            </p:nvSpPr>
            <p:spPr>
              <a:xfrm>
                <a:off x="5718882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26" name="Google Shape;1026;p14"/>
            <p:cNvGrpSpPr/>
            <p:nvPr/>
          </p:nvGrpSpPr>
          <p:grpSpPr>
            <a:xfrm>
              <a:off x="0" y="2580975"/>
              <a:ext cx="4588377" cy="2585529"/>
              <a:chOff x="0" y="-4550"/>
              <a:chExt cx="9143835" cy="5152509"/>
            </a:xfrm>
          </p:grpSpPr>
          <p:sp>
            <p:nvSpPr>
              <p:cNvPr id="1027" name="Google Shape;1027;p14"/>
              <p:cNvSpPr/>
              <p:nvPr/>
            </p:nvSpPr>
            <p:spPr>
              <a:xfrm>
                <a:off x="573433" y="1140477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8" name="Google Shape;1028;p14"/>
              <p:cNvSpPr/>
              <p:nvPr/>
            </p:nvSpPr>
            <p:spPr>
              <a:xfrm>
                <a:off x="573433" y="4575559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9" name="Google Shape;1029;p14"/>
              <p:cNvSpPr/>
              <p:nvPr/>
            </p:nvSpPr>
            <p:spPr>
              <a:xfrm>
                <a:off x="0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0" name="Google Shape;1030;p14"/>
              <p:cNvSpPr/>
              <p:nvPr/>
            </p:nvSpPr>
            <p:spPr>
              <a:xfrm>
                <a:off x="1720337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1" name="Google Shape;1031;p14"/>
              <p:cNvSpPr/>
              <p:nvPr/>
            </p:nvSpPr>
            <p:spPr>
              <a:xfrm>
                <a:off x="1146891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2" name="Google Shape;1032;p14"/>
              <p:cNvSpPr/>
              <p:nvPr/>
            </p:nvSpPr>
            <p:spPr>
              <a:xfrm>
                <a:off x="1146891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3" name="Google Shape;1033;p14"/>
              <p:cNvSpPr/>
              <p:nvPr/>
            </p:nvSpPr>
            <p:spPr>
              <a:xfrm>
                <a:off x="2867228" y="-4550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4" name="Google Shape;1034;p14"/>
              <p:cNvSpPr/>
              <p:nvPr/>
            </p:nvSpPr>
            <p:spPr>
              <a:xfrm>
                <a:off x="2867228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5" name="Google Shape;1035;p14"/>
              <p:cNvSpPr/>
              <p:nvPr/>
            </p:nvSpPr>
            <p:spPr>
              <a:xfrm>
                <a:off x="2867228" y="4575559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6" name="Google Shape;1036;p14"/>
              <p:cNvSpPr/>
              <p:nvPr/>
            </p:nvSpPr>
            <p:spPr>
              <a:xfrm>
                <a:off x="2293783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7" name="Google Shape;1037;p14"/>
              <p:cNvSpPr/>
              <p:nvPr/>
            </p:nvSpPr>
            <p:spPr>
              <a:xfrm>
                <a:off x="4014120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8" name="Google Shape;1038;p14"/>
              <p:cNvSpPr/>
              <p:nvPr/>
            </p:nvSpPr>
            <p:spPr>
              <a:xfrm>
                <a:off x="4014120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9" name="Google Shape;1039;p14"/>
              <p:cNvSpPr/>
              <p:nvPr/>
            </p:nvSpPr>
            <p:spPr>
              <a:xfrm>
                <a:off x="4014120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0" name="Google Shape;1040;p14"/>
              <p:cNvSpPr/>
              <p:nvPr/>
            </p:nvSpPr>
            <p:spPr>
              <a:xfrm>
                <a:off x="4571990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1" name="Google Shape;1041;p14"/>
              <p:cNvSpPr/>
              <p:nvPr/>
            </p:nvSpPr>
            <p:spPr>
              <a:xfrm>
                <a:off x="4571990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2" name="Google Shape;1042;p14"/>
              <p:cNvSpPr/>
              <p:nvPr/>
            </p:nvSpPr>
            <p:spPr>
              <a:xfrm>
                <a:off x="6292327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3" name="Google Shape;1043;p14"/>
              <p:cNvSpPr/>
              <p:nvPr/>
            </p:nvSpPr>
            <p:spPr>
              <a:xfrm>
                <a:off x="6292327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4" name="Google Shape;1044;p14"/>
              <p:cNvSpPr/>
              <p:nvPr/>
            </p:nvSpPr>
            <p:spPr>
              <a:xfrm>
                <a:off x="6292327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5" name="Google Shape;1045;p14"/>
              <p:cNvSpPr/>
              <p:nvPr/>
            </p:nvSpPr>
            <p:spPr>
              <a:xfrm>
                <a:off x="5718882" y="-4550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6" name="Google Shape;1046;p14"/>
              <p:cNvSpPr/>
              <p:nvPr/>
            </p:nvSpPr>
            <p:spPr>
              <a:xfrm>
                <a:off x="5718882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7" name="Google Shape;1047;p14"/>
              <p:cNvSpPr/>
              <p:nvPr/>
            </p:nvSpPr>
            <p:spPr>
              <a:xfrm>
                <a:off x="7431431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8" name="Google Shape;1048;p14"/>
              <p:cNvSpPr/>
              <p:nvPr/>
            </p:nvSpPr>
            <p:spPr>
              <a:xfrm>
                <a:off x="6857986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9" name="Google Shape;1049;p14"/>
              <p:cNvSpPr/>
              <p:nvPr/>
            </p:nvSpPr>
            <p:spPr>
              <a:xfrm>
                <a:off x="8570535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0" name="Google Shape;1050;p14"/>
              <p:cNvSpPr/>
              <p:nvPr/>
            </p:nvSpPr>
            <p:spPr>
              <a:xfrm>
                <a:off x="5718882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51" name="Google Shape;1051;p14"/>
            <p:cNvGrpSpPr/>
            <p:nvPr/>
          </p:nvGrpSpPr>
          <p:grpSpPr>
            <a:xfrm flipH="1" rot="10800000">
              <a:off x="4588375" y="2580975"/>
              <a:ext cx="4588377" cy="2585529"/>
              <a:chOff x="0" y="-4550"/>
              <a:chExt cx="9143835" cy="5152509"/>
            </a:xfrm>
          </p:grpSpPr>
          <p:sp>
            <p:nvSpPr>
              <p:cNvPr id="1052" name="Google Shape;1052;p14"/>
              <p:cNvSpPr/>
              <p:nvPr/>
            </p:nvSpPr>
            <p:spPr>
              <a:xfrm>
                <a:off x="573433" y="1140477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3" name="Google Shape;1053;p14"/>
              <p:cNvSpPr/>
              <p:nvPr/>
            </p:nvSpPr>
            <p:spPr>
              <a:xfrm>
                <a:off x="573433" y="4575559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4" name="Google Shape;1054;p14"/>
              <p:cNvSpPr/>
              <p:nvPr/>
            </p:nvSpPr>
            <p:spPr>
              <a:xfrm>
                <a:off x="0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5" name="Google Shape;1055;p14"/>
              <p:cNvSpPr/>
              <p:nvPr/>
            </p:nvSpPr>
            <p:spPr>
              <a:xfrm>
                <a:off x="1720337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6" name="Google Shape;1056;p14"/>
              <p:cNvSpPr/>
              <p:nvPr/>
            </p:nvSpPr>
            <p:spPr>
              <a:xfrm>
                <a:off x="1146891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7" name="Google Shape;1057;p14"/>
              <p:cNvSpPr/>
              <p:nvPr/>
            </p:nvSpPr>
            <p:spPr>
              <a:xfrm>
                <a:off x="1146891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8" name="Google Shape;1058;p14"/>
              <p:cNvSpPr/>
              <p:nvPr/>
            </p:nvSpPr>
            <p:spPr>
              <a:xfrm>
                <a:off x="2867228" y="-4550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9" name="Google Shape;1059;p14"/>
              <p:cNvSpPr/>
              <p:nvPr/>
            </p:nvSpPr>
            <p:spPr>
              <a:xfrm>
                <a:off x="2867228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0" name="Google Shape;1060;p14"/>
              <p:cNvSpPr/>
              <p:nvPr/>
            </p:nvSpPr>
            <p:spPr>
              <a:xfrm>
                <a:off x="2867228" y="4575559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1" name="Google Shape;1061;p14"/>
              <p:cNvSpPr/>
              <p:nvPr/>
            </p:nvSpPr>
            <p:spPr>
              <a:xfrm>
                <a:off x="2293783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2" name="Google Shape;1062;p14"/>
              <p:cNvSpPr/>
              <p:nvPr/>
            </p:nvSpPr>
            <p:spPr>
              <a:xfrm>
                <a:off x="4014120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3" name="Google Shape;1063;p14"/>
              <p:cNvSpPr/>
              <p:nvPr/>
            </p:nvSpPr>
            <p:spPr>
              <a:xfrm>
                <a:off x="4014120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4" name="Google Shape;1064;p14"/>
              <p:cNvSpPr/>
              <p:nvPr/>
            </p:nvSpPr>
            <p:spPr>
              <a:xfrm>
                <a:off x="4014120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5" name="Google Shape;1065;p14"/>
              <p:cNvSpPr/>
              <p:nvPr/>
            </p:nvSpPr>
            <p:spPr>
              <a:xfrm>
                <a:off x="4571990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6" name="Google Shape;1066;p14"/>
              <p:cNvSpPr/>
              <p:nvPr/>
            </p:nvSpPr>
            <p:spPr>
              <a:xfrm>
                <a:off x="4571990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7" name="Google Shape;1067;p14"/>
              <p:cNvSpPr/>
              <p:nvPr/>
            </p:nvSpPr>
            <p:spPr>
              <a:xfrm>
                <a:off x="6292327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8" name="Google Shape;1068;p14"/>
              <p:cNvSpPr/>
              <p:nvPr/>
            </p:nvSpPr>
            <p:spPr>
              <a:xfrm>
                <a:off x="6292327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9" name="Google Shape;1069;p14"/>
              <p:cNvSpPr/>
              <p:nvPr/>
            </p:nvSpPr>
            <p:spPr>
              <a:xfrm>
                <a:off x="6292327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0" name="Google Shape;1070;p14"/>
              <p:cNvSpPr/>
              <p:nvPr/>
            </p:nvSpPr>
            <p:spPr>
              <a:xfrm>
                <a:off x="5718882" y="-4550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1" name="Google Shape;1071;p14"/>
              <p:cNvSpPr/>
              <p:nvPr/>
            </p:nvSpPr>
            <p:spPr>
              <a:xfrm>
                <a:off x="5718882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2" name="Google Shape;1072;p14"/>
              <p:cNvSpPr/>
              <p:nvPr/>
            </p:nvSpPr>
            <p:spPr>
              <a:xfrm>
                <a:off x="7431431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3" name="Google Shape;1073;p14"/>
              <p:cNvSpPr/>
              <p:nvPr/>
            </p:nvSpPr>
            <p:spPr>
              <a:xfrm>
                <a:off x="6857986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4" name="Google Shape;1074;p14"/>
              <p:cNvSpPr/>
              <p:nvPr/>
            </p:nvSpPr>
            <p:spPr>
              <a:xfrm>
                <a:off x="8570535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5" name="Google Shape;1075;p14"/>
              <p:cNvSpPr/>
              <p:nvPr/>
            </p:nvSpPr>
            <p:spPr>
              <a:xfrm>
                <a:off x="5718882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076" name="Google Shape;1076;p14"/>
          <p:cNvGrpSpPr/>
          <p:nvPr/>
        </p:nvGrpSpPr>
        <p:grpSpPr>
          <a:xfrm>
            <a:off x="0" y="-4550"/>
            <a:ext cx="9176752" cy="5171054"/>
            <a:chOff x="0" y="-4550"/>
            <a:chExt cx="9176752" cy="5171054"/>
          </a:xfrm>
        </p:grpSpPr>
        <p:grpSp>
          <p:nvGrpSpPr>
            <p:cNvPr id="1077" name="Google Shape;1077;p14"/>
            <p:cNvGrpSpPr/>
            <p:nvPr/>
          </p:nvGrpSpPr>
          <p:grpSpPr>
            <a:xfrm>
              <a:off x="0" y="-4550"/>
              <a:ext cx="4588377" cy="2585529"/>
              <a:chOff x="0" y="-4550"/>
              <a:chExt cx="9143835" cy="5152509"/>
            </a:xfrm>
          </p:grpSpPr>
          <p:sp>
            <p:nvSpPr>
              <p:cNvPr id="1078" name="Google Shape;1078;p14"/>
              <p:cNvSpPr/>
              <p:nvPr/>
            </p:nvSpPr>
            <p:spPr>
              <a:xfrm>
                <a:off x="573433" y="171299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9" name="Google Shape;1079;p14"/>
              <p:cNvSpPr/>
              <p:nvPr/>
            </p:nvSpPr>
            <p:spPr>
              <a:xfrm>
                <a:off x="0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0" name="Google Shape;1080;p14"/>
              <p:cNvSpPr/>
              <p:nvPr/>
            </p:nvSpPr>
            <p:spPr>
              <a:xfrm>
                <a:off x="0" y="343053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1" name="Google Shape;1081;p14"/>
              <p:cNvSpPr/>
              <p:nvPr/>
            </p:nvSpPr>
            <p:spPr>
              <a:xfrm>
                <a:off x="1720337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2" name="Google Shape;1082;p14"/>
              <p:cNvSpPr/>
              <p:nvPr/>
            </p:nvSpPr>
            <p:spPr>
              <a:xfrm>
                <a:off x="1146891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3" name="Google Shape;1083;p14"/>
              <p:cNvSpPr/>
              <p:nvPr/>
            </p:nvSpPr>
            <p:spPr>
              <a:xfrm>
                <a:off x="1146891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4" name="Google Shape;1084;p14"/>
              <p:cNvSpPr/>
              <p:nvPr/>
            </p:nvSpPr>
            <p:spPr>
              <a:xfrm>
                <a:off x="2867228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5" name="Google Shape;1085;p14"/>
              <p:cNvSpPr/>
              <p:nvPr/>
            </p:nvSpPr>
            <p:spPr>
              <a:xfrm>
                <a:off x="2867228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6" name="Google Shape;1086;p14"/>
              <p:cNvSpPr/>
              <p:nvPr/>
            </p:nvSpPr>
            <p:spPr>
              <a:xfrm>
                <a:off x="2293783" y="4003045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7" name="Google Shape;1087;p14"/>
              <p:cNvSpPr/>
              <p:nvPr/>
            </p:nvSpPr>
            <p:spPr>
              <a:xfrm>
                <a:off x="4014120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8" name="Google Shape;1088;p14"/>
              <p:cNvSpPr/>
              <p:nvPr/>
            </p:nvSpPr>
            <p:spPr>
              <a:xfrm>
                <a:off x="3440674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9" name="Google Shape;1089;p14"/>
              <p:cNvSpPr/>
              <p:nvPr/>
            </p:nvSpPr>
            <p:spPr>
              <a:xfrm>
                <a:off x="3440674" y="2858018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0" name="Google Shape;1090;p14"/>
              <p:cNvSpPr/>
              <p:nvPr/>
            </p:nvSpPr>
            <p:spPr>
              <a:xfrm>
                <a:off x="5145436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1" name="Google Shape;1091;p14"/>
              <p:cNvSpPr/>
              <p:nvPr/>
            </p:nvSpPr>
            <p:spPr>
              <a:xfrm>
                <a:off x="5145436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2" name="Google Shape;1092;p14"/>
              <p:cNvSpPr/>
              <p:nvPr/>
            </p:nvSpPr>
            <p:spPr>
              <a:xfrm>
                <a:off x="4571990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3" name="Google Shape;1093;p14"/>
              <p:cNvSpPr/>
              <p:nvPr/>
            </p:nvSpPr>
            <p:spPr>
              <a:xfrm>
                <a:off x="6292327" y="343053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4" name="Google Shape;1094;p14"/>
              <p:cNvSpPr/>
              <p:nvPr/>
            </p:nvSpPr>
            <p:spPr>
              <a:xfrm>
                <a:off x="5718882" y="4003045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5" name="Google Shape;1095;p14"/>
              <p:cNvSpPr/>
              <p:nvPr/>
            </p:nvSpPr>
            <p:spPr>
              <a:xfrm>
                <a:off x="7431431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6" name="Google Shape;1096;p14"/>
              <p:cNvSpPr/>
              <p:nvPr/>
            </p:nvSpPr>
            <p:spPr>
              <a:xfrm>
                <a:off x="7431431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7" name="Google Shape;1097;p14"/>
              <p:cNvSpPr/>
              <p:nvPr/>
            </p:nvSpPr>
            <p:spPr>
              <a:xfrm>
                <a:off x="6857986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8" name="Google Shape;1098;p14"/>
              <p:cNvSpPr/>
              <p:nvPr/>
            </p:nvSpPr>
            <p:spPr>
              <a:xfrm>
                <a:off x="6857986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9" name="Google Shape;1099;p14"/>
              <p:cNvSpPr/>
              <p:nvPr/>
            </p:nvSpPr>
            <p:spPr>
              <a:xfrm>
                <a:off x="8570535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0" name="Google Shape;1100;p14"/>
              <p:cNvSpPr/>
              <p:nvPr/>
            </p:nvSpPr>
            <p:spPr>
              <a:xfrm>
                <a:off x="7997090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1" name="Google Shape;1101;p14"/>
              <p:cNvSpPr/>
              <p:nvPr/>
            </p:nvSpPr>
            <p:spPr>
              <a:xfrm>
                <a:off x="7997090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02" name="Google Shape;1102;p14"/>
            <p:cNvGrpSpPr/>
            <p:nvPr/>
          </p:nvGrpSpPr>
          <p:grpSpPr>
            <a:xfrm rot="10800000">
              <a:off x="4588375" y="-4550"/>
              <a:ext cx="4588377" cy="2585529"/>
              <a:chOff x="0" y="-4550"/>
              <a:chExt cx="9143835" cy="5152509"/>
            </a:xfrm>
          </p:grpSpPr>
          <p:sp>
            <p:nvSpPr>
              <p:cNvPr id="1103" name="Google Shape;1103;p14"/>
              <p:cNvSpPr/>
              <p:nvPr/>
            </p:nvSpPr>
            <p:spPr>
              <a:xfrm>
                <a:off x="573433" y="171299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4" name="Google Shape;1104;p14"/>
              <p:cNvSpPr/>
              <p:nvPr/>
            </p:nvSpPr>
            <p:spPr>
              <a:xfrm>
                <a:off x="0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5" name="Google Shape;1105;p14"/>
              <p:cNvSpPr/>
              <p:nvPr/>
            </p:nvSpPr>
            <p:spPr>
              <a:xfrm>
                <a:off x="0" y="343053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6" name="Google Shape;1106;p14"/>
              <p:cNvSpPr/>
              <p:nvPr/>
            </p:nvSpPr>
            <p:spPr>
              <a:xfrm>
                <a:off x="1720337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7" name="Google Shape;1107;p14"/>
              <p:cNvSpPr/>
              <p:nvPr/>
            </p:nvSpPr>
            <p:spPr>
              <a:xfrm>
                <a:off x="1146891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8" name="Google Shape;1108;p14"/>
              <p:cNvSpPr/>
              <p:nvPr/>
            </p:nvSpPr>
            <p:spPr>
              <a:xfrm>
                <a:off x="1146891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9" name="Google Shape;1109;p14"/>
              <p:cNvSpPr/>
              <p:nvPr/>
            </p:nvSpPr>
            <p:spPr>
              <a:xfrm>
                <a:off x="2867228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0" name="Google Shape;1110;p14"/>
              <p:cNvSpPr/>
              <p:nvPr/>
            </p:nvSpPr>
            <p:spPr>
              <a:xfrm>
                <a:off x="2867228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1" name="Google Shape;1111;p14"/>
              <p:cNvSpPr/>
              <p:nvPr/>
            </p:nvSpPr>
            <p:spPr>
              <a:xfrm>
                <a:off x="2293783" y="4003045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2" name="Google Shape;1112;p14"/>
              <p:cNvSpPr/>
              <p:nvPr/>
            </p:nvSpPr>
            <p:spPr>
              <a:xfrm>
                <a:off x="4014120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3" name="Google Shape;1113;p14"/>
              <p:cNvSpPr/>
              <p:nvPr/>
            </p:nvSpPr>
            <p:spPr>
              <a:xfrm>
                <a:off x="3440674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4" name="Google Shape;1114;p14"/>
              <p:cNvSpPr/>
              <p:nvPr/>
            </p:nvSpPr>
            <p:spPr>
              <a:xfrm>
                <a:off x="3440674" y="2858018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5" name="Google Shape;1115;p14"/>
              <p:cNvSpPr/>
              <p:nvPr/>
            </p:nvSpPr>
            <p:spPr>
              <a:xfrm>
                <a:off x="5145436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6" name="Google Shape;1116;p14"/>
              <p:cNvSpPr/>
              <p:nvPr/>
            </p:nvSpPr>
            <p:spPr>
              <a:xfrm>
                <a:off x="5145436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7" name="Google Shape;1117;p14"/>
              <p:cNvSpPr/>
              <p:nvPr/>
            </p:nvSpPr>
            <p:spPr>
              <a:xfrm>
                <a:off x="4571990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8" name="Google Shape;1118;p14"/>
              <p:cNvSpPr/>
              <p:nvPr/>
            </p:nvSpPr>
            <p:spPr>
              <a:xfrm>
                <a:off x="6292327" y="343053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9" name="Google Shape;1119;p14"/>
              <p:cNvSpPr/>
              <p:nvPr/>
            </p:nvSpPr>
            <p:spPr>
              <a:xfrm>
                <a:off x="5718882" y="4003045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0" name="Google Shape;1120;p14"/>
              <p:cNvSpPr/>
              <p:nvPr/>
            </p:nvSpPr>
            <p:spPr>
              <a:xfrm>
                <a:off x="7431431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1" name="Google Shape;1121;p14"/>
              <p:cNvSpPr/>
              <p:nvPr/>
            </p:nvSpPr>
            <p:spPr>
              <a:xfrm>
                <a:off x="7431431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2" name="Google Shape;1122;p14"/>
              <p:cNvSpPr/>
              <p:nvPr/>
            </p:nvSpPr>
            <p:spPr>
              <a:xfrm>
                <a:off x="6857986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3" name="Google Shape;1123;p14"/>
              <p:cNvSpPr/>
              <p:nvPr/>
            </p:nvSpPr>
            <p:spPr>
              <a:xfrm>
                <a:off x="6857986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4" name="Google Shape;1124;p14"/>
              <p:cNvSpPr/>
              <p:nvPr/>
            </p:nvSpPr>
            <p:spPr>
              <a:xfrm>
                <a:off x="8570535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5" name="Google Shape;1125;p14"/>
              <p:cNvSpPr/>
              <p:nvPr/>
            </p:nvSpPr>
            <p:spPr>
              <a:xfrm>
                <a:off x="7997090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6" name="Google Shape;1126;p14"/>
              <p:cNvSpPr/>
              <p:nvPr/>
            </p:nvSpPr>
            <p:spPr>
              <a:xfrm>
                <a:off x="7997090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27" name="Google Shape;1127;p14"/>
            <p:cNvGrpSpPr/>
            <p:nvPr/>
          </p:nvGrpSpPr>
          <p:grpSpPr>
            <a:xfrm>
              <a:off x="0" y="2580975"/>
              <a:ext cx="4588377" cy="2585529"/>
              <a:chOff x="0" y="-4550"/>
              <a:chExt cx="9143835" cy="5152509"/>
            </a:xfrm>
          </p:grpSpPr>
          <p:sp>
            <p:nvSpPr>
              <p:cNvPr id="1128" name="Google Shape;1128;p14"/>
              <p:cNvSpPr/>
              <p:nvPr/>
            </p:nvSpPr>
            <p:spPr>
              <a:xfrm>
                <a:off x="573433" y="171299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9" name="Google Shape;1129;p14"/>
              <p:cNvSpPr/>
              <p:nvPr/>
            </p:nvSpPr>
            <p:spPr>
              <a:xfrm>
                <a:off x="0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0" name="Google Shape;1130;p14"/>
              <p:cNvSpPr/>
              <p:nvPr/>
            </p:nvSpPr>
            <p:spPr>
              <a:xfrm>
                <a:off x="0" y="343053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1" name="Google Shape;1131;p14"/>
              <p:cNvSpPr/>
              <p:nvPr/>
            </p:nvSpPr>
            <p:spPr>
              <a:xfrm>
                <a:off x="1720337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2" name="Google Shape;1132;p14"/>
              <p:cNvSpPr/>
              <p:nvPr/>
            </p:nvSpPr>
            <p:spPr>
              <a:xfrm>
                <a:off x="1146891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3" name="Google Shape;1133;p14"/>
              <p:cNvSpPr/>
              <p:nvPr/>
            </p:nvSpPr>
            <p:spPr>
              <a:xfrm>
                <a:off x="1146891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4" name="Google Shape;1134;p14"/>
              <p:cNvSpPr/>
              <p:nvPr/>
            </p:nvSpPr>
            <p:spPr>
              <a:xfrm>
                <a:off x="2867228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5" name="Google Shape;1135;p14"/>
              <p:cNvSpPr/>
              <p:nvPr/>
            </p:nvSpPr>
            <p:spPr>
              <a:xfrm>
                <a:off x="2867228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6" name="Google Shape;1136;p14"/>
              <p:cNvSpPr/>
              <p:nvPr/>
            </p:nvSpPr>
            <p:spPr>
              <a:xfrm>
                <a:off x="2293783" y="4003045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7" name="Google Shape;1137;p14"/>
              <p:cNvSpPr/>
              <p:nvPr/>
            </p:nvSpPr>
            <p:spPr>
              <a:xfrm>
                <a:off x="4014120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8" name="Google Shape;1138;p14"/>
              <p:cNvSpPr/>
              <p:nvPr/>
            </p:nvSpPr>
            <p:spPr>
              <a:xfrm>
                <a:off x="3440674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9" name="Google Shape;1139;p14"/>
              <p:cNvSpPr/>
              <p:nvPr/>
            </p:nvSpPr>
            <p:spPr>
              <a:xfrm>
                <a:off x="3440674" y="2858018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0" name="Google Shape;1140;p14"/>
              <p:cNvSpPr/>
              <p:nvPr/>
            </p:nvSpPr>
            <p:spPr>
              <a:xfrm>
                <a:off x="5145436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1" name="Google Shape;1141;p14"/>
              <p:cNvSpPr/>
              <p:nvPr/>
            </p:nvSpPr>
            <p:spPr>
              <a:xfrm>
                <a:off x="5145436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2" name="Google Shape;1142;p14"/>
              <p:cNvSpPr/>
              <p:nvPr/>
            </p:nvSpPr>
            <p:spPr>
              <a:xfrm>
                <a:off x="4571990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3" name="Google Shape;1143;p14"/>
              <p:cNvSpPr/>
              <p:nvPr/>
            </p:nvSpPr>
            <p:spPr>
              <a:xfrm>
                <a:off x="6292327" y="343053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4" name="Google Shape;1144;p14"/>
              <p:cNvSpPr/>
              <p:nvPr/>
            </p:nvSpPr>
            <p:spPr>
              <a:xfrm>
                <a:off x="5718882" y="4003045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5" name="Google Shape;1145;p14"/>
              <p:cNvSpPr/>
              <p:nvPr/>
            </p:nvSpPr>
            <p:spPr>
              <a:xfrm>
                <a:off x="7431431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6" name="Google Shape;1146;p14"/>
              <p:cNvSpPr/>
              <p:nvPr/>
            </p:nvSpPr>
            <p:spPr>
              <a:xfrm>
                <a:off x="7431431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7" name="Google Shape;1147;p14"/>
              <p:cNvSpPr/>
              <p:nvPr/>
            </p:nvSpPr>
            <p:spPr>
              <a:xfrm>
                <a:off x="6857986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8" name="Google Shape;1148;p14"/>
              <p:cNvSpPr/>
              <p:nvPr/>
            </p:nvSpPr>
            <p:spPr>
              <a:xfrm>
                <a:off x="6857986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9" name="Google Shape;1149;p14"/>
              <p:cNvSpPr/>
              <p:nvPr/>
            </p:nvSpPr>
            <p:spPr>
              <a:xfrm>
                <a:off x="8570535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0" name="Google Shape;1150;p14"/>
              <p:cNvSpPr/>
              <p:nvPr/>
            </p:nvSpPr>
            <p:spPr>
              <a:xfrm>
                <a:off x="7997090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1" name="Google Shape;1151;p14"/>
              <p:cNvSpPr/>
              <p:nvPr/>
            </p:nvSpPr>
            <p:spPr>
              <a:xfrm>
                <a:off x="7997090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52" name="Google Shape;1152;p14"/>
            <p:cNvGrpSpPr/>
            <p:nvPr/>
          </p:nvGrpSpPr>
          <p:grpSpPr>
            <a:xfrm flipH="1" rot="10800000">
              <a:off x="4588375" y="2580975"/>
              <a:ext cx="4588377" cy="2585529"/>
              <a:chOff x="0" y="-4550"/>
              <a:chExt cx="9143835" cy="5152509"/>
            </a:xfrm>
          </p:grpSpPr>
          <p:sp>
            <p:nvSpPr>
              <p:cNvPr id="1153" name="Google Shape;1153;p14"/>
              <p:cNvSpPr/>
              <p:nvPr/>
            </p:nvSpPr>
            <p:spPr>
              <a:xfrm>
                <a:off x="573433" y="171299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4" name="Google Shape;1154;p14"/>
              <p:cNvSpPr/>
              <p:nvPr/>
            </p:nvSpPr>
            <p:spPr>
              <a:xfrm>
                <a:off x="0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5" name="Google Shape;1155;p14"/>
              <p:cNvSpPr/>
              <p:nvPr/>
            </p:nvSpPr>
            <p:spPr>
              <a:xfrm>
                <a:off x="0" y="343053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6" name="Google Shape;1156;p14"/>
              <p:cNvSpPr/>
              <p:nvPr/>
            </p:nvSpPr>
            <p:spPr>
              <a:xfrm>
                <a:off x="1720337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7" name="Google Shape;1157;p14"/>
              <p:cNvSpPr/>
              <p:nvPr/>
            </p:nvSpPr>
            <p:spPr>
              <a:xfrm>
                <a:off x="1146891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8" name="Google Shape;1158;p14"/>
              <p:cNvSpPr/>
              <p:nvPr/>
            </p:nvSpPr>
            <p:spPr>
              <a:xfrm>
                <a:off x="1146891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9" name="Google Shape;1159;p14"/>
              <p:cNvSpPr/>
              <p:nvPr/>
            </p:nvSpPr>
            <p:spPr>
              <a:xfrm>
                <a:off x="2867228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0" name="Google Shape;1160;p14"/>
              <p:cNvSpPr/>
              <p:nvPr/>
            </p:nvSpPr>
            <p:spPr>
              <a:xfrm>
                <a:off x="2867228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1" name="Google Shape;1161;p14"/>
              <p:cNvSpPr/>
              <p:nvPr/>
            </p:nvSpPr>
            <p:spPr>
              <a:xfrm>
                <a:off x="2293783" y="4003045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2" name="Google Shape;1162;p14"/>
              <p:cNvSpPr/>
              <p:nvPr/>
            </p:nvSpPr>
            <p:spPr>
              <a:xfrm>
                <a:off x="4014120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3" name="Google Shape;1163;p14"/>
              <p:cNvSpPr/>
              <p:nvPr/>
            </p:nvSpPr>
            <p:spPr>
              <a:xfrm>
                <a:off x="3440674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4" name="Google Shape;1164;p14"/>
              <p:cNvSpPr/>
              <p:nvPr/>
            </p:nvSpPr>
            <p:spPr>
              <a:xfrm>
                <a:off x="3440674" y="2858018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5" name="Google Shape;1165;p14"/>
              <p:cNvSpPr/>
              <p:nvPr/>
            </p:nvSpPr>
            <p:spPr>
              <a:xfrm>
                <a:off x="5145436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6" name="Google Shape;1166;p14"/>
              <p:cNvSpPr/>
              <p:nvPr/>
            </p:nvSpPr>
            <p:spPr>
              <a:xfrm>
                <a:off x="5145436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7" name="Google Shape;1167;p14"/>
              <p:cNvSpPr/>
              <p:nvPr/>
            </p:nvSpPr>
            <p:spPr>
              <a:xfrm>
                <a:off x="4571990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8" name="Google Shape;1168;p14"/>
              <p:cNvSpPr/>
              <p:nvPr/>
            </p:nvSpPr>
            <p:spPr>
              <a:xfrm>
                <a:off x="6292327" y="343053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9" name="Google Shape;1169;p14"/>
              <p:cNvSpPr/>
              <p:nvPr/>
            </p:nvSpPr>
            <p:spPr>
              <a:xfrm>
                <a:off x="5718882" y="4003045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0" name="Google Shape;1170;p14"/>
              <p:cNvSpPr/>
              <p:nvPr/>
            </p:nvSpPr>
            <p:spPr>
              <a:xfrm>
                <a:off x="7431431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1" name="Google Shape;1171;p14"/>
              <p:cNvSpPr/>
              <p:nvPr/>
            </p:nvSpPr>
            <p:spPr>
              <a:xfrm>
                <a:off x="7431431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2" name="Google Shape;1172;p14"/>
              <p:cNvSpPr/>
              <p:nvPr/>
            </p:nvSpPr>
            <p:spPr>
              <a:xfrm>
                <a:off x="6857986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3" name="Google Shape;1173;p14"/>
              <p:cNvSpPr/>
              <p:nvPr/>
            </p:nvSpPr>
            <p:spPr>
              <a:xfrm>
                <a:off x="6857986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4" name="Google Shape;1174;p14"/>
              <p:cNvSpPr/>
              <p:nvPr/>
            </p:nvSpPr>
            <p:spPr>
              <a:xfrm>
                <a:off x="8570535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5" name="Google Shape;1175;p14"/>
              <p:cNvSpPr/>
              <p:nvPr/>
            </p:nvSpPr>
            <p:spPr>
              <a:xfrm>
                <a:off x="7997090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6" name="Google Shape;1176;p14"/>
              <p:cNvSpPr/>
              <p:nvPr/>
            </p:nvSpPr>
            <p:spPr>
              <a:xfrm>
                <a:off x="7997090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177" name="Google Shape;1177;p14"/>
          <p:cNvGrpSpPr/>
          <p:nvPr/>
        </p:nvGrpSpPr>
        <p:grpSpPr>
          <a:xfrm>
            <a:off x="0" y="-4550"/>
            <a:ext cx="9176752" cy="5171054"/>
            <a:chOff x="0" y="-4550"/>
            <a:chExt cx="9176752" cy="5171054"/>
          </a:xfrm>
        </p:grpSpPr>
        <p:grpSp>
          <p:nvGrpSpPr>
            <p:cNvPr id="1178" name="Google Shape;1178;p14"/>
            <p:cNvGrpSpPr/>
            <p:nvPr/>
          </p:nvGrpSpPr>
          <p:grpSpPr>
            <a:xfrm>
              <a:off x="0" y="-4550"/>
              <a:ext cx="4588377" cy="2585529"/>
              <a:chOff x="0" y="-4550"/>
              <a:chExt cx="9143835" cy="5152509"/>
            </a:xfrm>
          </p:grpSpPr>
          <p:sp>
            <p:nvSpPr>
              <p:cNvPr id="1179" name="Google Shape;1179;p14"/>
              <p:cNvSpPr/>
              <p:nvPr/>
            </p:nvSpPr>
            <p:spPr>
              <a:xfrm>
                <a:off x="7431431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0" name="Google Shape;1180;p14"/>
              <p:cNvSpPr/>
              <p:nvPr/>
            </p:nvSpPr>
            <p:spPr>
              <a:xfrm>
                <a:off x="573433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1" name="Google Shape;1181;p14"/>
              <p:cNvSpPr/>
              <p:nvPr/>
            </p:nvSpPr>
            <p:spPr>
              <a:xfrm>
                <a:off x="0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2" name="Google Shape;1182;p14"/>
              <p:cNvSpPr/>
              <p:nvPr/>
            </p:nvSpPr>
            <p:spPr>
              <a:xfrm>
                <a:off x="1720337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3" name="Google Shape;1183;p14"/>
              <p:cNvSpPr/>
              <p:nvPr/>
            </p:nvSpPr>
            <p:spPr>
              <a:xfrm>
                <a:off x="1720337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4" name="Google Shape;1184;p14"/>
              <p:cNvSpPr/>
              <p:nvPr/>
            </p:nvSpPr>
            <p:spPr>
              <a:xfrm>
                <a:off x="1146891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5" name="Google Shape;1185;p14"/>
              <p:cNvSpPr/>
              <p:nvPr/>
            </p:nvSpPr>
            <p:spPr>
              <a:xfrm>
                <a:off x="2867228" y="343053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6" name="Google Shape;1186;p14"/>
              <p:cNvSpPr/>
              <p:nvPr/>
            </p:nvSpPr>
            <p:spPr>
              <a:xfrm>
                <a:off x="2293783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7" name="Google Shape;1187;p14"/>
              <p:cNvSpPr/>
              <p:nvPr/>
            </p:nvSpPr>
            <p:spPr>
              <a:xfrm>
                <a:off x="2293783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8" name="Google Shape;1188;p14"/>
              <p:cNvSpPr/>
              <p:nvPr/>
            </p:nvSpPr>
            <p:spPr>
              <a:xfrm>
                <a:off x="4014120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9" name="Google Shape;1189;p14"/>
              <p:cNvSpPr/>
              <p:nvPr/>
            </p:nvSpPr>
            <p:spPr>
              <a:xfrm>
                <a:off x="3440674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0" name="Google Shape;1190;p14"/>
              <p:cNvSpPr/>
              <p:nvPr/>
            </p:nvSpPr>
            <p:spPr>
              <a:xfrm>
                <a:off x="5145436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1" name="Google Shape;1191;p14"/>
              <p:cNvSpPr/>
              <p:nvPr/>
            </p:nvSpPr>
            <p:spPr>
              <a:xfrm>
                <a:off x="5145436" y="171299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2" name="Google Shape;1192;p14"/>
              <p:cNvSpPr/>
              <p:nvPr/>
            </p:nvSpPr>
            <p:spPr>
              <a:xfrm>
                <a:off x="4571990" y="56796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3" name="Google Shape;1193;p14"/>
              <p:cNvSpPr/>
              <p:nvPr/>
            </p:nvSpPr>
            <p:spPr>
              <a:xfrm>
                <a:off x="4571990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4" name="Google Shape;1194;p14"/>
              <p:cNvSpPr/>
              <p:nvPr/>
            </p:nvSpPr>
            <p:spPr>
              <a:xfrm>
                <a:off x="6292327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5" name="Google Shape;1195;p14"/>
              <p:cNvSpPr/>
              <p:nvPr/>
            </p:nvSpPr>
            <p:spPr>
              <a:xfrm>
                <a:off x="6292327" y="1140477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6" name="Google Shape;1196;p14"/>
              <p:cNvSpPr/>
              <p:nvPr/>
            </p:nvSpPr>
            <p:spPr>
              <a:xfrm>
                <a:off x="5718882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7" name="Google Shape;1197;p14"/>
              <p:cNvSpPr/>
              <p:nvPr/>
            </p:nvSpPr>
            <p:spPr>
              <a:xfrm>
                <a:off x="7431431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8" name="Google Shape;1198;p14"/>
              <p:cNvSpPr/>
              <p:nvPr/>
            </p:nvSpPr>
            <p:spPr>
              <a:xfrm>
                <a:off x="7431431" y="343053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9" name="Google Shape;1199;p14"/>
              <p:cNvSpPr/>
              <p:nvPr/>
            </p:nvSpPr>
            <p:spPr>
              <a:xfrm>
                <a:off x="6857986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0" name="Google Shape;1200;p14"/>
              <p:cNvSpPr/>
              <p:nvPr/>
            </p:nvSpPr>
            <p:spPr>
              <a:xfrm>
                <a:off x="8570535" y="56796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1" name="Google Shape;1201;p14"/>
              <p:cNvSpPr/>
              <p:nvPr/>
            </p:nvSpPr>
            <p:spPr>
              <a:xfrm>
                <a:off x="8570535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2" name="Google Shape;1202;p14"/>
              <p:cNvSpPr/>
              <p:nvPr/>
            </p:nvSpPr>
            <p:spPr>
              <a:xfrm>
                <a:off x="7997090" y="1140477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3" name="Google Shape;1203;p14"/>
              <p:cNvSpPr/>
              <p:nvPr/>
            </p:nvSpPr>
            <p:spPr>
              <a:xfrm>
                <a:off x="7997090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04" name="Google Shape;1204;p14"/>
            <p:cNvGrpSpPr/>
            <p:nvPr/>
          </p:nvGrpSpPr>
          <p:grpSpPr>
            <a:xfrm rot="10800000">
              <a:off x="4588375" y="-4550"/>
              <a:ext cx="4588377" cy="2585529"/>
              <a:chOff x="0" y="-4550"/>
              <a:chExt cx="9143835" cy="5152509"/>
            </a:xfrm>
          </p:grpSpPr>
          <p:sp>
            <p:nvSpPr>
              <p:cNvPr id="1205" name="Google Shape;1205;p14"/>
              <p:cNvSpPr/>
              <p:nvPr/>
            </p:nvSpPr>
            <p:spPr>
              <a:xfrm>
                <a:off x="7431431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6" name="Google Shape;1206;p14"/>
              <p:cNvSpPr/>
              <p:nvPr/>
            </p:nvSpPr>
            <p:spPr>
              <a:xfrm>
                <a:off x="573433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7" name="Google Shape;1207;p14"/>
              <p:cNvSpPr/>
              <p:nvPr/>
            </p:nvSpPr>
            <p:spPr>
              <a:xfrm>
                <a:off x="0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8" name="Google Shape;1208;p14"/>
              <p:cNvSpPr/>
              <p:nvPr/>
            </p:nvSpPr>
            <p:spPr>
              <a:xfrm>
                <a:off x="1720337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9" name="Google Shape;1209;p14"/>
              <p:cNvSpPr/>
              <p:nvPr/>
            </p:nvSpPr>
            <p:spPr>
              <a:xfrm>
                <a:off x="1720337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0" name="Google Shape;1210;p14"/>
              <p:cNvSpPr/>
              <p:nvPr/>
            </p:nvSpPr>
            <p:spPr>
              <a:xfrm>
                <a:off x="1146891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1" name="Google Shape;1211;p14"/>
              <p:cNvSpPr/>
              <p:nvPr/>
            </p:nvSpPr>
            <p:spPr>
              <a:xfrm>
                <a:off x="2867228" y="343053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2" name="Google Shape;1212;p14"/>
              <p:cNvSpPr/>
              <p:nvPr/>
            </p:nvSpPr>
            <p:spPr>
              <a:xfrm>
                <a:off x="2293783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3" name="Google Shape;1213;p14"/>
              <p:cNvSpPr/>
              <p:nvPr/>
            </p:nvSpPr>
            <p:spPr>
              <a:xfrm>
                <a:off x="2293783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4" name="Google Shape;1214;p14"/>
              <p:cNvSpPr/>
              <p:nvPr/>
            </p:nvSpPr>
            <p:spPr>
              <a:xfrm>
                <a:off x="4014120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5" name="Google Shape;1215;p14"/>
              <p:cNvSpPr/>
              <p:nvPr/>
            </p:nvSpPr>
            <p:spPr>
              <a:xfrm>
                <a:off x="3440674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6" name="Google Shape;1216;p14"/>
              <p:cNvSpPr/>
              <p:nvPr/>
            </p:nvSpPr>
            <p:spPr>
              <a:xfrm>
                <a:off x="5145436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7" name="Google Shape;1217;p14"/>
              <p:cNvSpPr/>
              <p:nvPr/>
            </p:nvSpPr>
            <p:spPr>
              <a:xfrm>
                <a:off x="5145436" y="171299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8" name="Google Shape;1218;p14"/>
              <p:cNvSpPr/>
              <p:nvPr/>
            </p:nvSpPr>
            <p:spPr>
              <a:xfrm>
                <a:off x="4571990" y="56796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9" name="Google Shape;1219;p14"/>
              <p:cNvSpPr/>
              <p:nvPr/>
            </p:nvSpPr>
            <p:spPr>
              <a:xfrm>
                <a:off x="4571990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0" name="Google Shape;1220;p14"/>
              <p:cNvSpPr/>
              <p:nvPr/>
            </p:nvSpPr>
            <p:spPr>
              <a:xfrm>
                <a:off x="6292327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1" name="Google Shape;1221;p14"/>
              <p:cNvSpPr/>
              <p:nvPr/>
            </p:nvSpPr>
            <p:spPr>
              <a:xfrm>
                <a:off x="6292327" y="1140477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2" name="Google Shape;1222;p14"/>
              <p:cNvSpPr/>
              <p:nvPr/>
            </p:nvSpPr>
            <p:spPr>
              <a:xfrm>
                <a:off x="5718882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3" name="Google Shape;1223;p14"/>
              <p:cNvSpPr/>
              <p:nvPr/>
            </p:nvSpPr>
            <p:spPr>
              <a:xfrm>
                <a:off x="7431431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4" name="Google Shape;1224;p14"/>
              <p:cNvSpPr/>
              <p:nvPr/>
            </p:nvSpPr>
            <p:spPr>
              <a:xfrm>
                <a:off x="7431431" y="343053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5" name="Google Shape;1225;p14"/>
              <p:cNvSpPr/>
              <p:nvPr/>
            </p:nvSpPr>
            <p:spPr>
              <a:xfrm>
                <a:off x="6857986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6" name="Google Shape;1226;p14"/>
              <p:cNvSpPr/>
              <p:nvPr/>
            </p:nvSpPr>
            <p:spPr>
              <a:xfrm>
                <a:off x="8570535" y="56796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7" name="Google Shape;1227;p14"/>
              <p:cNvSpPr/>
              <p:nvPr/>
            </p:nvSpPr>
            <p:spPr>
              <a:xfrm>
                <a:off x="8570535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8" name="Google Shape;1228;p14"/>
              <p:cNvSpPr/>
              <p:nvPr/>
            </p:nvSpPr>
            <p:spPr>
              <a:xfrm>
                <a:off x="7997090" y="1140477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9" name="Google Shape;1229;p14"/>
              <p:cNvSpPr/>
              <p:nvPr/>
            </p:nvSpPr>
            <p:spPr>
              <a:xfrm>
                <a:off x="7997090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30" name="Google Shape;1230;p14"/>
            <p:cNvGrpSpPr/>
            <p:nvPr/>
          </p:nvGrpSpPr>
          <p:grpSpPr>
            <a:xfrm>
              <a:off x="0" y="2580975"/>
              <a:ext cx="4588377" cy="2585529"/>
              <a:chOff x="0" y="-4550"/>
              <a:chExt cx="9143835" cy="5152509"/>
            </a:xfrm>
          </p:grpSpPr>
          <p:sp>
            <p:nvSpPr>
              <p:cNvPr id="1231" name="Google Shape;1231;p14"/>
              <p:cNvSpPr/>
              <p:nvPr/>
            </p:nvSpPr>
            <p:spPr>
              <a:xfrm>
                <a:off x="7431431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2" name="Google Shape;1232;p14"/>
              <p:cNvSpPr/>
              <p:nvPr/>
            </p:nvSpPr>
            <p:spPr>
              <a:xfrm>
                <a:off x="573433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3" name="Google Shape;1233;p14"/>
              <p:cNvSpPr/>
              <p:nvPr/>
            </p:nvSpPr>
            <p:spPr>
              <a:xfrm>
                <a:off x="0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4" name="Google Shape;1234;p14"/>
              <p:cNvSpPr/>
              <p:nvPr/>
            </p:nvSpPr>
            <p:spPr>
              <a:xfrm>
                <a:off x="1720337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5" name="Google Shape;1235;p14"/>
              <p:cNvSpPr/>
              <p:nvPr/>
            </p:nvSpPr>
            <p:spPr>
              <a:xfrm>
                <a:off x="1720337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6" name="Google Shape;1236;p14"/>
              <p:cNvSpPr/>
              <p:nvPr/>
            </p:nvSpPr>
            <p:spPr>
              <a:xfrm>
                <a:off x="1146891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7" name="Google Shape;1237;p14"/>
              <p:cNvSpPr/>
              <p:nvPr/>
            </p:nvSpPr>
            <p:spPr>
              <a:xfrm>
                <a:off x="2867228" y="343053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8" name="Google Shape;1238;p14"/>
              <p:cNvSpPr/>
              <p:nvPr/>
            </p:nvSpPr>
            <p:spPr>
              <a:xfrm>
                <a:off x="2293783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9" name="Google Shape;1239;p14"/>
              <p:cNvSpPr/>
              <p:nvPr/>
            </p:nvSpPr>
            <p:spPr>
              <a:xfrm>
                <a:off x="2293783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0" name="Google Shape;1240;p14"/>
              <p:cNvSpPr/>
              <p:nvPr/>
            </p:nvSpPr>
            <p:spPr>
              <a:xfrm>
                <a:off x="4014120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1" name="Google Shape;1241;p14"/>
              <p:cNvSpPr/>
              <p:nvPr/>
            </p:nvSpPr>
            <p:spPr>
              <a:xfrm>
                <a:off x="3440674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2" name="Google Shape;1242;p14"/>
              <p:cNvSpPr/>
              <p:nvPr/>
            </p:nvSpPr>
            <p:spPr>
              <a:xfrm>
                <a:off x="5145436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3" name="Google Shape;1243;p14"/>
              <p:cNvSpPr/>
              <p:nvPr/>
            </p:nvSpPr>
            <p:spPr>
              <a:xfrm>
                <a:off x="5145436" y="171299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4" name="Google Shape;1244;p14"/>
              <p:cNvSpPr/>
              <p:nvPr/>
            </p:nvSpPr>
            <p:spPr>
              <a:xfrm>
                <a:off x="4571990" y="56796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5" name="Google Shape;1245;p14"/>
              <p:cNvSpPr/>
              <p:nvPr/>
            </p:nvSpPr>
            <p:spPr>
              <a:xfrm>
                <a:off x="4571990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6" name="Google Shape;1246;p14"/>
              <p:cNvSpPr/>
              <p:nvPr/>
            </p:nvSpPr>
            <p:spPr>
              <a:xfrm>
                <a:off x="6292327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7" name="Google Shape;1247;p14"/>
              <p:cNvSpPr/>
              <p:nvPr/>
            </p:nvSpPr>
            <p:spPr>
              <a:xfrm>
                <a:off x="6292327" y="1140477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8" name="Google Shape;1248;p14"/>
              <p:cNvSpPr/>
              <p:nvPr/>
            </p:nvSpPr>
            <p:spPr>
              <a:xfrm>
                <a:off x="5718882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9" name="Google Shape;1249;p14"/>
              <p:cNvSpPr/>
              <p:nvPr/>
            </p:nvSpPr>
            <p:spPr>
              <a:xfrm>
                <a:off x="7431431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0" name="Google Shape;1250;p14"/>
              <p:cNvSpPr/>
              <p:nvPr/>
            </p:nvSpPr>
            <p:spPr>
              <a:xfrm>
                <a:off x="7431431" y="343053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1" name="Google Shape;1251;p14"/>
              <p:cNvSpPr/>
              <p:nvPr/>
            </p:nvSpPr>
            <p:spPr>
              <a:xfrm>
                <a:off x="6857986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2" name="Google Shape;1252;p14"/>
              <p:cNvSpPr/>
              <p:nvPr/>
            </p:nvSpPr>
            <p:spPr>
              <a:xfrm>
                <a:off x="8570535" y="56796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3" name="Google Shape;1253;p14"/>
              <p:cNvSpPr/>
              <p:nvPr/>
            </p:nvSpPr>
            <p:spPr>
              <a:xfrm>
                <a:off x="8570535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4" name="Google Shape;1254;p14"/>
              <p:cNvSpPr/>
              <p:nvPr/>
            </p:nvSpPr>
            <p:spPr>
              <a:xfrm>
                <a:off x="7997090" y="1140477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5" name="Google Shape;1255;p14"/>
              <p:cNvSpPr/>
              <p:nvPr/>
            </p:nvSpPr>
            <p:spPr>
              <a:xfrm>
                <a:off x="7997090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56" name="Google Shape;1256;p14"/>
            <p:cNvGrpSpPr/>
            <p:nvPr/>
          </p:nvGrpSpPr>
          <p:grpSpPr>
            <a:xfrm flipH="1" rot="10800000">
              <a:off x="4588375" y="2580975"/>
              <a:ext cx="4588377" cy="2585529"/>
              <a:chOff x="0" y="-4550"/>
              <a:chExt cx="9143835" cy="5152509"/>
            </a:xfrm>
          </p:grpSpPr>
          <p:sp>
            <p:nvSpPr>
              <p:cNvPr id="1257" name="Google Shape;1257;p14"/>
              <p:cNvSpPr/>
              <p:nvPr/>
            </p:nvSpPr>
            <p:spPr>
              <a:xfrm>
                <a:off x="7431431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8" name="Google Shape;1258;p14"/>
              <p:cNvSpPr/>
              <p:nvPr/>
            </p:nvSpPr>
            <p:spPr>
              <a:xfrm>
                <a:off x="573433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9" name="Google Shape;1259;p14"/>
              <p:cNvSpPr/>
              <p:nvPr/>
            </p:nvSpPr>
            <p:spPr>
              <a:xfrm>
                <a:off x="0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0" name="Google Shape;1260;p14"/>
              <p:cNvSpPr/>
              <p:nvPr/>
            </p:nvSpPr>
            <p:spPr>
              <a:xfrm>
                <a:off x="1720337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1" name="Google Shape;1261;p14"/>
              <p:cNvSpPr/>
              <p:nvPr/>
            </p:nvSpPr>
            <p:spPr>
              <a:xfrm>
                <a:off x="1720337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2" name="Google Shape;1262;p14"/>
              <p:cNvSpPr/>
              <p:nvPr/>
            </p:nvSpPr>
            <p:spPr>
              <a:xfrm>
                <a:off x="1146891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3" name="Google Shape;1263;p14"/>
              <p:cNvSpPr/>
              <p:nvPr/>
            </p:nvSpPr>
            <p:spPr>
              <a:xfrm>
                <a:off x="2867228" y="343053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4" name="Google Shape;1264;p14"/>
              <p:cNvSpPr/>
              <p:nvPr/>
            </p:nvSpPr>
            <p:spPr>
              <a:xfrm>
                <a:off x="2293783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5" name="Google Shape;1265;p14"/>
              <p:cNvSpPr/>
              <p:nvPr/>
            </p:nvSpPr>
            <p:spPr>
              <a:xfrm>
                <a:off x="2293783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6" name="Google Shape;1266;p14"/>
              <p:cNvSpPr/>
              <p:nvPr/>
            </p:nvSpPr>
            <p:spPr>
              <a:xfrm>
                <a:off x="4014120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7" name="Google Shape;1267;p14"/>
              <p:cNvSpPr/>
              <p:nvPr/>
            </p:nvSpPr>
            <p:spPr>
              <a:xfrm>
                <a:off x="3440674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8" name="Google Shape;1268;p14"/>
              <p:cNvSpPr/>
              <p:nvPr/>
            </p:nvSpPr>
            <p:spPr>
              <a:xfrm>
                <a:off x="5145436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9" name="Google Shape;1269;p14"/>
              <p:cNvSpPr/>
              <p:nvPr/>
            </p:nvSpPr>
            <p:spPr>
              <a:xfrm>
                <a:off x="5145436" y="171299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0" name="Google Shape;1270;p14"/>
              <p:cNvSpPr/>
              <p:nvPr/>
            </p:nvSpPr>
            <p:spPr>
              <a:xfrm>
                <a:off x="4571990" y="56796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1" name="Google Shape;1271;p14"/>
              <p:cNvSpPr/>
              <p:nvPr/>
            </p:nvSpPr>
            <p:spPr>
              <a:xfrm>
                <a:off x="4571990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2" name="Google Shape;1272;p14"/>
              <p:cNvSpPr/>
              <p:nvPr/>
            </p:nvSpPr>
            <p:spPr>
              <a:xfrm>
                <a:off x="6292327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3" name="Google Shape;1273;p14"/>
              <p:cNvSpPr/>
              <p:nvPr/>
            </p:nvSpPr>
            <p:spPr>
              <a:xfrm>
                <a:off x="6292327" y="1140477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4" name="Google Shape;1274;p14"/>
              <p:cNvSpPr/>
              <p:nvPr/>
            </p:nvSpPr>
            <p:spPr>
              <a:xfrm>
                <a:off x="5718882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5" name="Google Shape;1275;p14"/>
              <p:cNvSpPr/>
              <p:nvPr/>
            </p:nvSpPr>
            <p:spPr>
              <a:xfrm>
                <a:off x="7431431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6" name="Google Shape;1276;p14"/>
              <p:cNvSpPr/>
              <p:nvPr/>
            </p:nvSpPr>
            <p:spPr>
              <a:xfrm>
                <a:off x="7431431" y="343053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7" name="Google Shape;1277;p14"/>
              <p:cNvSpPr/>
              <p:nvPr/>
            </p:nvSpPr>
            <p:spPr>
              <a:xfrm>
                <a:off x="6857986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8" name="Google Shape;1278;p14"/>
              <p:cNvSpPr/>
              <p:nvPr/>
            </p:nvSpPr>
            <p:spPr>
              <a:xfrm>
                <a:off x="8570535" y="56796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9" name="Google Shape;1279;p14"/>
              <p:cNvSpPr/>
              <p:nvPr/>
            </p:nvSpPr>
            <p:spPr>
              <a:xfrm>
                <a:off x="8570535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0" name="Google Shape;1280;p14"/>
              <p:cNvSpPr/>
              <p:nvPr/>
            </p:nvSpPr>
            <p:spPr>
              <a:xfrm>
                <a:off x="7997090" y="1140477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1" name="Google Shape;1281;p14"/>
              <p:cNvSpPr/>
              <p:nvPr/>
            </p:nvSpPr>
            <p:spPr>
              <a:xfrm>
                <a:off x="7997090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82" name="Google Shape;1282;p14"/>
          <p:cNvGrpSpPr/>
          <p:nvPr/>
        </p:nvGrpSpPr>
        <p:grpSpPr>
          <a:xfrm>
            <a:off x="0" y="-4550"/>
            <a:ext cx="9176752" cy="5171054"/>
            <a:chOff x="0" y="-4550"/>
            <a:chExt cx="9176752" cy="5171054"/>
          </a:xfrm>
        </p:grpSpPr>
        <p:grpSp>
          <p:nvGrpSpPr>
            <p:cNvPr id="1283" name="Google Shape;1283;p14"/>
            <p:cNvGrpSpPr/>
            <p:nvPr/>
          </p:nvGrpSpPr>
          <p:grpSpPr>
            <a:xfrm>
              <a:off x="0" y="-4550"/>
              <a:ext cx="4588377" cy="2585529"/>
              <a:chOff x="0" y="-4550"/>
              <a:chExt cx="9143835" cy="5152509"/>
            </a:xfrm>
          </p:grpSpPr>
          <p:sp>
            <p:nvSpPr>
              <p:cNvPr id="1284" name="Google Shape;1284;p14"/>
              <p:cNvSpPr/>
              <p:nvPr/>
            </p:nvSpPr>
            <p:spPr>
              <a:xfrm>
                <a:off x="573433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5" name="Google Shape;1285;p14"/>
              <p:cNvSpPr/>
              <p:nvPr/>
            </p:nvSpPr>
            <p:spPr>
              <a:xfrm>
                <a:off x="0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6" name="Google Shape;1286;p14"/>
              <p:cNvSpPr/>
              <p:nvPr/>
            </p:nvSpPr>
            <p:spPr>
              <a:xfrm>
                <a:off x="0" y="2858018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7" name="Google Shape;1287;p14"/>
              <p:cNvSpPr/>
              <p:nvPr/>
            </p:nvSpPr>
            <p:spPr>
              <a:xfrm>
                <a:off x="1720337" y="1140477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8" name="Google Shape;1288;p14"/>
              <p:cNvSpPr/>
              <p:nvPr/>
            </p:nvSpPr>
            <p:spPr>
              <a:xfrm>
                <a:off x="1146891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9" name="Google Shape;1289;p14"/>
              <p:cNvSpPr/>
              <p:nvPr/>
            </p:nvSpPr>
            <p:spPr>
              <a:xfrm>
                <a:off x="2293783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0" name="Google Shape;1290;p14"/>
              <p:cNvSpPr/>
              <p:nvPr/>
            </p:nvSpPr>
            <p:spPr>
              <a:xfrm>
                <a:off x="2293783" y="228550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1" name="Google Shape;1291;p14"/>
              <p:cNvSpPr/>
              <p:nvPr/>
            </p:nvSpPr>
            <p:spPr>
              <a:xfrm>
                <a:off x="4014120" y="-4550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2" name="Google Shape;1292;p14"/>
              <p:cNvSpPr/>
              <p:nvPr/>
            </p:nvSpPr>
            <p:spPr>
              <a:xfrm>
                <a:off x="4014120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3" name="Google Shape;1293;p14"/>
              <p:cNvSpPr/>
              <p:nvPr/>
            </p:nvSpPr>
            <p:spPr>
              <a:xfrm>
                <a:off x="3440674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4" name="Google Shape;1294;p14"/>
              <p:cNvSpPr/>
              <p:nvPr/>
            </p:nvSpPr>
            <p:spPr>
              <a:xfrm>
                <a:off x="3440674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5" name="Google Shape;1295;p14"/>
              <p:cNvSpPr/>
              <p:nvPr/>
            </p:nvSpPr>
            <p:spPr>
              <a:xfrm>
                <a:off x="5145436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6" name="Google Shape;1296;p14"/>
              <p:cNvSpPr/>
              <p:nvPr/>
            </p:nvSpPr>
            <p:spPr>
              <a:xfrm>
                <a:off x="5145436" y="4575559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7" name="Google Shape;1297;p14"/>
              <p:cNvSpPr/>
              <p:nvPr/>
            </p:nvSpPr>
            <p:spPr>
              <a:xfrm>
                <a:off x="4571990" y="228550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8" name="Google Shape;1298;p14"/>
              <p:cNvSpPr/>
              <p:nvPr/>
            </p:nvSpPr>
            <p:spPr>
              <a:xfrm>
                <a:off x="6292327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9" name="Google Shape;1299;p14"/>
              <p:cNvSpPr/>
              <p:nvPr/>
            </p:nvSpPr>
            <p:spPr>
              <a:xfrm>
                <a:off x="5718882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0" name="Google Shape;1300;p14"/>
              <p:cNvSpPr/>
              <p:nvPr/>
            </p:nvSpPr>
            <p:spPr>
              <a:xfrm>
                <a:off x="7431431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1" name="Google Shape;1301;p14"/>
              <p:cNvSpPr/>
              <p:nvPr/>
            </p:nvSpPr>
            <p:spPr>
              <a:xfrm>
                <a:off x="6857986" y="2858018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2" name="Google Shape;1302;p14"/>
              <p:cNvSpPr/>
              <p:nvPr/>
            </p:nvSpPr>
            <p:spPr>
              <a:xfrm>
                <a:off x="6857986" y="4575559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3" name="Google Shape;1303;p14"/>
              <p:cNvSpPr/>
              <p:nvPr/>
            </p:nvSpPr>
            <p:spPr>
              <a:xfrm>
                <a:off x="8570535" y="-4550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4" name="Google Shape;1304;p14"/>
              <p:cNvSpPr/>
              <p:nvPr/>
            </p:nvSpPr>
            <p:spPr>
              <a:xfrm>
                <a:off x="8570535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5" name="Google Shape;1305;p14"/>
              <p:cNvSpPr/>
              <p:nvPr/>
            </p:nvSpPr>
            <p:spPr>
              <a:xfrm>
                <a:off x="7997090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6" name="Google Shape;1306;p14"/>
              <p:cNvSpPr/>
              <p:nvPr/>
            </p:nvSpPr>
            <p:spPr>
              <a:xfrm>
                <a:off x="7997090" y="4003045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07" name="Google Shape;1307;p14"/>
            <p:cNvGrpSpPr/>
            <p:nvPr/>
          </p:nvGrpSpPr>
          <p:grpSpPr>
            <a:xfrm rot="10800000">
              <a:off x="4588375" y="-4550"/>
              <a:ext cx="4588377" cy="2585529"/>
              <a:chOff x="0" y="-4550"/>
              <a:chExt cx="9143835" cy="5152509"/>
            </a:xfrm>
          </p:grpSpPr>
          <p:sp>
            <p:nvSpPr>
              <p:cNvPr id="1308" name="Google Shape;1308;p14"/>
              <p:cNvSpPr/>
              <p:nvPr/>
            </p:nvSpPr>
            <p:spPr>
              <a:xfrm>
                <a:off x="573433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9" name="Google Shape;1309;p14"/>
              <p:cNvSpPr/>
              <p:nvPr/>
            </p:nvSpPr>
            <p:spPr>
              <a:xfrm>
                <a:off x="0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0" name="Google Shape;1310;p14"/>
              <p:cNvSpPr/>
              <p:nvPr/>
            </p:nvSpPr>
            <p:spPr>
              <a:xfrm>
                <a:off x="0" y="2858018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1" name="Google Shape;1311;p14"/>
              <p:cNvSpPr/>
              <p:nvPr/>
            </p:nvSpPr>
            <p:spPr>
              <a:xfrm>
                <a:off x="1720337" y="1140477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2" name="Google Shape;1312;p14"/>
              <p:cNvSpPr/>
              <p:nvPr/>
            </p:nvSpPr>
            <p:spPr>
              <a:xfrm>
                <a:off x="1146891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3" name="Google Shape;1313;p14"/>
              <p:cNvSpPr/>
              <p:nvPr/>
            </p:nvSpPr>
            <p:spPr>
              <a:xfrm>
                <a:off x="2293783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4" name="Google Shape;1314;p14"/>
              <p:cNvSpPr/>
              <p:nvPr/>
            </p:nvSpPr>
            <p:spPr>
              <a:xfrm>
                <a:off x="2293783" y="228550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5" name="Google Shape;1315;p14"/>
              <p:cNvSpPr/>
              <p:nvPr/>
            </p:nvSpPr>
            <p:spPr>
              <a:xfrm>
                <a:off x="4014120" y="-4550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6" name="Google Shape;1316;p14"/>
              <p:cNvSpPr/>
              <p:nvPr/>
            </p:nvSpPr>
            <p:spPr>
              <a:xfrm>
                <a:off x="4014120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7" name="Google Shape;1317;p14"/>
              <p:cNvSpPr/>
              <p:nvPr/>
            </p:nvSpPr>
            <p:spPr>
              <a:xfrm>
                <a:off x="3440674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8" name="Google Shape;1318;p14"/>
              <p:cNvSpPr/>
              <p:nvPr/>
            </p:nvSpPr>
            <p:spPr>
              <a:xfrm>
                <a:off x="3440674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9" name="Google Shape;1319;p14"/>
              <p:cNvSpPr/>
              <p:nvPr/>
            </p:nvSpPr>
            <p:spPr>
              <a:xfrm>
                <a:off x="5145436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0" name="Google Shape;1320;p14"/>
              <p:cNvSpPr/>
              <p:nvPr/>
            </p:nvSpPr>
            <p:spPr>
              <a:xfrm>
                <a:off x="5145436" y="4575559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1" name="Google Shape;1321;p14"/>
              <p:cNvSpPr/>
              <p:nvPr/>
            </p:nvSpPr>
            <p:spPr>
              <a:xfrm>
                <a:off x="4571990" y="228550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2" name="Google Shape;1322;p14"/>
              <p:cNvSpPr/>
              <p:nvPr/>
            </p:nvSpPr>
            <p:spPr>
              <a:xfrm>
                <a:off x="6292327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3" name="Google Shape;1323;p14"/>
              <p:cNvSpPr/>
              <p:nvPr/>
            </p:nvSpPr>
            <p:spPr>
              <a:xfrm>
                <a:off x="5718882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4" name="Google Shape;1324;p14"/>
              <p:cNvSpPr/>
              <p:nvPr/>
            </p:nvSpPr>
            <p:spPr>
              <a:xfrm>
                <a:off x="7431431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5" name="Google Shape;1325;p14"/>
              <p:cNvSpPr/>
              <p:nvPr/>
            </p:nvSpPr>
            <p:spPr>
              <a:xfrm>
                <a:off x="6857986" y="2858018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6" name="Google Shape;1326;p14"/>
              <p:cNvSpPr/>
              <p:nvPr/>
            </p:nvSpPr>
            <p:spPr>
              <a:xfrm>
                <a:off x="6857986" y="4575559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7" name="Google Shape;1327;p14"/>
              <p:cNvSpPr/>
              <p:nvPr/>
            </p:nvSpPr>
            <p:spPr>
              <a:xfrm>
                <a:off x="8570535" y="-4550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8" name="Google Shape;1328;p14"/>
              <p:cNvSpPr/>
              <p:nvPr/>
            </p:nvSpPr>
            <p:spPr>
              <a:xfrm>
                <a:off x="8570535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9" name="Google Shape;1329;p14"/>
              <p:cNvSpPr/>
              <p:nvPr/>
            </p:nvSpPr>
            <p:spPr>
              <a:xfrm>
                <a:off x="7997090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0" name="Google Shape;1330;p14"/>
              <p:cNvSpPr/>
              <p:nvPr/>
            </p:nvSpPr>
            <p:spPr>
              <a:xfrm>
                <a:off x="7997090" y="4003045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31" name="Google Shape;1331;p14"/>
            <p:cNvGrpSpPr/>
            <p:nvPr/>
          </p:nvGrpSpPr>
          <p:grpSpPr>
            <a:xfrm>
              <a:off x="0" y="2580975"/>
              <a:ext cx="4588377" cy="2585529"/>
              <a:chOff x="0" y="-4550"/>
              <a:chExt cx="9143835" cy="5152509"/>
            </a:xfrm>
          </p:grpSpPr>
          <p:sp>
            <p:nvSpPr>
              <p:cNvPr id="1332" name="Google Shape;1332;p14"/>
              <p:cNvSpPr/>
              <p:nvPr/>
            </p:nvSpPr>
            <p:spPr>
              <a:xfrm>
                <a:off x="573433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3" name="Google Shape;1333;p14"/>
              <p:cNvSpPr/>
              <p:nvPr/>
            </p:nvSpPr>
            <p:spPr>
              <a:xfrm>
                <a:off x="0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4" name="Google Shape;1334;p14"/>
              <p:cNvSpPr/>
              <p:nvPr/>
            </p:nvSpPr>
            <p:spPr>
              <a:xfrm>
                <a:off x="0" y="2858018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5" name="Google Shape;1335;p14"/>
              <p:cNvSpPr/>
              <p:nvPr/>
            </p:nvSpPr>
            <p:spPr>
              <a:xfrm>
                <a:off x="1720337" y="1140477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6" name="Google Shape;1336;p14"/>
              <p:cNvSpPr/>
              <p:nvPr/>
            </p:nvSpPr>
            <p:spPr>
              <a:xfrm>
                <a:off x="1146891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7" name="Google Shape;1337;p14"/>
              <p:cNvSpPr/>
              <p:nvPr/>
            </p:nvSpPr>
            <p:spPr>
              <a:xfrm>
                <a:off x="2293783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8" name="Google Shape;1338;p14"/>
              <p:cNvSpPr/>
              <p:nvPr/>
            </p:nvSpPr>
            <p:spPr>
              <a:xfrm>
                <a:off x="2293783" y="228550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9" name="Google Shape;1339;p14"/>
              <p:cNvSpPr/>
              <p:nvPr/>
            </p:nvSpPr>
            <p:spPr>
              <a:xfrm>
                <a:off x="4014120" y="-4550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0" name="Google Shape;1340;p14"/>
              <p:cNvSpPr/>
              <p:nvPr/>
            </p:nvSpPr>
            <p:spPr>
              <a:xfrm>
                <a:off x="4014120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1" name="Google Shape;1341;p14"/>
              <p:cNvSpPr/>
              <p:nvPr/>
            </p:nvSpPr>
            <p:spPr>
              <a:xfrm>
                <a:off x="3440674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2" name="Google Shape;1342;p14"/>
              <p:cNvSpPr/>
              <p:nvPr/>
            </p:nvSpPr>
            <p:spPr>
              <a:xfrm>
                <a:off x="3440674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3" name="Google Shape;1343;p14"/>
              <p:cNvSpPr/>
              <p:nvPr/>
            </p:nvSpPr>
            <p:spPr>
              <a:xfrm>
                <a:off x="5145436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4" name="Google Shape;1344;p14"/>
              <p:cNvSpPr/>
              <p:nvPr/>
            </p:nvSpPr>
            <p:spPr>
              <a:xfrm>
                <a:off x="5145436" y="4575559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5" name="Google Shape;1345;p14"/>
              <p:cNvSpPr/>
              <p:nvPr/>
            </p:nvSpPr>
            <p:spPr>
              <a:xfrm>
                <a:off x="4571990" y="228550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6" name="Google Shape;1346;p14"/>
              <p:cNvSpPr/>
              <p:nvPr/>
            </p:nvSpPr>
            <p:spPr>
              <a:xfrm>
                <a:off x="6292327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7" name="Google Shape;1347;p14"/>
              <p:cNvSpPr/>
              <p:nvPr/>
            </p:nvSpPr>
            <p:spPr>
              <a:xfrm>
                <a:off x="5718882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8" name="Google Shape;1348;p14"/>
              <p:cNvSpPr/>
              <p:nvPr/>
            </p:nvSpPr>
            <p:spPr>
              <a:xfrm>
                <a:off x="7431431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9" name="Google Shape;1349;p14"/>
              <p:cNvSpPr/>
              <p:nvPr/>
            </p:nvSpPr>
            <p:spPr>
              <a:xfrm>
                <a:off x="6857986" y="2858018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0" name="Google Shape;1350;p14"/>
              <p:cNvSpPr/>
              <p:nvPr/>
            </p:nvSpPr>
            <p:spPr>
              <a:xfrm>
                <a:off x="6857986" y="4575559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1" name="Google Shape;1351;p14"/>
              <p:cNvSpPr/>
              <p:nvPr/>
            </p:nvSpPr>
            <p:spPr>
              <a:xfrm>
                <a:off x="8570535" y="-4550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2" name="Google Shape;1352;p14"/>
              <p:cNvSpPr/>
              <p:nvPr/>
            </p:nvSpPr>
            <p:spPr>
              <a:xfrm>
                <a:off x="8570535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3" name="Google Shape;1353;p14"/>
              <p:cNvSpPr/>
              <p:nvPr/>
            </p:nvSpPr>
            <p:spPr>
              <a:xfrm>
                <a:off x="7997090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4" name="Google Shape;1354;p14"/>
              <p:cNvSpPr/>
              <p:nvPr/>
            </p:nvSpPr>
            <p:spPr>
              <a:xfrm>
                <a:off x="7997090" y="4003045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55" name="Google Shape;1355;p14"/>
            <p:cNvGrpSpPr/>
            <p:nvPr/>
          </p:nvGrpSpPr>
          <p:grpSpPr>
            <a:xfrm flipH="1" rot="10800000">
              <a:off x="4588375" y="2580975"/>
              <a:ext cx="4588377" cy="2585529"/>
              <a:chOff x="0" y="-4550"/>
              <a:chExt cx="9143835" cy="5152509"/>
            </a:xfrm>
          </p:grpSpPr>
          <p:sp>
            <p:nvSpPr>
              <p:cNvPr id="1356" name="Google Shape;1356;p14"/>
              <p:cNvSpPr/>
              <p:nvPr/>
            </p:nvSpPr>
            <p:spPr>
              <a:xfrm>
                <a:off x="573433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7" name="Google Shape;1357;p14"/>
              <p:cNvSpPr/>
              <p:nvPr/>
            </p:nvSpPr>
            <p:spPr>
              <a:xfrm>
                <a:off x="0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8" name="Google Shape;1358;p14"/>
              <p:cNvSpPr/>
              <p:nvPr/>
            </p:nvSpPr>
            <p:spPr>
              <a:xfrm>
                <a:off x="0" y="2858018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9" name="Google Shape;1359;p14"/>
              <p:cNvSpPr/>
              <p:nvPr/>
            </p:nvSpPr>
            <p:spPr>
              <a:xfrm>
                <a:off x="1720337" y="1140477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0" name="Google Shape;1360;p14"/>
              <p:cNvSpPr/>
              <p:nvPr/>
            </p:nvSpPr>
            <p:spPr>
              <a:xfrm>
                <a:off x="1146891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1" name="Google Shape;1361;p14"/>
              <p:cNvSpPr/>
              <p:nvPr/>
            </p:nvSpPr>
            <p:spPr>
              <a:xfrm>
                <a:off x="2293783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2" name="Google Shape;1362;p14"/>
              <p:cNvSpPr/>
              <p:nvPr/>
            </p:nvSpPr>
            <p:spPr>
              <a:xfrm>
                <a:off x="2293783" y="228550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3" name="Google Shape;1363;p14"/>
              <p:cNvSpPr/>
              <p:nvPr/>
            </p:nvSpPr>
            <p:spPr>
              <a:xfrm>
                <a:off x="4014120" y="-4550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4" name="Google Shape;1364;p14"/>
              <p:cNvSpPr/>
              <p:nvPr/>
            </p:nvSpPr>
            <p:spPr>
              <a:xfrm>
                <a:off x="4014120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5" name="Google Shape;1365;p14"/>
              <p:cNvSpPr/>
              <p:nvPr/>
            </p:nvSpPr>
            <p:spPr>
              <a:xfrm>
                <a:off x="3440674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6" name="Google Shape;1366;p14"/>
              <p:cNvSpPr/>
              <p:nvPr/>
            </p:nvSpPr>
            <p:spPr>
              <a:xfrm>
                <a:off x="3440674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7" name="Google Shape;1367;p14"/>
              <p:cNvSpPr/>
              <p:nvPr/>
            </p:nvSpPr>
            <p:spPr>
              <a:xfrm>
                <a:off x="5145436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8" name="Google Shape;1368;p14"/>
              <p:cNvSpPr/>
              <p:nvPr/>
            </p:nvSpPr>
            <p:spPr>
              <a:xfrm>
                <a:off x="5145436" y="4575559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9" name="Google Shape;1369;p14"/>
              <p:cNvSpPr/>
              <p:nvPr/>
            </p:nvSpPr>
            <p:spPr>
              <a:xfrm>
                <a:off x="4571990" y="228550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0" name="Google Shape;1370;p14"/>
              <p:cNvSpPr/>
              <p:nvPr/>
            </p:nvSpPr>
            <p:spPr>
              <a:xfrm>
                <a:off x="6292327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1" name="Google Shape;1371;p14"/>
              <p:cNvSpPr/>
              <p:nvPr/>
            </p:nvSpPr>
            <p:spPr>
              <a:xfrm>
                <a:off x="5718882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2" name="Google Shape;1372;p14"/>
              <p:cNvSpPr/>
              <p:nvPr/>
            </p:nvSpPr>
            <p:spPr>
              <a:xfrm>
                <a:off x="7431431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3" name="Google Shape;1373;p14"/>
              <p:cNvSpPr/>
              <p:nvPr/>
            </p:nvSpPr>
            <p:spPr>
              <a:xfrm>
                <a:off x="6857986" y="2858018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4" name="Google Shape;1374;p14"/>
              <p:cNvSpPr/>
              <p:nvPr/>
            </p:nvSpPr>
            <p:spPr>
              <a:xfrm>
                <a:off x="6857986" y="4575559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5" name="Google Shape;1375;p14"/>
              <p:cNvSpPr/>
              <p:nvPr/>
            </p:nvSpPr>
            <p:spPr>
              <a:xfrm>
                <a:off x="8570535" y="-4550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6" name="Google Shape;1376;p14"/>
              <p:cNvSpPr/>
              <p:nvPr/>
            </p:nvSpPr>
            <p:spPr>
              <a:xfrm>
                <a:off x="8570535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7" name="Google Shape;1377;p14"/>
              <p:cNvSpPr/>
              <p:nvPr/>
            </p:nvSpPr>
            <p:spPr>
              <a:xfrm>
                <a:off x="7997090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8" name="Google Shape;1378;p14"/>
              <p:cNvSpPr/>
              <p:nvPr/>
            </p:nvSpPr>
            <p:spPr>
              <a:xfrm>
                <a:off x="7997090" y="4003045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379" name="Google Shape;1379;p14"/>
          <p:cNvGrpSpPr/>
          <p:nvPr/>
        </p:nvGrpSpPr>
        <p:grpSpPr>
          <a:xfrm>
            <a:off x="0" y="-4550"/>
            <a:ext cx="9176752" cy="5171054"/>
            <a:chOff x="0" y="-4550"/>
            <a:chExt cx="9176752" cy="5171054"/>
          </a:xfrm>
        </p:grpSpPr>
        <p:grpSp>
          <p:nvGrpSpPr>
            <p:cNvPr id="1380" name="Google Shape;1380;p14"/>
            <p:cNvGrpSpPr/>
            <p:nvPr/>
          </p:nvGrpSpPr>
          <p:grpSpPr>
            <a:xfrm>
              <a:off x="0" y="-4550"/>
              <a:ext cx="4588377" cy="2585529"/>
              <a:chOff x="0" y="-4550"/>
              <a:chExt cx="9143835" cy="5152509"/>
            </a:xfrm>
          </p:grpSpPr>
          <p:sp>
            <p:nvSpPr>
              <p:cNvPr id="1381" name="Google Shape;1381;p14"/>
              <p:cNvSpPr/>
              <p:nvPr/>
            </p:nvSpPr>
            <p:spPr>
              <a:xfrm>
                <a:off x="7997090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2" name="Google Shape;1382;p14"/>
              <p:cNvSpPr/>
              <p:nvPr/>
            </p:nvSpPr>
            <p:spPr>
              <a:xfrm>
                <a:off x="573433" y="228550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3" name="Google Shape;1383;p14"/>
              <p:cNvSpPr/>
              <p:nvPr/>
            </p:nvSpPr>
            <p:spPr>
              <a:xfrm>
                <a:off x="573433" y="4003045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4" name="Google Shape;1384;p14"/>
              <p:cNvSpPr/>
              <p:nvPr/>
            </p:nvSpPr>
            <p:spPr>
              <a:xfrm>
                <a:off x="0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5" name="Google Shape;1385;p14"/>
              <p:cNvSpPr/>
              <p:nvPr/>
            </p:nvSpPr>
            <p:spPr>
              <a:xfrm>
                <a:off x="1720337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6" name="Google Shape;1386;p14"/>
              <p:cNvSpPr/>
              <p:nvPr/>
            </p:nvSpPr>
            <p:spPr>
              <a:xfrm>
                <a:off x="1720337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7" name="Google Shape;1387;p14"/>
              <p:cNvSpPr/>
              <p:nvPr/>
            </p:nvSpPr>
            <p:spPr>
              <a:xfrm>
                <a:off x="1146891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8" name="Google Shape;1388;p14"/>
              <p:cNvSpPr/>
              <p:nvPr/>
            </p:nvSpPr>
            <p:spPr>
              <a:xfrm>
                <a:off x="2867228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9" name="Google Shape;1389;p14"/>
              <p:cNvSpPr/>
              <p:nvPr/>
            </p:nvSpPr>
            <p:spPr>
              <a:xfrm>
                <a:off x="2293783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0" name="Google Shape;1390;p14"/>
              <p:cNvSpPr/>
              <p:nvPr/>
            </p:nvSpPr>
            <p:spPr>
              <a:xfrm>
                <a:off x="2293783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1" name="Google Shape;1391;p14"/>
              <p:cNvSpPr/>
              <p:nvPr/>
            </p:nvSpPr>
            <p:spPr>
              <a:xfrm>
                <a:off x="4014120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2" name="Google Shape;1392;p14"/>
              <p:cNvSpPr/>
              <p:nvPr/>
            </p:nvSpPr>
            <p:spPr>
              <a:xfrm>
                <a:off x="3440674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3" name="Google Shape;1393;p14"/>
              <p:cNvSpPr/>
              <p:nvPr/>
            </p:nvSpPr>
            <p:spPr>
              <a:xfrm>
                <a:off x="3440674" y="4003045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4" name="Google Shape;1394;p14"/>
              <p:cNvSpPr/>
              <p:nvPr/>
            </p:nvSpPr>
            <p:spPr>
              <a:xfrm>
                <a:off x="5145436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5" name="Google Shape;1395;p14"/>
              <p:cNvSpPr/>
              <p:nvPr/>
            </p:nvSpPr>
            <p:spPr>
              <a:xfrm>
                <a:off x="4571990" y="343053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6" name="Google Shape;1396;p14"/>
              <p:cNvSpPr/>
              <p:nvPr/>
            </p:nvSpPr>
            <p:spPr>
              <a:xfrm>
                <a:off x="6292327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7" name="Google Shape;1397;p14"/>
              <p:cNvSpPr/>
              <p:nvPr/>
            </p:nvSpPr>
            <p:spPr>
              <a:xfrm>
                <a:off x="5718882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8" name="Google Shape;1398;p14"/>
              <p:cNvSpPr/>
              <p:nvPr/>
            </p:nvSpPr>
            <p:spPr>
              <a:xfrm>
                <a:off x="7431431" y="56796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9" name="Google Shape;1399;p14"/>
              <p:cNvSpPr/>
              <p:nvPr/>
            </p:nvSpPr>
            <p:spPr>
              <a:xfrm>
                <a:off x="6857986" y="-4550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0" name="Google Shape;1400;p14"/>
              <p:cNvSpPr/>
              <p:nvPr/>
            </p:nvSpPr>
            <p:spPr>
              <a:xfrm>
                <a:off x="6857986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1" name="Google Shape;1401;p14"/>
              <p:cNvSpPr/>
              <p:nvPr/>
            </p:nvSpPr>
            <p:spPr>
              <a:xfrm>
                <a:off x="8570535" y="228550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2" name="Google Shape;1402;p14"/>
              <p:cNvSpPr/>
              <p:nvPr/>
            </p:nvSpPr>
            <p:spPr>
              <a:xfrm>
                <a:off x="7997090" y="343053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3" name="Google Shape;1403;p14"/>
              <p:cNvSpPr/>
              <p:nvPr/>
            </p:nvSpPr>
            <p:spPr>
              <a:xfrm>
                <a:off x="4571990" y="-4550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04" name="Google Shape;1404;p14"/>
            <p:cNvGrpSpPr/>
            <p:nvPr/>
          </p:nvGrpSpPr>
          <p:grpSpPr>
            <a:xfrm rot="10800000">
              <a:off x="4588375" y="-4550"/>
              <a:ext cx="4588377" cy="2585529"/>
              <a:chOff x="0" y="-4550"/>
              <a:chExt cx="9143835" cy="5152509"/>
            </a:xfrm>
          </p:grpSpPr>
          <p:sp>
            <p:nvSpPr>
              <p:cNvPr id="1405" name="Google Shape;1405;p14"/>
              <p:cNvSpPr/>
              <p:nvPr/>
            </p:nvSpPr>
            <p:spPr>
              <a:xfrm>
                <a:off x="7997090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6" name="Google Shape;1406;p14"/>
              <p:cNvSpPr/>
              <p:nvPr/>
            </p:nvSpPr>
            <p:spPr>
              <a:xfrm>
                <a:off x="573433" y="228550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7" name="Google Shape;1407;p14"/>
              <p:cNvSpPr/>
              <p:nvPr/>
            </p:nvSpPr>
            <p:spPr>
              <a:xfrm>
                <a:off x="573433" y="4003045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8" name="Google Shape;1408;p14"/>
              <p:cNvSpPr/>
              <p:nvPr/>
            </p:nvSpPr>
            <p:spPr>
              <a:xfrm>
                <a:off x="0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9" name="Google Shape;1409;p14"/>
              <p:cNvSpPr/>
              <p:nvPr/>
            </p:nvSpPr>
            <p:spPr>
              <a:xfrm>
                <a:off x="1720337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0" name="Google Shape;1410;p14"/>
              <p:cNvSpPr/>
              <p:nvPr/>
            </p:nvSpPr>
            <p:spPr>
              <a:xfrm>
                <a:off x="1720337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1" name="Google Shape;1411;p14"/>
              <p:cNvSpPr/>
              <p:nvPr/>
            </p:nvSpPr>
            <p:spPr>
              <a:xfrm>
                <a:off x="1146891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2" name="Google Shape;1412;p14"/>
              <p:cNvSpPr/>
              <p:nvPr/>
            </p:nvSpPr>
            <p:spPr>
              <a:xfrm>
                <a:off x="2867228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3" name="Google Shape;1413;p14"/>
              <p:cNvSpPr/>
              <p:nvPr/>
            </p:nvSpPr>
            <p:spPr>
              <a:xfrm>
                <a:off x="2293783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4" name="Google Shape;1414;p14"/>
              <p:cNvSpPr/>
              <p:nvPr/>
            </p:nvSpPr>
            <p:spPr>
              <a:xfrm>
                <a:off x="2293783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5" name="Google Shape;1415;p14"/>
              <p:cNvSpPr/>
              <p:nvPr/>
            </p:nvSpPr>
            <p:spPr>
              <a:xfrm>
                <a:off x="4014120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6" name="Google Shape;1416;p14"/>
              <p:cNvSpPr/>
              <p:nvPr/>
            </p:nvSpPr>
            <p:spPr>
              <a:xfrm>
                <a:off x="3440674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7" name="Google Shape;1417;p14"/>
              <p:cNvSpPr/>
              <p:nvPr/>
            </p:nvSpPr>
            <p:spPr>
              <a:xfrm>
                <a:off x="3440674" y="4003045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8" name="Google Shape;1418;p14"/>
              <p:cNvSpPr/>
              <p:nvPr/>
            </p:nvSpPr>
            <p:spPr>
              <a:xfrm>
                <a:off x="5145436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9" name="Google Shape;1419;p14"/>
              <p:cNvSpPr/>
              <p:nvPr/>
            </p:nvSpPr>
            <p:spPr>
              <a:xfrm>
                <a:off x="4571990" y="343053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0" name="Google Shape;1420;p14"/>
              <p:cNvSpPr/>
              <p:nvPr/>
            </p:nvSpPr>
            <p:spPr>
              <a:xfrm>
                <a:off x="6292327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1" name="Google Shape;1421;p14"/>
              <p:cNvSpPr/>
              <p:nvPr/>
            </p:nvSpPr>
            <p:spPr>
              <a:xfrm>
                <a:off x="5718882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2" name="Google Shape;1422;p14"/>
              <p:cNvSpPr/>
              <p:nvPr/>
            </p:nvSpPr>
            <p:spPr>
              <a:xfrm>
                <a:off x="7431431" y="56796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3" name="Google Shape;1423;p14"/>
              <p:cNvSpPr/>
              <p:nvPr/>
            </p:nvSpPr>
            <p:spPr>
              <a:xfrm>
                <a:off x="6857986" y="-4550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4" name="Google Shape;1424;p14"/>
              <p:cNvSpPr/>
              <p:nvPr/>
            </p:nvSpPr>
            <p:spPr>
              <a:xfrm>
                <a:off x="6857986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5" name="Google Shape;1425;p14"/>
              <p:cNvSpPr/>
              <p:nvPr/>
            </p:nvSpPr>
            <p:spPr>
              <a:xfrm>
                <a:off x="8570535" y="228550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6" name="Google Shape;1426;p14"/>
              <p:cNvSpPr/>
              <p:nvPr/>
            </p:nvSpPr>
            <p:spPr>
              <a:xfrm>
                <a:off x="7997090" y="343053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7" name="Google Shape;1427;p14"/>
              <p:cNvSpPr/>
              <p:nvPr/>
            </p:nvSpPr>
            <p:spPr>
              <a:xfrm>
                <a:off x="4571990" y="-4550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28" name="Google Shape;1428;p14"/>
            <p:cNvGrpSpPr/>
            <p:nvPr/>
          </p:nvGrpSpPr>
          <p:grpSpPr>
            <a:xfrm>
              <a:off x="0" y="2580975"/>
              <a:ext cx="4588377" cy="2585529"/>
              <a:chOff x="0" y="-4550"/>
              <a:chExt cx="9143835" cy="5152509"/>
            </a:xfrm>
          </p:grpSpPr>
          <p:sp>
            <p:nvSpPr>
              <p:cNvPr id="1429" name="Google Shape;1429;p14"/>
              <p:cNvSpPr/>
              <p:nvPr/>
            </p:nvSpPr>
            <p:spPr>
              <a:xfrm>
                <a:off x="7997090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0" name="Google Shape;1430;p14"/>
              <p:cNvSpPr/>
              <p:nvPr/>
            </p:nvSpPr>
            <p:spPr>
              <a:xfrm>
                <a:off x="573433" y="228550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1" name="Google Shape;1431;p14"/>
              <p:cNvSpPr/>
              <p:nvPr/>
            </p:nvSpPr>
            <p:spPr>
              <a:xfrm>
                <a:off x="573433" y="4003045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2" name="Google Shape;1432;p14"/>
              <p:cNvSpPr/>
              <p:nvPr/>
            </p:nvSpPr>
            <p:spPr>
              <a:xfrm>
                <a:off x="0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3" name="Google Shape;1433;p14"/>
              <p:cNvSpPr/>
              <p:nvPr/>
            </p:nvSpPr>
            <p:spPr>
              <a:xfrm>
                <a:off x="1720337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4" name="Google Shape;1434;p14"/>
              <p:cNvSpPr/>
              <p:nvPr/>
            </p:nvSpPr>
            <p:spPr>
              <a:xfrm>
                <a:off x="1720337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5" name="Google Shape;1435;p14"/>
              <p:cNvSpPr/>
              <p:nvPr/>
            </p:nvSpPr>
            <p:spPr>
              <a:xfrm>
                <a:off x="1146891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6" name="Google Shape;1436;p14"/>
              <p:cNvSpPr/>
              <p:nvPr/>
            </p:nvSpPr>
            <p:spPr>
              <a:xfrm>
                <a:off x="2867228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7" name="Google Shape;1437;p14"/>
              <p:cNvSpPr/>
              <p:nvPr/>
            </p:nvSpPr>
            <p:spPr>
              <a:xfrm>
                <a:off x="2293783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8" name="Google Shape;1438;p14"/>
              <p:cNvSpPr/>
              <p:nvPr/>
            </p:nvSpPr>
            <p:spPr>
              <a:xfrm>
                <a:off x="2293783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9" name="Google Shape;1439;p14"/>
              <p:cNvSpPr/>
              <p:nvPr/>
            </p:nvSpPr>
            <p:spPr>
              <a:xfrm>
                <a:off x="4014120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0" name="Google Shape;1440;p14"/>
              <p:cNvSpPr/>
              <p:nvPr/>
            </p:nvSpPr>
            <p:spPr>
              <a:xfrm>
                <a:off x="3440674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1" name="Google Shape;1441;p14"/>
              <p:cNvSpPr/>
              <p:nvPr/>
            </p:nvSpPr>
            <p:spPr>
              <a:xfrm>
                <a:off x="3440674" y="4003045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2" name="Google Shape;1442;p14"/>
              <p:cNvSpPr/>
              <p:nvPr/>
            </p:nvSpPr>
            <p:spPr>
              <a:xfrm>
                <a:off x="5145436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3" name="Google Shape;1443;p14"/>
              <p:cNvSpPr/>
              <p:nvPr/>
            </p:nvSpPr>
            <p:spPr>
              <a:xfrm>
                <a:off x="4571990" y="343053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4" name="Google Shape;1444;p14"/>
              <p:cNvSpPr/>
              <p:nvPr/>
            </p:nvSpPr>
            <p:spPr>
              <a:xfrm>
                <a:off x="6292327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5" name="Google Shape;1445;p14"/>
              <p:cNvSpPr/>
              <p:nvPr/>
            </p:nvSpPr>
            <p:spPr>
              <a:xfrm>
                <a:off x="5718882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6" name="Google Shape;1446;p14"/>
              <p:cNvSpPr/>
              <p:nvPr/>
            </p:nvSpPr>
            <p:spPr>
              <a:xfrm>
                <a:off x="7431431" y="56796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7" name="Google Shape;1447;p14"/>
              <p:cNvSpPr/>
              <p:nvPr/>
            </p:nvSpPr>
            <p:spPr>
              <a:xfrm>
                <a:off x="6857986" y="-4550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8" name="Google Shape;1448;p14"/>
              <p:cNvSpPr/>
              <p:nvPr/>
            </p:nvSpPr>
            <p:spPr>
              <a:xfrm>
                <a:off x="6857986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9" name="Google Shape;1449;p14"/>
              <p:cNvSpPr/>
              <p:nvPr/>
            </p:nvSpPr>
            <p:spPr>
              <a:xfrm>
                <a:off x="8570535" y="228550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0" name="Google Shape;1450;p14"/>
              <p:cNvSpPr/>
              <p:nvPr/>
            </p:nvSpPr>
            <p:spPr>
              <a:xfrm>
                <a:off x="7997090" y="343053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1" name="Google Shape;1451;p14"/>
              <p:cNvSpPr/>
              <p:nvPr/>
            </p:nvSpPr>
            <p:spPr>
              <a:xfrm>
                <a:off x="4571990" y="-4550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52" name="Google Shape;1452;p14"/>
            <p:cNvGrpSpPr/>
            <p:nvPr/>
          </p:nvGrpSpPr>
          <p:grpSpPr>
            <a:xfrm flipH="1" rot="10800000">
              <a:off x="4588375" y="2580975"/>
              <a:ext cx="4588377" cy="2585529"/>
              <a:chOff x="0" y="-4550"/>
              <a:chExt cx="9143835" cy="5152509"/>
            </a:xfrm>
          </p:grpSpPr>
          <p:sp>
            <p:nvSpPr>
              <p:cNvPr id="1453" name="Google Shape;1453;p14"/>
              <p:cNvSpPr/>
              <p:nvPr/>
            </p:nvSpPr>
            <p:spPr>
              <a:xfrm>
                <a:off x="7997090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4" name="Google Shape;1454;p14"/>
              <p:cNvSpPr/>
              <p:nvPr/>
            </p:nvSpPr>
            <p:spPr>
              <a:xfrm>
                <a:off x="573433" y="228550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5" name="Google Shape;1455;p14"/>
              <p:cNvSpPr/>
              <p:nvPr/>
            </p:nvSpPr>
            <p:spPr>
              <a:xfrm>
                <a:off x="573433" y="4003045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6" name="Google Shape;1456;p14"/>
              <p:cNvSpPr/>
              <p:nvPr/>
            </p:nvSpPr>
            <p:spPr>
              <a:xfrm>
                <a:off x="0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7" name="Google Shape;1457;p14"/>
              <p:cNvSpPr/>
              <p:nvPr/>
            </p:nvSpPr>
            <p:spPr>
              <a:xfrm>
                <a:off x="1720337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8" name="Google Shape;1458;p14"/>
              <p:cNvSpPr/>
              <p:nvPr/>
            </p:nvSpPr>
            <p:spPr>
              <a:xfrm>
                <a:off x="1720337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9" name="Google Shape;1459;p14"/>
              <p:cNvSpPr/>
              <p:nvPr/>
            </p:nvSpPr>
            <p:spPr>
              <a:xfrm>
                <a:off x="1146891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0" name="Google Shape;1460;p14"/>
              <p:cNvSpPr/>
              <p:nvPr/>
            </p:nvSpPr>
            <p:spPr>
              <a:xfrm>
                <a:off x="2867228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1" name="Google Shape;1461;p14"/>
              <p:cNvSpPr/>
              <p:nvPr/>
            </p:nvSpPr>
            <p:spPr>
              <a:xfrm>
                <a:off x="2293783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2" name="Google Shape;1462;p14"/>
              <p:cNvSpPr/>
              <p:nvPr/>
            </p:nvSpPr>
            <p:spPr>
              <a:xfrm>
                <a:off x="2293783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3" name="Google Shape;1463;p14"/>
              <p:cNvSpPr/>
              <p:nvPr/>
            </p:nvSpPr>
            <p:spPr>
              <a:xfrm>
                <a:off x="4014120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4" name="Google Shape;1464;p14"/>
              <p:cNvSpPr/>
              <p:nvPr/>
            </p:nvSpPr>
            <p:spPr>
              <a:xfrm>
                <a:off x="3440674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5" name="Google Shape;1465;p14"/>
              <p:cNvSpPr/>
              <p:nvPr/>
            </p:nvSpPr>
            <p:spPr>
              <a:xfrm>
                <a:off x="3440674" y="4003045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6" name="Google Shape;1466;p14"/>
              <p:cNvSpPr/>
              <p:nvPr/>
            </p:nvSpPr>
            <p:spPr>
              <a:xfrm>
                <a:off x="5145436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7" name="Google Shape;1467;p14"/>
              <p:cNvSpPr/>
              <p:nvPr/>
            </p:nvSpPr>
            <p:spPr>
              <a:xfrm>
                <a:off x="4571990" y="343053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8" name="Google Shape;1468;p14"/>
              <p:cNvSpPr/>
              <p:nvPr/>
            </p:nvSpPr>
            <p:spPr>
              <a:xfrm>
                <a:off x="6292327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9" name="Google Shape;1469;p14"/>
              <p:cNvSpPr/>
              <p:nvPr/>
            </p:nvSpPr>
            <p:spPr>
              <a:xfrm>
                <a:off x="5718882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0" name="Google Shape;1470;p14"/>
              <p:cNvSpPr/>
              <p:nvPr/>
            </p:nvSpPr>
            <p:spPr>
              <a:xfrm>
                <a:off x="7431431" y="56796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1" name="Google Shape;1471;p14"/>
              <p:cNvSpPr/>
              <p:nvPr/>
            </p:nvSpPr>
            <p:spPr>
              <a:xfrm>
                <a:off x="6857986" y="-4550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2" name="Google Shape;1472;p14"/>
              <p:cNvSpPr/>
              <p:nvPr/>
            </p:nvSpPr>
            <p:spPr>
              <a:xfrm>
                <a:off x="6857986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3" name="Google Shape;1473;p14"/>
              <p:cNvSpPr/>
              <p:nvPr/>
            </p:nvSpPr>
            <p:spPr>
              <a:xfrm>
                <a:off x="8570535" y="228550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4" name="Google Shape;1474;p14"/>
              <p:cNvSpPr/>
              <p:nvPr/>
            </p:nvSpPr>
            <p:spPr>
              <a:xfrm>
                <a:off x="7997090" y="343053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5" name="Google Shape;1475;p14"/>
              <p:cNvSpPr/>
              <p:nvPr/>
            </p:nvSpPr>
            <p:spPr>
              <a:xfrm>
                <a:off x="4571990" y="-4550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3"/>
          <p:cNvGrpSpPr/>
          <p:nvPr/>
        </p:nvGrpSpPr>
        <p:grpSpPr>
          <a:xfrm>
            <a:off x="4571990" y="1140477"/>
            <a:ext cx="4571845" cy="4007481"/>
            <a:chOff x="4571990" y="1140477"/>
            <a:chExt cx="4571845" cy="4007481"/>
          </a:xfrm>
        </p:grpSpPr>
        <p:sp>
          <p:nvSpPr>
            <p:cNvPr id="113" name="Google Shape;113;p3"/>
            <p:cNvSpPr/>
            <p:nvPr/>
          </p:nvSpPr>
          <p:spPr>
            <a:xfrm>
              <a:off x="5145436" y="1140477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5145436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4571990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6292327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718882" y="343053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718882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431431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6857986" y="1140477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7997090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" name="Google Shape;124;p3"/>
          <p:cNvGrpSpPr/>
          <p:nvPr/>
        </p:nvGrpSpPr>
        <p:grpSpPr>
          <a:xfrm>
            <a:off x="4571990" y="-4550"/>
            <a:ext cx="4571845" cy="4579995"/>
            <a:chOff x="4571990" y="-4550"/>
            <a:chExt cx="4571845" cy="4579995"/>
          </a:xfrm>
        </p:grpSpPr>
        <p:sp>
          <p:nvSpPr>
            <p:cNvPr id="125" name="Google Shape;125;p3"/>
            <p:cNvSpPr/>
            <p:nvPr/>
          </p:nvSpPr>
          <p:spPr>
            <a:xfrm>
              <a:off x="4571990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4571990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6292327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6292327" y="228550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6292327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18882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718882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7431431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6857986" y="343053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718882" y="2858018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" name="Google Shape;136;p3"/>
          <p:cNvGrpSpPr/>
          <p:nvPr/>
        </p:nvGrpSpPr>
        <p:grpSpPr>
          <a:xfrm>
            <a:off x="4571990" y="-4550"/>
            <a:ext cx="4571845" cy="5152509"/>
            <a:chOff x="4571990" y="-4550"/>
            <a:chExt cx="4571845" cy="5152509"/>
          </a:xfrm>
        </p:grpSpPr>
        <p:sp>
          <p:nvSpPr>
            <p:cNvPr id="137" name="Google Shape;137;p3"/>
            <p:cNvSpPr/>
            <p:nvPr/>
          </p:nvSpPr>
          <p:spPr>
            <a:xfrm>
              <a:off x="5145436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145436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4571990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6292327" y="3430531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718882" y="4003045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7431431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857986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6857986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7997090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" name="Google Shape;149;p3"/>
          <p:cNvGrpSpPr/>
          <p:nvPr/>
        </p:nvGrpSpPr>
        <p:grpSpPr>
          <a:xfrm>
            <a:off x="4571990" y="-4550"/>
            <a:ext cx="4571845" cy="5152509"/>
            <a:chOff x="4571990" y="-4550"/>
            <a:chExt cx="4571845" cy="5152509"/>
          </a:xfrm>
        </p:grpSpPr>
        <p:sp>
          <p:nvSpPr>
            <p:cNvPr id="150" name="Google Shape;150;p3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5145436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5145436" y="171299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4571990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457199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6292327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6292327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5718882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431431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431431" y="343053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6857986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7997090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7997090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" name="Google Shape;165;p3"/>
          <p:cNvGrpSpPr/>
          <p:nvPr/>
        </p:nvGrpSpPr>
        <p:grpSpPr>
          <a:xfrm>
            <a:off x="4571990" y="-4550"/>
            <a:ext cx="4571845" cy="5152509"/>
            <a:chOff x="4571990" y="-4550"/>
            <a:chExt cx="4571845" cy="5152509"/>
          </a:xfrm>
        </p:grpSpPr>
        <p:sp>
          <p:nvSpPr>
            <p:cNvPr id="166" name="Google Shape;166;p3"/>
            <p:cNvSpPr/>
            <p:nvPr/>
          </p:nvSpPr>
          <p:spPr>
            <a:xfrm>
              <a:off x="5145436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514543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4571990" y="228550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6292327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5718882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7431431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6857986" y="2858018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85798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7997090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7997090" y="4003045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" name="Google Shape;178;p3"/>
          <p:cNvGrpSpPr/>
          <p:nvPr/>
        </p:nvGrpSpPr>
        <p:grpSpPr>
          <a:xfrm>
            <a:off x="4571990" y="-4550"/>
            <a:ext cx="4571845" cy="5152509"/>
            <a:chOff x="4571990" y="-4550"/>
            <a:chExt cx="4571845" cy="5152509"/>
          </a:xfrm>
        </p:grpSpPr>
        <p:sp>
          <p:nvSpPr>
            <p:cNvPr id="179" name="Google Shape;179;p3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5145436" y="2858018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45719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629232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718882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7431431" y="56796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6857986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6857986" y="171299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79970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4571990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0" name="Google Shape;190;p3"/>
          <p:cNvSpPr txBox="1"/>
          <p:nvPr>
            <p:ph type="ctrTitle"/>
          </p:nvPr>
        </p:nvSpPr>
        <p:spPr>
          <a:xfrm>
            <a:off x="543900" y="2489091"/>
            <a:ext cx="3438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1" name="Google Shape;191;p3"/>
          <p:cNvSpPr txBox="1"/>
          <p:nvPr>
            <p:ph idx="1" type="subTitle"/>
          </p:nvPr>
        </p:nvSpPr>
        <p:spPr>
          <a:xfrm>
            <a:off x="543900" y="3593393"/>
            <a:ext cx="3438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4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194" name="Google Shape;194;p4"/>
            <p:cNvSpPr/>
            <p:nvPr/>
          </p:nvSpPr>
          <p:spPr>
            <a:xfrm>
              <a:off x="3440674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573433" y="-4550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73433" y="343053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0" y="567964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0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1720337" y="-4550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1146891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2867228" y="567964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2867228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5145436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5718882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7997090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209" name="Google Shape;209;p4"/>
            <p:cNvSpPr/>
            <p:nvPr/>
          </p:nvSpPr>
          <p:spPr>
            <a:xfrm>
              <a:off x="573433" y="1140477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573433" y="4575559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0" y="228550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146891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2867228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2867228" y="4575559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4014120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4571990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6292327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6292327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718882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7431431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2" name="Google Shape;222;p4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223" name="Google Shape;223;p4"/>
            <p:cNvSpPr/>
            <p:nvPr/>
          </p:nvSpPr>
          <p:spPr>
            <a:xfrm>
              <a:off x="573433" y="1712991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0" y="3430531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1720337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114689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93783" y="4003045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4014120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3440674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5145436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5718882" y="4003045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6857986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7997090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8" name="Google Shape;238;p4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239" name="Google Shape;239;p4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573433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1720337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114689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2293783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2293783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4014120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5145436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4571990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457199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6292327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6857986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7997090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7997090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6" name="Google Shape;256;p4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257" name="Google Shape;257;p4"/>
            <p:cNvSpPr/>
            <p:nvPr/>
          </p:nvSpPr>
          <p:spPr>
            <a:xfrm>
              <a:off x="573433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0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0" y="2858018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2293783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4014120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3440674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514543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5718882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685798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7997090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7997090" y="4003045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0" name="Google Shape;270;p4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271" name="Google Shape;271;p4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573433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573433" y="4003045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0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172033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3440674" y="4003045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629232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7431431" y="56796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6857986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79970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4571990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3" name="Google Shape;283;p4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4013594" y="-4550"/>
            <a:ext cx="1143300" cy="114330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4"/>
          <p:cNvSpPr txBox="1"/>
          <p:nvPr/>
        </p:nvSpPr>
        <p:spPr>
          <a:xfrm>
            <a:off x="3593400" y="-6081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“</a:t>
            </a:r>
            <a:endParaRPr b="1" sz="96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86" name="Google Shape;286;p4"/>
          <p:cNvSpPr txBox="1"/>
          <p:nvPr>
            <p:ph idx="1" type="body"/>
          </p:nvPr>
        </p:nvSpPr>
        <p:spPr>
          <a:xfrm>
            <a:off x="1758025" y="1702750"/>
            <a:ext cx="5628000" cy="173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Char char="▪"/>
              <a:defRPr i="1"/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Char char="□"/>
              <a:defRPr i="1"/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8pPr>
            <a:lvl9pPr indent="-381000" lvl="8" marL="4114800" rtl="0" algn="ctr"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5"/>
          <p:cNvGrpSpPr/>
          <p:nvPr/>
        </p:nvGrpSpPr>
        <p:grpSpPr>
          <a:xfrm>
            <a:off x="7431431" y="1712991"/>
            <a:ext cx="1712404" cy="2862454"/>
            <a:chOff x="7431431" y="1712991"/>
            <a:chExt cx="1712404" cy="2862454"/>
          </a:xfrm>
        </p:grpSpPr>
        <p:sp>
          <p:nvSpPr>
            <p:cNvPr id="289" name="Google Shape;289;p5"/>
            <p:cNvSpPr/>
            <p:nvPr/>
          </p:nvSpPr>
          <p:spPr>
            <a:xfrm>
              <a:off x="7431431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7997090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3" name="Google Shape;293;p5"/>
          <p:cNvGrpSpPr/>
          <p:nvPr/>
        </p:nvGrpSpPr>
        <p:grpSpPr>
          <a:xfrm>
            <a:off x="7431431" y="1712991"/>
            <a:ext cx="1712404" cy="2862454"/>
            <a:chOff x="7431431" y="1712991"/>
            <a:chExt cx="1712404" cy="2862454"/>
          </a:xfrm>
        </p:grpSpPr>
        <p:sp>
          <p:nvSpPr>
            <p:cNvPr id="294" name="Google Shape;294;p5"/>
            <p:cNvSpPr/>
            <p:nvPr/>
          </p:nvSpPr>
          <p:spPr>
            <a:xfrm>
              <a:off x="7431431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6" name="Google Shape;296;p5"/>
          <p:cNvGrpSpPr/>
          <p:nvPr/>
        </p:nvGrpSpPr>
        <p:grpSpPr>
          <a:xfrm>
            <a:off x="7431431" y="-4550"/>
            <a:ext cx="1712404" cy="5152509"/>
            <a:chOff x="7431431" y="-4550"/>
            <a:chExt cx="1712404" cy="5152509"/>
          </a:xfrm>
        </p:grpSpPr>
        <p:sp>
          <p:nvSpPr>
            <p:cNvPr id="297" name="Google Shape;297;p5"/>
            <p:cNvSpPr/>
            <p:nvPr/>
          </p:nvSpPr>
          <p:spPr>
            <a:xfrm>
              <a:off x="7431431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7997090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2" name="Google Shape;302;p5"/>
          <p:cNvGrpSpPr/>
          <p:nvPr/>
        </p:nvGrpSpPr>
        <p:grpSpPr>
          <a:xfrm>
            <a:off x="7431431" y="-4550"/>
            <a:ext cx="1712404" cy="5152509"/>
            <a:chOff x="7431431" y="-4550"/>
            <a:chExt cx="1712404" cy="5152509"/>
          </a:xfrm>
        </p:grpSpPr>
        <p:sp>
          <p:nvSpPr>
            <p:cNvPr id="303" name="Google Shape;303;p5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7431431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7431431" y="343053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7997090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7997090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0" name="Google Shape;310;p5"/>
          <p:cNvGrpSpPr/>
          <p:nvPr/>
        </p:nvGrpSpPr>
        <p:grpSpPr>
          <a:xfrm>
            <a:off x="7431431" y="-4550"/>
            <a:ext cx="1712404" cy="4579995"/>
            <a:chOff x="7431431" y="-4550"/>
            <a:chExt cx="1712404" cy="4579995"/>
          </a:xfrm>
        </p:grpSpPr>
        <p:sp>
          <p:nvSpPr>
            <p:cNvPr id="311" name="Google Shape;311;p5"/>
            <p:cNvSpPr/>
            <p:nvPr/>
          </p:nvSpPr>
          <p:spPr>
            <a:xfrm>
              <a:off x="7431431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7997090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7997090" y="4003045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6" name="Google Shape;316;p5"/>
          <p:cNvGrpSpPr/>
          <p:nvPr/>
        </p:nvGrpSpPr>
        <p:grpSpPr>
          <a:xfrm>
            <a:off x="7431431" y="567964"/>
            <a:ext cx="1712404" cy="4579995"/>
            <a:chOff x="7431431" y="567964"/>
            <a:chExt cx="1712404" cy="4579995"/>
          </a:xfrm>
        </p:grpSpPr>
        <p:sp>
          <p:nvSpPr>
            <p:cNvPr id="317" name="Google Shape;317;p5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7431431" y="56796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79970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1" name="Google Shape;321;p5"/>
          <p:cNvSpPr txBox="1"/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2" name="Google Shape;322;p5"/>
          <p:cNvSpPr txBox="1"/>
          <p:nvPr>
            <p:ph idx="1" type="body"/>
          </p:nvPr>
        </p:nvSpPr>
        <p:spPr>
          <a:xfrm>
            <a:off x="457200" y="1504950"/>
            <a:ext cx="6408300" cy="32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□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/>
        </p:txBody>
      </p:sp>
      <p:sp>
        <p:nvSpPr>
          <p:cNvPr id="323" name="Google Shape;323;p5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half">
  <p:cSld name="TITLE_AND_BODY_1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6"/>
          <p:cNvGrpSpPr/>
          <p:nvPr/>
        </p:nvGrpSpPr>
        <p:grpSpPr>
          <a:xfrm>
            <a:off x="4571990" y="1140477"/>
            <a:ext cx="4571845" cy="4007481"/>
            <a:chOff x="4571990" y="1140477"/>
            <a:chExt cx="4571845" cy="4007481"/>
          </a:xfrm>
        </p:grpSpPr>
        <p:sp>
          <p:nvSpPr>
            <p:cNvPr id="326" name="Google Shape;326;p6"/>
            <p:cNvSpPr/>
            <p:nvPr/>
          </p:nvSpPr>
          <p:spPr>
            <a:xfrm>
              <a:off x="5145436" y="1140477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5145436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4571990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6292327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5718882" y="343053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5718882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7431431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57986" y="1140477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7997090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7" name="Google Shape;337;p6"/>
          <p:cNvGrpSpPr/>
          <p:nvPr/>
        </p:nvGrpSpPr>
        <p:grpSpPr>
          <a:xfrm>
            <a:off x="4571990" y="-4550"/>
            <a:ext cx="4571845" cy="4579995"/>
            <a:chOff x="4571990" y="-4550"/>
            <a:chExt cx="4571845" cy="4579995"/>
          </a:xfrm>
        </p:grpSpPr>
        <p:sp>
          <p:nvSpPr>
            <p:cNvPr id="338" name="Google Shape;338;p6"/>
            <p:cNvSpPr/>
            <p:nvPr/>
          </p:nvSpPr>
          <p:spPr>
            <a:xfrm>
              <a:off x="4571990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571990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292327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292327" y="228550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292327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5718882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5718882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7431431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857986" y="343053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5718882" y="2858018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9" name="Google Shape;349;p6"/>
          <p:cNvGrpSpPr/>
          <p:nvPr/>
        </p:nvGrpSpPr>
        <p:grpSpPr>
          <a:xfrm>
            <a:off x="4571990" y="-4550"/>
            <a:ext cx="4571845" cy="5152509"/>
            <a:chOff x="4571990" y="-4550"/>
            <a:chExt cx="4571845" cy="5152509"/>
          </a:xfrm>
        </p:grpSpPr>
        <p:sp>
          <p:nvSpPr>
            <p:cNvPr id="350" name="Google Shape;350;p6"/>
            <p:cNvSpPr/>
            <p:nvPr/>
          </p:nvSpPr>
          <p:spPr>
            <a:xfrm>
              <a:off x="5145436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5145436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571990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292327" y="3430531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5718882" y="4003045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431431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857986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6857986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7997090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2" name="Google Shape;362;p6"/>
          <p:cNvGrpSpPr/>
          <p:nvPr/>
        </p:nvGrpSpPr>
        <p:grpSpPr>
          <a:xfrm>
            <a:off x="4571990" y="-4550"/>
            <a:ext cx="4571845" cy="5152509"/>
            <a:chOff x="4571990" y="-4550"/>
            <a:chExt cx="4571845" cy="5152509"/>
          </a:xfrm>
        </p:grpSpPr>
        <p:sp>
          <p:nvSpPr>
            <p:cNvPr id="363" name="Google Shape;363;p6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5145436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5145436" y="171299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4571990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457199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6292327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6292327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5718882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7431431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7431431" y="343053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6857986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6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7997090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7997090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8" name="Google Shape;378;p6"/>
          <p:cNvGrpSpPr/>
          <p:nvPr/>
        </p:nvGrpSpPr>
        <p:grpSpPr>
          <a:xfrm>
            <a:off x="4571990" y="-4550"/>
            <a:ext cx="4571845" cy="5152509"/>
            <a:chOff x="4571990" y="-4550"/>
            <a:chExt cx="4571845" cy="5152509"/>
          </a:xfrm>
        </p:grpSpPr>
        <p:sp>
          <p:nvSpPr>
            <p:cNvPr id="379" name="Google Shape;379;p6"/>
            <p:cNvSpPr/>
            <p:nvPr/>
          </p:nvSpPr>
          <p:spPr>
            <a:xfrm>
              <a:off x="5145436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6"/>
            <p:cNvSpPr/>
            <p:nvPr/>
          </p:nvSpPr>
          <p:spPr>
            <a:xfrm>
              <a:off x="514543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6"/>
            <p:cNvSpPr/>
            <p:nvPr/>
          </p:nvSpPr>
          <p:spPr>
            <a:xfrm>
              <a:off x="4571990" y="228550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6"/>
            <p:cNvSpPr/>
            <p:nvPr/>
          </p:nvSpPr>
          <p:spPr>
            <a:xfrm>
              <a:off x="6292327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6"/>
            <p:cNvSpPr/>
            <p:nvPr/>
          </p:nvSpPr>
          <p:spPr>
            <a:xfrm>
              <a:off x="5718882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7431431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6857986" y="2858018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685798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7997090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7997090" y="4003045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1" name="Google Shape;391;p6"/>
          <p:cNvGrpSpPr/>
          <p:nvPr/>
        </p:nvGrpSpPr>
        <p:grpSpPr>
          <a:xfrm>
            <a:off x="4571990" y="-4550"/>
            <a:ext cx="4571845" cy="5152509"/>
            <a:chOff x="4571990" y="-4550"/>
            <a:chExt cx="4571845" cy="5152509"/>
          </a:xfrm>
        </p:grpSpPr>
        <p:sp>
          <p:nvSpPr>
            <p:cNvPr id="392" name="Google Shape;392;p6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5145436" y="2858018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6"/>
            <p:cNvSpPr/>
            <p:nvPr/>
          </p:nvSpPr>
          <p:spPr>
            <a:xfrm>
              <a:off x="45719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6"/>
            <p:cNvSpPr/>
            <p:nvPr/>
          </p:nvSpPr>
          <p:spPr>
            <a:xfrm>
              <a:off x="629232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5718882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7431431" y="56796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6857986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6857986" y="171299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79970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4571990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3" name="Google Shape;403;p6"/>
          <p:cNvSpPr txBox="1"/>
          <p:nvPr>
            <p:ph type="title"/>
          </p:nvPr>
        </p:nvSpPr>
        <p:spPr>
          <a:xfrm>
            <a:off x="457200" y="510775"/>
            <a:ext cx="3541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4" name="Google Shape;404;p6"/>
          <p:cNvSpPr txBox="1"/>
          <p:nvPr>
            <p:ph idx="1" type="body"/>
          </p:nvPr>
        </p:nvSpPr>
        <p:spPr>
          <a:xfrm>
            <a:off x="457200" y="1504950"/>
            <a:ext cx="3541200" cy="32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□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/>
        </p:txBody>
      </p:sp>
      <p:sp>
        <p:nvSpPr>
          <p:cNvPr id="405" name="Google Shape;405;p6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Google Shape;407;p7"/>
          <p:cNvGrpSpPr/>
          <p:nvPr/>
        </p:nvGrpSpPr>
        <p:grpSpPr>
          <a:xfrm>
            <a:off x="7431431" y="1712991"/>
            <a:ext cx="1712404" cy="2862454"/>
            <a:chOff x="7431431" y="1712991"/>
            <a:chExt cx="1712404" cy="2862454"/>
          </a:xfrm>
        </p:grpSpPr>
        <p:sp>
          <p:nvSpPr>
            <p:cNvPr id="408" name="Google Shape;408;p7"/>
            <p:cNvSpPr/>
            <p:nvPr/>
          </p:nvSpPr>
          <p:spPr>
            <a:xfrm>
              <a:off x="7431431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7997090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2" name="Google Shape;412;p7"/>
          <p:cNvGrpSpPr/>
          <p:nvPr/>
        </p:nvGrpSpPr>
        <p:grpSpPr>
          <a:xfrm>
            <a:off x="7431431" y="1712991"/>
            <a:ext cx="1712404" cy="2862454"/>
            <a:chOff x="7431431" y="1712991"/>
            <a:chExt cx="1712404" cy="2862454"/>
          </a:xfrm>
        </p:grpSpPr>
        <p:sp>
          <p:nvSpPr>
            <p:cNvPr id="413" name="Google Shape;413;p7"/>
            <p:cNvSpPr/>
            <p:nvPr/>
          </p:nvSpPr>
          <p:spPr>
            <a:xfrm>
              <a:off x="7431431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5" name="Google Shape;415;p7"/>
          <p:cNvGrpSpPr/>
          <p:nvPr/>
        </p:nvGrpSpPr>
        <p:grpSpPr>
          <a:xfrm>
            <a:off x="7431431" y="-4550"/>
            <a:ext cx="1712404" cy="5152509"/>
            <a:chOff x="7431431" y="-4550"/>
            <a:chExt cx="1712404" cy="5152509"/>
          </a:xfrm>
        </p:grpSpPr>
        <p:sp>
          <p:nvSpPr>
            <p:cNvPr id="416" name="Google Shape;416;p7"/>
            <p:cNvSpPr/>
            <p:nvPr/>
          </p:nvSpPr>
          <p:spPr>
            <a:xfrm>
              <a:off x="7431431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7997090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1" name="Google Shape;421;p7"/>
          <p:cNvGrpSpPr/>
          <p:nvPr/>
        </p:nvGrpSpPr>
        <p:grpSpPr>
          <a:xfrm>
            <a:off x="7431431" y="-4550"/>
            <a:ext cx="1712404" cy="5152509"/>
            <a:chOff x="7431431" y="-4550"/>
            <a:chExt cx="1712404" cy="5152509"/>
          </a:xfrm>
        </p:grpSpPr>
        <p:sp>
          <p:nvSpPr>
            <p:cNvPr id="422" name="Google Shape;422;p7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7431431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7431431" y="343053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7997090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7997090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9" name="Google Shape;429;p7"/>
          <p:cNvGrpSpPr/>
          <p:nvPr/>
        </p:nvGrpSpPr>
        <p:grpSpPr>
          <a:xfrm>
            <a:off x="7431431" y="-4550"/>
            <a:ext cx="1712404" cy="4579995"/>
            <a:chOff x="7431431" y="-4550"/>
            <a:chExt cx="1712404" cy="4579995"/>
          </a:xfrm>
        </p:grpSpPr>
        <p:sp>
          <p:nvSpPr>
            <p:cNvPr id="430" name="Google Shape;430;p7"/>
            <p:cNvSpPr/>
            <p:nvPr/>
          </p:nvSpPr>
          <p:spPr>
            <a:xfrm>
              <a:off x="7431431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7997090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7997090" y="4003045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5" name="Google Shape;435;p7"/>
          <p:cNvGrpSpPr/>
          <p:nvPr/>
        </p:nvGrpSpPr>
        <p:grpSpPr>
          <a:xfrm>
            <a:off x="7431431" y="567964"/>
            <a:ext cx="1712404" cy="4579995"/>
            <a:chOff x="7431431" y="567964"/>
            <a:chExt cx="1712404" cy="4579995"/>
          </a:xfrm>
        </p:grpSpPr>
        <p:sp>
          <p:nvSpPr>
            <p:cNvPr id="436" name="Google Shape;436;p7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7431431" y="56796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79970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0" name="Google Shape;440;p7"/>
          <p:cNvSpPr txBox="1"/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41" name="Google Shape;441;p7"/>
          <p:cNvSpPr txBox="1"/>
          <p:nvPr>
            <p:ph idx="1" type="body"/>
          </p:nvPr>
        </p:nvSpPr>
        <p:spPr>
          <a:xfrm>
            <a:off x="457200" y="1559025"/>
            <a:ext cx="3110400" cy="30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/>
        </p:txBody>
      </p:sp>
      <p:sp>
        <p:nvSpPr>
          <p:cNvPr id="442" name="Google Shape;442;p7"/>
          <p:cNvSpPr txBox="1"/>
          <p:nvPr>
            <p:ph idx="2" type="body"/>
          </p:nvPr>
        </p:nvSpPr>
        <p:spPr>
          <a:xfrm>
            <a:off x="3755024" y="1559025"/>
            <a:ext cx="3110400" cy="30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/>
        </p:txBody>
      </p:sp>
      <p:sp>
        <p:nvSpPr>
          <p:cNvPr id="443" name="Google Shape;443;p7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8"/>
          <p:cNvGrpSpPr/>
          <p:nvPr/>
        </p:nvGrpSpPr>
        <p:grpSpPr>
          <a:xfrm>
            <a:off x="7997090" y="1712991"/>
            <a:ext cx="1146746" cy="2862454"/>
            <a:chOff x="7997090" y="1712991"/>
            <a:chExt cx="1146746" cy="2862454"/>
          </a:xfrm>
        </p:grpSpPr>
        <p:sp>
          <p:nvSpPr>
            <p:cNvPr id="446" name="Google Shape;446;p8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8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8"/>
            <p:cNvSpPr/>
            <p:nvPr/>
          </p:nvSpPr>
          <p:spPr>
            <a:xfrm>
              <a:off x="7997090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9" name="Google Shape;449;p8"/>
          <p:cNvGrpSpPr/>
          <p:nvPr/>
        </p:nvGrpSpPr>
        <p:grpSpPr>
          <a:xfrm>
            <a:off x="7997090" y="-4550"/>
            <a:ext cx="1146746" cy="2862454"/>
            <a:chOff x="7997090" y="-4550"/>
            <a:chExt cx="1146746" cy="2862454"/>
          </a:xfrm>
        </p:grpSpPr>
        <p:sp>
          <p:nvSpPr>
            <p:cNvPr id="450" name="Google Shape;450;p8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8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8"/>
            <p:cNvSpPr/>
            <p:nvPr/>
          </p:nvSpPr>
          <p:spPr>
            <a:xfrm>
              <a:off x="7997090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3" name="Google Shape;453;p8"/>
          <p:cNvGrpSpPr/>
          <p:nvPr/>
        </p:nvGrpSpPr>
        <p:grpSpPr>
          <a:xfrm>
            <a:off x="7997090" y="567964"/>
            <a:ext cx="1146746" cy="4579995"/>
            <a:chOff x="7997090" y="567964"/>
            <a:chExt cx="1146746" cy="4579995"/>
          </a:xfrm>
        </p:grpSpPr>
        <p:sp>
          <p:nvSpPr>
            <p:cNvPr id="454" name="Google Shape;454;p8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8"/>
            <p:cNvSpPr/>
            <p:nvPr/>
          </p:nvSpPr>
          <p:spPr>
            <a:xfrm>
              <a:off x="7997090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7997090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8" name="Google Shape;458;p8"/>
          <p:cNvGrpSpPr/>
          <p:nvPr/>
        </p:nvGrpSpPr>
        <p:grpSpPr>
          <a:xfrm>
            <a:off x="7997090" y="-4550"/>
            <a:ext cx="1146746" cy="4579995"/>
            <a:chOff x="7997090" y="-4550"/>
            <a:chExt cx="1146746" cy="4579995"/>
          </a:xfrm>
        </p:grpSpPr>
        <p:sp>
          <p:nvSpPr>
            <p:cNvPr id="459" name="Google Shape;459;p8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7997090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7997090" y="4003045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3" name="Google Shape;463;p8"/>
          <p:cNvGrpSpPr/>
          <p:nvPr/>
        </p:nvGrpSpPr>
        <p:grpSpPr>
          <a:xfrm>
            <a:off x="7997090" y="2285504"/>
            <a:ext cx="1146746" cy="2862454"/>
            <a:chOff x="7997090" y="2285504"/>
            <a:chExt cx="1146746" cy="2862454"/>
          </a:xfrm>
        </p:grpSpPr>
        <p:sp>
          <p:nvSpPr>
            <p:cNvPr id="464" name="Google Shape;464;p8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79970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7" name="Google Shape;467;p8"/>
          <p:cNvSpPr txBox="1"/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68" name="Google Shape;468;p8"/>
          <p:cNvSpPr txBox="1"/>
          <p:nvPr>
            <p:ph idx="1" type="body"/>
          </p:nvPr>
        </p:nvSpPr>
        <p:spPr>
          <a:xfrm>
            <a:off x="457200" y="1559025"/>
            <a:ext cx="2247600" cy="30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/>
        </p:txBody>
      </p:sp>
      <p:sp>
        <p:nvSpPr>
          <p:cNvPr id="469" name="Google Shape;469;p8"/>
          <p:cNvSpPr txBox="1"/>
          <p:nvPr>
            <p:ph idx="2" type="body"/>
          </p:nvPr>
        </p:nvSpPr>
        <p:spPr>
          <a:xfrm>
            <a:off x="2819925" y="1559025"/>
            <a:ext cx="2247600" cy="30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/>
        </p:txBody>
      </p:sp>
      <p:sp>
        <p:nvSpPr>
          <p:cNvPr id="470" name="Google Shape;470;p8"/>
          <p:cNvSpPr txBox="1"/>
          <p:nvPr>
            <p:ph idx="3" type="body"/>
          </p:nvPr>
        </p:nvSpPr>
        <p:spPr>
          <a:xfrm>
            <a:off x="5182650" y="1559025"/>
            <a:ext cx="2247600" cy="30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/>
        </p:txBody>
      </p:sp>
      <p:sp>
        <p:nvSpPr>
          <p:cNvPr id="471" name="Google Shape;471;p8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2" name="Google Shape;472;p8"/>
          <p:cNvSpPr/>
          <p:nvPr/>
        </p:nvSpPr>
        <p:spPr>
          <a:xfrm>
            <a:off x="8570535" y="1712991"/>
            <a:ext cx="573300" cy="57240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9"/>
          <p:cNvGrpSpPr/>
          <p:nvPr/>
        </p:nvGrpSpPr>
        <p:grpSpPr>
          <a:xfrm>
            <a:off x="7431431" y="1712991"/>
            <a:ext cx="1712404" cy="2862454"/>
            <a:chOff x="7431431" y="1712991"/>
            <a:chExt cx="1712404" cy="2862454"/>
          </a:xfrm>
        </p:grpSpPr>
        <p:sp>
          <p:nvSpPr>
            <p:cNvPr id="475" name="Google Shape;475;p9"/>
            <p:cNvSpPr/>
            <p:nvPr/>
          </p:nvSpPr>
          <p:spPr>
            <a:xfrm>
              <a:off x="7431431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7997090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9" name="Google Shape;479;p9"/>
          <p:cNvGrpSpPr/>
          <p:nvPr/>
        </p:nvGrpSpPr>
        <p:grpSpPr>
          <a:xfrm>
            <a:off x="7431431" y="1712991"/>
            <a:ext cx="1712404" cy="2862454"/>
            <a:chOff x="7431431" y="1712991"/>
            <a:chExt cx="1712404" cy="2862454"/>
          </a:xfrm>
        </p:grpSpPr>
        <p:sp>
          <p:nvSpPr>
            <p:cNvPr id="480" name="Google Shape;480;p9"/>
            <p:cNvSpPr/>
            <p:nvPr/>
          </p:nvSpPr>
          <p:spPr>
            <a:xfrm>
              <a:off x="7431431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2" name="Google Shape;482;p9"/>
          <p:cNvGrpSpPr/>
          <p:nvPr/>
        </p:nvGrpSpPr>
        <p:grpSpPr>
          <a:xfrm>
            <a:off x="7431431" y="-4550"/>
            <a:ext cx="1712404" cy="5152509"/>
            <a:chOff x="7431431" y="-4550"/>
            <a:chExt cx="1712404" cy="5152509"/>
          </a:xfrm>
        </p:grpSpPr>
        <p:sp>
          <p:nvSpPr>
            <p:cNvPr id="483" name="Google Shape;483;p9"/>
            <p:cNvSpPr/>
            <p:nvPr/>
          </p:nvSpPr>
          <p:spPr>
            <a:xfrm>
              <a:off x="7431431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7997090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8" name="Google Shape;488;p9"/>
          <p:cNvGrpSpPr/>
          <p:nvPr/>
        </p:nvGrpSpPr>
        <p:grpSpPr>
          <a:xfrm>
            <a:off x="7431431" y="-4550"/>
            <a:ext cx="1712404" cy="5152509"/>
            <a:chOff x="7431431" y="-4550"/>
            <a:chExt cx="1712404" cy="5152509"/>
          </a:xfrm>
        </p:grpSpPr>
        <p:sp>
          <p:nvSpPr>
            <p:cNvPr id="489" name="Google Shape;489;p9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7431431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7431431" y="343053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7997090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7997090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6" name="Google Shape;496;p9"/>
          <p:cNvGrpSpPr/>
          <p:nvPr/>
        </p:nvGrpSpPr>
        <p:grpSpPr>
          <a:xfrm>
            <a:off x="7431431" y="-4550"/>
            <a:ext cx="1712404" cy="4579995"/>
            <a:chOff x="7431431" y="-4550"/>
            <a:chExt cx="1712404" cy="4579995"/>
          </a:xfrm>
        </p:grpSpPr>
        <p:sp>
          <p:nvSpPr>
            <p:cNvPr id="497" name="Google Shape;497;p9"/>
            <p:cNvSpPr/>
            <p:nvPr/>
          </p:nvSpPr>
          <p:spPr>
            <a:xfrm>
              <a:off x="7431431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7997090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7997090" y="4003045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2" name="Google Shape;502;p9"/>
          <p:cNvGrpSpPr/>
          <p:nvPr/>
        </p:nvGrpSpPr>
        <p:grpSpPr>
          <a:xfrm>
            <a:off x="7431431" y="567964"/>
            <a:ext cx="1712404" cy="4579995"/>
            <a:chOff x="7431431" y="567964"/>
            <a:chExt cx="1712404" cy="4579995"/>
          </a:xfrm>
        </p:grpSpPr>
        <p:sp>
          <p:nvSpPr>
            <p:cNvPr id="503" name="Google Shape;503;p9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7431431" y="56796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79970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7" name="Google Shape;507;p9"/>
          <p:cNvSpPr txBox="1"/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08" name="Google Shape;508;p9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Google Shape;510;p10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511" name="Google Shape;511;p10"/>
            <p:cNvSpPr/>
            <p:nvPr/>
          </p:nvSpPr>
          <p:spPr>
            <a:xfrm>
              <a:off x="3440674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10"/>
            <p:cNvSpPr/>
            <p:nvPr/>
          </p:nvSpPr>
          <p:spPr>
            <a:xfrm>
              <a:off x="573433" y="-4550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10"/>
            <p:cNvSpPr/>
            <p:nvPr/>
          </p:nvSpPr>
          <p:spPr>
            <a:xfrm>
              <a:off x="0" y="567964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10"/>
            <p:cNvSpPr/>
            <p:nvPr/>
          </p:nvSpPr>
          <p:spPr>
            <a:xfrm>
              <a:off x="0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10"/>
            <p:cNvSpPr/>
            <p:nvPr/>
          </p:nvSpPr>
          <p:spPr>
            <a:xfrm>
              <a:off x="1720337" y="-4550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10"/>
            <p:cNvSpPr/>
            <p:nvPr/>
          </p:nvSpPr>
          <p:spPr>
            <a:xfrm>
              <a:off x="5718882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10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10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9" name="Google Shape;519;p10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520" name="Google Shape;520;p10"/>
            <p:cNvSpPr/>
            <p:nvPr/>
          </p:nvSpPr>
          <p:spPr>
            <a:xfrm>
              <a:off x="573433" y="4575559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10"/>
            <p:cNvSpPr/>
            <p:nvPr/>
          </p:nvSpPr>
          <p:spPr>
            <a:xfrm>
              <a:off x="0" y="228550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10"/>
            <p:cNvSpPr/>
            <p:nvPr/>
          </p:nvSpPr>
          <p:spPr>
            <a:xfrm>
              <a:off x="2867228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10"/>
            <p:cNvSpPr/>
            <p:nvPr/>
          </p:nvSpPr>
          <p:spPr>
            <a:xfrm>
              <a:off x="2867228" y="4575559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10"/>
            <p:cNvSpPr/>
            <p:nvPr/>
          </p:nvSpPr>
          <p:spPr>
            <a:xfrm>
              <a:off x="5718882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10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6" name="Google Shape;526;p10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527" name="Google Shape;527;p10"/>
            <p:cNvSpPr/>
            <p:nvPr/>
          </p:nvSpPr>
          <p:spPr>
            <a:xfrm>
              <a:off x="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10"/>
            <p:cNvSpPr/>
            <p:nvPr/>
          </p:nvSpPr>
          <p:spPr>
            <a:xfrm>
              <a:off x="0" y="3430531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10"/>
            <p:cNvSpPr/>
            <p:nvPr/>
          </p:nvSpPr>
          <p:spPr>
            <a:xfrm>
              <a:off x="114689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10"/>
            <p:cNvSpPr/>
            <p:nvPr/>
          </p:nvSpPr>
          <p:spPr>
            <a:xfrm>
              <a:off x="4014120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10"/>
            <p:cNvSpPr/>
            <p:nvPr/>
          </p:nvSpPr>
          <p:spPr>
            <a:xfrm>
              <a:off x="3440674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10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10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10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5" name="Google Shape;535;p10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536" name="Google Shape;536;p10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10"/>
            <p:cNvSpPr/>
            <p:nvPr/>
          </p:nvSpPr>
          <p:spPr>
            <a:xfrm>
              <a:off x="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10"/>
            <p:cNvSpPr/>
            <p:nvPr/>
          </p:nvSpPr>
          <p:spPr>
            <a:xfrm>
              <a:off x="114689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10"/>
            <p:cNvSpPr/>
            <p:nvPr/>
          </p:nvSpPr>
          <p:spPr>
            <a:xfrm>
              <a:off x="2293783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10"/>
            <p:cNvSpPr/>
            <p:nvPr/>
          </p:nvSpPr>
          <p:spPr>
            <a:xfrm>
              <a:off x="2293783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10"/>
            <p:cNvSpPr/>
            <p:nvPr/>
          </p:nvSpPr>
          <p:spPr>
            <a:xfrm>
              <a:off x="5145436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10"/>
            <p:cNvSpPr/>
            <p:nvPr/>
          </p:nvSpPr>
          <p:spPr>
            <a:xfrm>
              <a:off x="457199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10"/>
            <p:cNvSpPr/>
            <p:nvPr/>
          </p:nvSpPr>
          <p:spPr>
            <a:xfrm>
              <a:off x="6292327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10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10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6" name="Google Shape;546;p10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547" name="Google Shape;547;p10"/>
            <p:cNvSpPr/>
            <p:nvPr/>
          </p:nvSpPr>
          <p:spPr>
            <a:xfrm>
              <a:off x="0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10"/>
            <p:cNvSpPr/>
            <p:nvPr/>
          </p:nvSpPr>
          <p:spPr>
            <a:xfrm>
              <a:off x="0" y="2858018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10"/>
            <p:cNvSpPr/>
            <p:nvPr/>
          </p:nvSpPr>
          <p:spPr>
            <a:xfrm>
              <a:off x="4014120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10"/>
            <p:cNvSpPr/>
            <p:nvPr/>
          </p:nvSpPr>
          <p:spPr>
            <a:xfrm>
              <a:off x="514543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10"/>
            <p:cNvSpPr/>
            <p:nvPr/>
          </p:nvSpPr>
          <p:spPr>
            <a:xfrm>
              <a:off x="685798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10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10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4" name="Google Shape;554;p10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555" name="Google Shape;555;p10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10"/>
            <p:cNvSpPr/>
            <p:nvPr/>
          </p:nvSpPr>
          <p:spPr>
            <a:xfrm>
              <a:off x="0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10"/>
            <p:cNvSpPr/>
            <p:nvPr/>
          </p:nvSpPr>
          <p:spPr>
            <a:xfrm>
              <a:off x="172033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10"/>
            <p:cNvSpPr/>
            <p:nvPr/>
          </p:nvSpPr>
          <p:spPr>
            <a:xfrm>
              <a:off x="629232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10"/>
            <p:cNvSpPr/>
            <p:nvPr/>
          </p:nvSpPr>
          <p:spPr>
            <a:xfrm>
              <a:off x="6857986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10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10"/>
            <p:cNvSpPr/>
            <p:nvPr/>
          </p:nvSpPr>
          <p:spPr>
            <a:xfrm>
              <a:off x="4571990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2" name="Google Shape;562;p10"/>
          <p:cNvSpPr txBox="1"/>
          <p:nvPr>
            <p:ph idx="1" type="body"/>
          </p:nvPr>
        </p:nvSpPr>
        <p:spPr>
          <a:xfrm>
            <a:off x="573425" y="4036375"/>
            <a:ext cx="7997100" cy="5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563" name="Google Shape;563;p10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Slab"/>
              <a:buNone/>
              <a:defRPr sz="3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Slab"/>
              <a:buNone/>
              <a:defRPr sz="3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Slab"/>
              <a:buNone/>
              <a:defRPr sz="3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Slab"/>
              <a:buNone/>
              <a:defRPr sz="3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Slab"/>
              <a:buNone/>
              <a:defRPr sz="3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Slab"/>
              <a:buNone/>
              <a:defRPr sz="3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Slab"/>
              <a:buNone/>
              <a:defRPr sz="3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Slab"/>
              <a:buNone/>
              <a:defRPr sz="3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Slab"/>
              <a:buNone/>
              <a:defRPr sz="3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504950"/>
            <a:ext cx="6408300" cy="3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uli Regular"/>
              <a:buChar char="▪"/>
              <a:defRPr sz="2400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uli Regular"/>
              <a:buChar char="□"/>
              <a:defRPr sz="2400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uli Regular"/>
              <a:buChar char="▫"/>
              <a:defRPr sz="2400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 Regular"/>
              <a:buChar char="▫"/>
              <a:defRPr sz="2400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 Regular"/>
              <a:buChar char="▫"/>
              <a:defRPr sz="2400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 Regular"/>
              <a:buChar char="▫"/>
              <a:defRPr sz="2400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 Regular"/>
              <a:buChar char="▫"/>
              <a:defRPr sz="2400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 Regular"/>
              <a:buChar char="▫"/>
              <a:defRPr sz="2400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 Regular"/>
              <a:buChar char="▫"/>
              <a:defRPr sz="2400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sz="13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lvl="1" algn="ctr">
              <a:buNone/>
              <a:defRPr sz="13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lvl="2" algn="ctr">
              <a:buNone/>
              <a:defRPr sz="13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lvl="3" algn="ctr">
              <a:buNone/>
              <a:defRPr sz="13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lvl="4" algn="ctr">
              <a:buNone/>
              <a:defRPr sz="13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lvl="5" algn="ctr">
              <a:buNone/>
              <a:defRPr sz="13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lvl="6" algn="ctr">
              <a:buNone/>
              <a:defRPr sz="13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lvl="7" algn="ctr">
              <a:buNone/>
              <a:defRPr sz="13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lvl="8" algn="ctr">
              <a:buNone/>
              <a:defRPr sz="13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6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creativecommons.org/licenses/by/4.0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fontsquirrel.com/fonts/roboto-slab" TargetMode="External"/><Relationship Id="rId4" Type="http://schemas.openxmlformats.org/officeDocument/2006/relationships/hyperlink" Target="https://www.fontsquirrel.com/fonts/muli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twitter.com/googledocs/status/730087240156643328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9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15"/>
          <p:cNvSpPr txBox="1"/>
          <p:nvPr>
            <p:ph type="ctrTitle"/>
          </p:nvPr>
        </p:nvSpPr>
        <p:spPr>
          <a:xfrm>
            <a:off x="573425" y="1746975"/>
            <a:ext cx="4545900" cy="168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24"/>
          <p:cNvSpPr txBox="1"/>
          <p:nvPr>
            <p:ph type="title"/>
          </p:nvPr>
        </p:nvSpPr>
        <p:spPr>
          <a:xfrm>
            <a:off x="457200" y="510775"/>
            <a:ext cx="3541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559" name="Google Shape;1559;p24"/>
          <p:cNvSpPr txBox="1"/>
          <p:nvPr>
            <p:ph idx="1" type="body"/>
          </p:nvPr>
        </p:nvSpPr>
        <p:spPr>
          <a:xfrm>
            <a:off x="457200" y="1504950"/>
            <a:ext cx="3541200" cy="32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descr="photo-1491497895121-1334fc14d8c9" id="1560" name="Google Shape;1560;p24"/>
          <p:cNvPicPr preferRelativeResize="0"/>
          <p:nvPr/>
        </p:nvPicPr>
        <p:blipFill rotWithShape="1">
          <a:blip r:embed="rId3">
            <a:alphaModFix/>
          </a:blip>
          <a:srcRect b="0" l="7177" r="7177" t="0"/>
          <a:stretch/>
        </p:blipFill>
        <p:spPr>
          <a:xfrm>
            <a:off x="5149325" y="573975"/>
            <a:ext cx="3421250" cy="399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1" name="Google Shape;1561;p24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5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p25"/>
          <p:cNvSpPr txBox="1"/>
          <p:nvPr>
            <p:ph idx="4294967295" type="title"/>
          </p:nvPr>
        </p:nvSpPr>
        <p:spPr>
          <a:xfrm>
            <a:off x="585450" y="565225"/>
            <a:ext cx="8005800" cy="40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FFFFFF"/>
                </a:solidFill>
              </a:rPr>
              <a:t>Want big impact?</a:t>
            </a:r>
            <a:endParaRPr b="0"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Use big image.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567" name="Google Shape;1567;p25"/>
          <p:cNvSpPr txBox="1"/>
          <p:nvPr>
            <p:ph idx="12" type="sldNum"/>
          </p:nvPr>
        </p:nvSpPr>
        <p:spPr>
          <a:xfrm>
            <a:off x="287750" y="4304700"/>
            <a:ext cx="8601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26"/>
          <p:cNvSpPr txBox="1"/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573" name="Google Shape;1573;p26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4" name="Google Shape;1574;p26"/>
          <p:cNvSpPr txBox="1"/>
          <p:nvPr/>
        </p:nvSpPr>
        <p:spPr>
          <a:xfrm>
            <a:off x="2778984" y="2437460"/>
            <a:ext cx="14436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rPr>
              <a:t>Vestibulum nec congue tempus</a:t>
            </a:r>
            <a:endParaRPr sz="1200">
              <a:solidFill>
                <a:srgbClr val="266D78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575" name="Google Shape;1575;p26"/>
          <p:cNvSpPr/>
          <p:nvPr/>
        </p:nvSpPr>
        <p:spPr>
          <a:xfrm rot="1800047">
            <a:off x="2152227" y="1468572"/>
            <a:ext cx="2690936" cy="2690936"/>
          </a:xfrm>
          <a:prstGeom prst="blockArc">
            <a:avLst>
              <a:gd fmla="val 14414370" name="adj1"/>
              <a:gd fmla="val 20635" name="adj2"/>
              <a:gd fmla="val 19389" name="adj3"/>
            </a:avLst>
          </a:prstGeom>
          <a:solidFill>
            <a:srgbClr val="9ED1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endParaRPr/>
          </a:p>
        </p:txBody>
      </p:sp>
      <p:sp>
        <p:nvSpPr>
          <p:cNvPr id="1576" name="Google Shape;1576;p26"/>
          <p:cNvSpPr/>
          <p:nvPr/>
        </p:nvSpPr>
        <p:spPr>
          <a:xfrm rot="1800047">
            <a:off x="2153043" y="1467434"/>
            <a:ext cx="2690936" cy="2690936"/>
          </a:xfrm>
          <a:prstGeom prst="blockArc">
            <a:avLst>
              <a:gd fmla="val 14414370" name="adj1"/>
              <a:gd fmla="val 21507196" name="adj2"/>
              <a:gd fmla="val 9337" name="adj3"/>
            </a:avLst>
          </a:prstGeom>
          <a:solidFill>
            <a:srgbClr val="DFE954"/>
          </a:solidFill>
          <a:ln cap="flat" cmpd="sng" w="9525">
            <a:solidFill>
              <a:srgbClr val="DFE954"/>
            </a:solidFill>
            <a:prstDash val="solid"/>
            <a:round/>
            <a:headEnd len="sm" w="sm" type="none"/>
            <a:tailEnd len="sm" w="sm" type="none"/>
          </a:ln>
          <a:effectLst>
            <a:outerShdw blurRad="85725" rotWithShape="0" algn="bl" dir="5400000" dist="9525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7" name="Google Shape;1577;p26"/>
          <p:cNvSpPr/>
          <p:nvPr/>
        </p:nvSpPr>
        <p:spPr>
          <a:xfrm flipH="1" rot="-1800047">
            <a:off x="2154339" y="1468572"/>
            <a:ext cx="2690936" cy="2690936"/>
          </a:xfrm>
          <a:prstGeom prst="blockArc">
            <a:avLst>
              <a:gd fmla="val 14388565" name="adj1"/>
              <a:gd fmla="val 6447" name="adj2"/>
              <a:gd fmla="val 19407" name="adj3"/>
            </a:avLst>
          </a:prstGeom>
          <a:solidFill>
            <a:srgbClr val="2786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8" name="Google Shape;1578;p26"/>
          <p:cNvSpPr/>
          <p:nvPr/>
        </p:nvSpPr>
        <p:spPr>
          <a:xfrm flipH="1" rot="-9000757">
            <a:off x="2153337" y="1466946"/>
            <a:ext cx="2690226" cy="2690226"/>
          </a:xfrm>
          <a:prstGeom prst="blockArc">
            <a:avLst>
              <a:gd fmla="val 14344287" name="adj1"/>
              <a:gd fmla="val 104576" name="adj2"/>
              <a:gd fmla="val 19394" name="adj3"/>
            </a:avLst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9" name="Google Shape;1579;p26"/>
          <p:cNvSpPr/>
          <p:nvPr/>
        </p:nvSpPr>
        <p:spPr>
          <a:xfrm flipH="1" rot="-1800047">
            <a:off x="2155156" y="1467434"/>
            <a:ext cx="2690936" cy="2690936"/>
          </a:xfrm>
          <a:prstGeom prst="blockArc">
            <a:avLst>
              <a:gd fmla="val 14348563" name="adj1"/>
              <a:gd fmla="val 21472873" name="adj2"/>
              <a:gd fmla="val 9381" name="adj3"/>
            </a:avLst>
          </a:prstGeom>
          <a:solidFill>
            <a:srgbClr val="50B883"/>
          </a:solidFill>
          <a:ln cap="flat" cmpd="sng" w="9525">
            <a:solidFill>
              <a:srgbClr val="50B883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0" name="Google Shape;1580;p26"/>
          <p:cNvSpPr/>
          <p:nvPr/>
        </p:nvSpPr>
        <p:spPr>
          <a:xfrm flipH="1" rot="-9000757">
            <a:off x="2154153" y="1465808"/>
            <a:ext cx="2690226" cy="2690226"/>
          </a:xfrm>
          <a:prstGeom prst="blockArc">
            <a:avLst>
              <a:gd fmla="val 14316164" name="adj1"/>
              <a:gd fmla="val 21500011" name="adj2"/>
              <a:gd fmla="val 9143" name="adj3"/>
            </a:avLst>
          </a:prstGeom>
          <a:solidFill>
            <a:srgbClr val="9ED155"/>
          </a:solidFill>
          <a:ln cap="flat" cmpd="sng" w="9525">
            <a:solidFill>
              <a:srgbClr val="9ED155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1" name="Google Shape;1581;p26"/>
          <p:cNvSpPr/>
          <p:nvPr/>
        </p:nvSpPr>
        <p:spPr>
          <a:xfrm rot="6359841">
            <a:off x="2249001" y="3223999"/>
            <a:ext cx="363580" cy="363580"/>
          </a:xfrm>
          <a:prstGeom prst="rtTriangle">
            <a:avLst/>
          </a:prstGeom>
          <a:solidFill>
            <a:srgbClr val="9ED1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2" name="Google Shape;1582;p26"/>
          <p:cNvSpPr/>
          <p:nvPr/>
        </p:nvSpPr>
        <p:spPr>
          <a:xfrm rot="-1027861">
            <a:off x="4419074" y="3230832"/>
            <a:ext cx="312672" cy="312672"/>
          </a:xfrm>
          <a:prstGeom prst="rtTriangle">
            <a:avLst/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3" name="Google Shape;1583;p26"/>
          <p:cNvSpPr/>
          <p:nvPr/>
        </p:nvSpPr>
        <p:spPr>
          <a:xfrm rot="-8100000">
            <a:off x="3320678" y="1401940"/>
            <a:ext cx="363170" cy="363170"/>
          </a:xfrm>
          <a:prstGeom prst="rtTriangle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84" name="Google Shape;1584;p26"/>
          <p:cNvGrpSpPr/>
          <p:nvPr/>
        </p:nvGrpSpPr>
        <p:grpSpPr>
          <a:xfrm>
            <a:off x="614036" y="1696124"/>
            <a:ext cx="1931633" cy="669600"/>
            <a:chOff x="1680836" y="1315124"/>
            <a:chExt cx="1931633" cy="669600"/>
          </a:xfrm>
        </p:grpSpPr>
        <p:cxnSp>
          <p:nvCxnSpPr>
            <p:cNvPr id="1585" name="Google Shape;1585;p26"/>
            <p:cNvCxnSpPr/>
            <p:nvPr/>
          </p:nvCxnSpPr>
          <p:spPr>
            <a:xfrm>
              <a:off x="3178969" y="1638300"/>
              <a:ext cx="433500" cy="252300"/>
            </a:xfrm>
            <a:prstGeom prst="straightConnector1">
              <a:avLst/>
            </a:prstGeom>
            <a:noFill/>
            <a:ln cap="flat" cmpd="sng" w="19050">
              <a:solidFill>
                <a:srgbClr val="50B883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1586" name="Google Shape;1586;p26"/>
            <p:cNvSpPr txBox="1"/>
            <p:nvPr/>
          </p:nvSpPr>
          <p:spPr>
            <a:xfrm>
              <a:off x="1680836" y="1315124"/>
              <a:ext cx="1495200" cy="669600"/>
            </a:xfrm>
            <a:prstGeom prst="rect">
              <a:avLst/>
            </a:prstGeom>
            <a:noFill/>
            <a:ln cap="flat" cmpd="sng" w="9525">
              <a:solidFill>
                <a:srgbClr val="50B88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266D78"/>
                  </a:solidFill>
                  <a:latin typeface="Muli"/>
                  <a:ea typeface="Muli"/>
                  <a:cs typeface="Muli"/>
                  <a:sym typeface="Muli"/>
                </a:rPr>
                <a:t>PHASE 3</a:t>
              </a:r>
              <a:endParaRPr sz="800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266D78"/>
                  </a:solidFill>
                  <a:latin typeface="Muli"/>
                  <a:ea typeface="Muli"/>
                  <a:cs typeface="Muli"/>
                  <a:sym typeface="Muli"/>
                </a:rPr>
                <a:t>Vestibulum nec congue tempus lorem ipsum</a:t>
              </a:r>
              <a:endParaRPr b="1" sz="800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1587" name="Google Shape;1587;p26"/>
          <p:cNvGrpSpPr/>
          <p:nvPr/>
        </p:nvGrpSpPr>
        <p:grpSpPr>
          <a:xfrm>
            <a:off x="4450519" y="1696124"/>
            <a:ext cx="1940006" cy="669600"/>
            <a:chOff x="5517319" y="1315124"/>
            <a:chExt cx="1940006" cy="669600"/>
          </a:xfrm>
        </p:grpSpPr>
        <p:cxnSp>
          <p:nvCxnSpPr>
            <p:cNvPr id="1588" name="Google Shape;1588;p26"/>
            <p:cNvCxnSpPr/>
            <p:nvPr/>
          </p:nvCxnSpPr>
          <p:spPr>
            <a:xfrm flipH="1">
              <a:off x="5517319" y="1638300"/>
              <a:ext cx="433500" cy="252300"/>
            </a:xfrm>
            <a:prstGeom prst="straightConnector1">
              <a:avLst/>
            </a:prstGeom>
            <a:noFill/>
            <a:ln cap="flat" cmpd="sng" w="19050">
              <a:solidFill>
                <a:srgbClr val="DFE954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1589" name="Google Shape;1589;p26"/>
            <p:cNvSpPr txBox="1"/>
            <p:nvPr/>
          </p:nvSpPr>
          <p:spPr>
            <a:xfrm>
              <a:off x="5962125" y="1315124"/>
              <a:ext cx="1495200" cy="669600"/>
            </a:xfrm>
            <a:prstGeom prst="rect">
              <a:avLst/>
            </a:prstGeom>
            <a:noFill/>
            <a:ln cap="flat" cmpd="sng" w="9525">
              <a:solidFill>
                <a:srgbClr val="DFE9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266D78"/>
                  </a:solidFill>
                  <a:latin typeface="Muli"/>
                  <a:ea typeface="Muli"/>
                  <a:cs typeface="Muli"/>
                  <a:sym typeface="Muli"/>
                </a:rPr>
                <a:t>PHASE 1</a:t>
              </a:r>
              <a:endParaRPr sz="800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266D78"/>
                  </a:solidFill>
                  <a:latin typeface="Muli"/>
                  <a:ea typeface="Muli"/>
                  <a:cs typeface="Muli"/>
                  <a:sym typeface="Muli"/>
                </a:rPr>
                <a:t>Vestibulum nec congue tempus lorem ipsum</a:t>
              </a:r>
              <a:endParaRPr b="1" sz="800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1590" name="Google Shape;1590;p26"/>
          <p:cNvGrpSpPr/>
          <p:nvPr/>
        </p:nvGrpSpPr>
        <p:grpSpPr>
          <a:xfrm>
            <a:off x="2741426" y="3916140"/>
            <a:ext cx="1495200" cy="1143796"/>
            <a:chOff x="3808226" y="3535140"/>
            <a:chExt cx="1495200" cy="1143796"/>
          </a:xfrm>
        </p:grpSpPr>
        <p:cxnSp>
          <p:nvCxnSpPr>
            <p:cNvPr id="1591" name="Google Shape;1591;p26"/>
            <p:cNvCxnSpPr/>
            <p:nvPr/>
          </p:nvCxnSpPr>
          <p:spPr>
            <a:xfrm rot="10800000">
              <a:off x="4556399" y="3535140"/>
              <a:ext cx="0" cy="460500"/>
            </a:xfrm>
            <a:prstGeom prst="straightConnector1">
              <a:avLst/>
            </a:prstGeom>
            <a:noFill/>
            <a:ln cap="flat" cmpd="sng" w="19050">
              <a:solidFill>
                <a:srgbClr val="9ED155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1592" name="Google Shape;1592;p26"/>
            <p:cNvSpPr txBox="1"/>
            <p:nvPr/>
          </p:nvSpPr>
          <p:spPr>
            <a:xfrm>
              <a:off x="3808226" y="4009336"/>
              <a:ext cx="1495200" cy="669600"/>
            </a:xfrm>
            <a:prstGeom prst="rect">
              <a:avLst/>
            </a:prstGeom>
            <a:noFill/>
            <a:ln cap="flat" cmpd="sng" w="9525">
              <a:solidFill>
                <a:srgbClr val="9ED15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266D78"/>
                  </a:solidFill>
                  <a:latin typeface="Muli"/>
                  <a:ea typeface="Muli"/>
                  <a:cs typeface="Muli"/>
                  <a:sym typeface="Muli"/>
                </a:rPr>
                <a:t>PHASE 2</a:t>
              </a:r>
              <a:endParaRPr sz="800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266D78"/>
                  </a:solidFill>
                  <a:latin typeface="Muli"/>
                  <a:ea typeface="Muli"/>
                  <a:cs typeface="Muli"/>
                  <a:sym typeface="Muli"/>
                </a:rPr>
                <a:t>Vestibulum nec congue tempus lorem ipsum</a:t>
              </a:r>
              <a:endParaRPr b="1" sz="800">
                <a:solidFill>
                  <a:srgbClr val="266D78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6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p27"/>
          <p:cNvSpPr txBox="1"/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598" name="Google Shape;1598;p27"/>
          <p:cNvGraphicFramePr/>
          <p:nvPr/>
        </p:nvGraphicFramePr>
        <p:xfrm>
          <a:off x="5738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{D5463FA8-310A-481A-B62A-065E1B2CEFC9}</a:tableStyleId>
              </a:tblPr>
              <a:tblGrid>
                <a:gridCol w="1566700"/>
                <a:gridCol w="1566700"/>
                <a:gridCol w="1566700"/>
                <a:gridCol w="1566700"/>
              </a:tblGrid>
              <a:tr h="745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266D78"/>
                        </a:solidFill>
                        <a:latin typeface="Muli Regular"/>
                        <a:ea typeface="Muli Regular"/>
                        <a:cs typeface="Muli Regular"/>
                        <a:sym typeface="Muli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FE95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66D78"/>
                          </a:solidFill>
                          <a:latin typeface="Muli Regular"/>
                          <a:ea typeface="Muli Regular"/>
                          <a:cs typeface="Muli Regular"/>
                          <a:sym typeface="Muli Regular"/>
                        </a:rPr>
                        <a:t>A</a:t>
                      </a:r>
                      <a:endParaRPr sz="1200">
                        <a:solidFill>
                          <a:srgbClr val="266D78"/>
                        </a:solidFill>
                        <a:latin typeface="Muli Regular"/>
                        <a:ea typeface="Muli Regular"/>
                        <a:cs typeface="Muli Regular"/>
                        <a:sym typeface="Muli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ED15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66D78"/>
                          </a:solidFill>
                          <a:latin typeface="Muli Regular"/>
                          <a:ea typeface="Muli Regular"/>
                          <a:cs typeface="Muli Regular"/>
                          <a:sym typeface="Muli Regular"/>
                        </a:rPr>
                        <a:t>B</a:t>
                      </a:r>
                      <a:endParaRPr sz="1200">
                        <a:solidFill>
                          <a:srgbClr val="266D78"/>
                        </a:solidFill>
                        <a:latin typeface="Muli Regular"/>
                        <a:ea typeface="Muli Regular"/>
                        <a:cs typeface="Muli Regular"/>
                        <a:sym typeface="Muli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FE95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66D78"/>
                          </a:solidFill>
                          <a:latin typeface="Muli Regular"/>
                          <a:ea typeface="Muli Regular"/>
                          <a:cs typeface="Muli Regular"/>
                          <a:sym typeface="Muli Regular"/>
                        </a:rPr>
                        <a:t>C</a:t>
                      </a:r>
                      <a:endParaRPr sz="1200">
                        <a:solidFill>
                          <a:srgbClr val="266D78"/>
                        </a:solidFill>
                        <a:latin typeface="Muli Regular"/>
                        <a:ea typeface="Muli Regular"/>
                        <a:cs typeface="Muli Regular"/>
                        <a:sym typeface="Muli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ED155"/>
                    </a:solidFill>
                  </a:tcPr>
                </a:tc>
              </a:tr>
              <a:tr h="745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66D78"/>
                          </a:solidFill>
                          <a:latin typeface="Muli Regular"/>
                          <a:ea typeface="Muli Regular"/>
                          <a:cs typeface="Muli Regular"/>
                          <a:sym typeface="Muli Regular"/>
                        </a:rPr>
                        <a:t>Yellow</a:t>
                      </a:r>
                      <a:endParaRPr sz="1200">
                        <a:solidFill>
                          <a:srgbClr val="266D78"/>
                        </a:solidFill>
                        <a:latin typeface="Muli Regular"/>
                        <a:ea typeface="Muli Regular"/>
                        <a:cs typeface="Muli Regular"/>
                        <a:sym typeface="Muli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FE95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266D78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b="1">
                        <a:solidFill>
                          <a:srgbClr val="266D78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ED15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266D78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</a:t>
                      </a:r>
                      <a:endParaRPr b="1">
                        <a:solidFill>
                          <a:srgbClr val="266D78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FE95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266D78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7</a:t>
                      </a:r>
                      <a:endParaRPr b="1">
                        <a:solidFill>
                          <a:srgbClr val="266D78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ED155"/>
                    </a:solidFill>
                  </a:tcPr>
                </a:tc>
              </a:tr>
              <a:tr h="745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66D78"/>
                          </a:solidFill>
                          <a:latin typeface="Muli Regular"/>
                          <a:ea typeface="Muli Regular"/>
                          <a:cs typeface="Muli Regular"/>
                          <a:sym typeface="Muli Regular"/>
                        </a:rPr>
                        <a:t>Blue</a:t>
                      </a:r>
                      <a:endParaRPr sz="1200">
                        <a:solidFill>
                          <a:srgbClr val="266D78"/>
                        </a:solidFill>
                        <a:latin typeface="Muli Regular"/>
                        <a:ea typeface="Muli Regular"/>
                        <a:cs typeface="Muli Regular"/>
                        <a:sym typeface="Muli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FE95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266D78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30</a:t>
                      </a:r>
                      <a:endParaRPr b="1">
                        <a:solidFill>
                          <a:srgbClr val="266D78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ED15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266D78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15</a:t>
                      </a:r>
                      <a:endParaRPr b="1">
                        <a:solidFill>
                          <a:srgbClr val="266D78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FE95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266D78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b="1">
                        <a:solidFill>
                          <a:srgbClr val="266D78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ED155"/>
                    </a:solidFill>
                  </a:tcPr>
                </a:tc>
              </a:tr>
              <a:tr h="745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66D78"/>
                          </a:solidFill>
                          <a:latin typeface="Muli Regular"/>
                          <a:ea typeface="Muli Regular"/>
                          <a:cs typeface="Muli Regular"/>
                          <a:sym typeface="Muli Regular"/>
                        </a:rPr>
                        <a:t>Orange</a:t>
                      </a:r>
                      <a:endParaRPr sz="1200">
                        <a:solidFill>
                          <a:srgbClr val="266D78"/>
                        </a:solidFill>
                        <a:latin typeface="Muli Regular"/>
                        <a:ea typeface="Muli Regular"/>
                        <a:cs typeface="Muli Regular"/>
                        <a:sym typeface="Muli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FE95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266D78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</a:t>
                      </a:r>
                      <a:endParaRPr b="1">
                        <a:solidFill>
                          <a:srgbClr val="266D78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ED15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266D78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24</a:t>
                      </a:r>
                      <a:endParaRPr b="1">
                        <a:solidFill>
                          <a:srgbClr val="266D78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FE95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266D78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16</a:t>
                      </a:r>
                      <a:endParaRPr b="1">
                        <a:solidFill>
                          <a:srgbClr val="266D78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ED155"/>
                    </a:solidFill>
                  </a:tcPr>
                </a:tc>
              </a:tr>
            </a:tbl>
          </a:graphicData>
        </a:graphic>
      </p:graphicFrame>
      <p:sp>
        <p:nvSpPr>
          <p:cNvPr id="1599" name="Google Shape;1599;p27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66D78"/>
        </a:solidFill>
      </p:bgPr>
    </p:bg>
    <p:spTree>
      <p:nvGrpSpPr>
        <p:cNvPr id="1603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p28"/>
          <p:cNvSpPr/>
          <p:nvPr/>
        </p:nvSpPr>
        <p:spPr>
          <a:xfrm>
            <a:off x="789550" y="921100"/>
            <a:ext cx="7621667" cy="3630794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5FBB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5" name="Google Shape;1605;p28"/>
          <p:cNvSpPr txBox="1"/>
          <p:nvPr>
            <p:ph idx="4294967295" type="title"/>
          </p:nvPr>
        </p:nvSpPr>
        <p:spPr>
          <a:xfrm>
            <a:off x="287750" y="293925"/>
            <a:ext cx="8601300" cy="62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Maps</a:t>
            </a:r>
            <a:endParaRPr sz="2400"/>
          </a:p>
        </p:txBody>
      </p:sp>
      <p:sp>
        <p:nvSpPr>
          <p:cNvPr id="1606" name="Google Shape;1606;p28"/>
          <p:cNvSpPr/>
          <p:nvPr/>
        </p:nvSpPr>
        <p:spPr>
          <a:xfrm>
            <a:off x="2200637" y="1711582"/>
            <a:ext cx="7215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66D78"/>
                </a:solidFill>
                <a:latin typeface="Muli Regular"/>
                <a:ea typeface="Muli Regular"/>
                <a:cs typeface="Muli Regular"/>
                <a:sym typeface="Muli Regular"/>
              </a:rPr>
              <a:t>our office</a:t>
            </a:r>
            <a:endParaRPr sz="1000">
              <a:solidFill>
                <a:srgbClr val="266D78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607" name="Google Shape;1607;p28"/>
          <p:cNvSpPr txBox="1"/>
          <p:nvPr>
            <p:ph idx="12" type="sldNum"/>
          </p:nvPr>
        </p:nvSpPr>
        <p:spPr>
          <a:xfrm>
            <a:off x="287750" y="4304700"/>
            <a:ext cx="8601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08" name="Google Shape;1608;p28"/>
          <p:cNvSpPr/>
          <p:nvPr/>
        </p:nvSpPr>
        <p:spPr>
          <a:xfrm>
            <a:off x="1322625" y="2046100"/>
            <a:ext cx="282600" cy="282600"/>
          </a:xfrm>
          <a:prstGeom prst="mathMultiply">
            <a:avLst>
              <a:gd fmla="val 23520" name="adj1"/>
            </a:avLst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9" name="Google Shape;1609;p28"/>
          <p:cNvSpPr/>
          <p:nvPr/>
        </p:nvSpPr>
        <p:spPr>
          <a:xfrm>
            <a:off x="2878350" y="3521100"/>
            <a:ext cx="282600" cy="282600"/>
          </a:xfrm>
          <a:prstGeom prst="mathMultiply">
            <a:avLst>
              <a:gd fmla="val 23520" name="adj1"/>
            </a:avLst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0" name="Google Shape;1610;p28"/>
          <p:cNvSpPr/>
          <p:nvPr/>
        </p:nvSpPr>
        <p:spPr>
          <a:xfrm>
            <a:off x="3877000" y="1819600"/>
            <a:ext cx="282600" cy="282600"/>
          </a:xfrm>
          <a:prstGeom prst="mathMultiply">
            <a:avLst>
              <a:gd fmla="val 23520" name="adj1"/>
            </a:avLst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1" name="Google Shape;1611;p28"/>
          <p:cNvSpPr/>
          <p:nvPr/>
        </p:nvSpPr>
        <p:spPr>
          <a:xfrm>
            <a:off x="4526800" y="3803700"/>
            <a:ext cx="282600" cy="282600"/>
          </a:xfrm>
          <a:prstGeom prst="mathMultiply">
            <a:avLst>
              <a:gd fmla="val 23520" name="adj1"/>
            </a:avLst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2" name="Google Shape;1612;p28"/>
          <p:cNvSpPr/>
          <p:nvPr/>
        </p:nvSpPr>
        <p:spPr>
          <a:xfrm>
            <a:off x="7120950" y="3887900"/>
            <a:ext cx="282600" cy="282600"/>
          </a:xfrm>
          <a:prstGeom prst="mathMultiply">
            <a:avLst>
              <a:gd fmla="val 23520" name="adj1"/>
            </a:avLst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3" name="Google Shape;1613;p28"/>
          <p:cNvSpPr/>
          <p:nvPr/>
        </p:nvSpPr>
        <p:spPr>
          <a:xfrm>
            <a:off x="6595100" y="2265500"/>
            <a:ext cx="282600" cy="282600"/>
          </a:xfrm>
          <a:prstGeom prst="mathMultiply">
            <a:avLst>
              <a:gd fmla="val 23520" name="adj1"/>
            </a:avLst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ED155"/>
        </a:solidFill>
      </p:bgPr>
    </p:bg>
    <p:spTree>
      <p:nvGrpSpPr>
        <p:cNvPr id="1617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p29"/>
          <p:cNvSpPr txBox="1"/>
          <p:nvPr>
            <p:ph idx="4294967295" type="ctrTitle"/>
          </p:nvPr>
        </p:nvSpPr>
        <p:spPr>
          <a:xfrm>
            <a:off x="1390450" y="1811950"/>
            <a:ext cx="6363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</a:rPr>
              <a:t>89,526,124</a:t>
            </a:r>
            <a:endParaRPr sz="9600">
              <a:solidFill>
                <a:srgbClr val="FFFFFF"/>
              </a:solidFill>
            </a:endParaRPr>
          </a:p>
        </p:txBody>
      </p:sp>
      <p:sp>
        <p:nvSpPr>
          <p:cNvPr id="1619" name="Google Shape;1619;p29"/>
          <p:cNvSpPr txBox="1"/>
          <p:nvPr>
            <p:ph idx="4294967295" type="subTitle"/>
          </p:nvPr>
        </p:nvSpPr>
        <p:spPr>
          <a:xfrm>
            <a:off x="1390450" y="2840054"/>
            <a:ext cx="6363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Whoa! That’s a big number, aren’t you proud?</a:t>
            </a:r>
            <a:endParaRPr sz="1800"/>
          </a:p>
        </p:txBody>
      </p:sp>
      <p:sp>
        <p:nvSpPr>
          <p:cNvPr id="1620" name="Google Shape;1620;p29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4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p30"/>
          <p:cNvSpPr txBox="1"/>
          <p:nvPr>
            <p:ph idx="4294967295" type="ctrTitle"/>
          </p:nvPr>
        </p:nvSpPr>
        <p:spPr>
          <a:xfrm>
            <a:off x="685800" y="6480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89,526,124$</a:t>
            </a:r>
            <a:endParaRPr sz="3600"/>
          </a:p>
        </p:txBody>
      </p:sp>
      <p:sp>
        <p:nvSpPr>
          <p:cNvPr id="1626" name="Google Shape;1626;p30"/>
          <p:cNvSpPr txBox="1"/>
          <p:nvPr>
            <p:ph idx="4294967295" type="subTitle"/>
          </p:nvPr>
        </p:nvSpPr>
        <p:spPr>
          <a:xfrm>
            <a:off x="685800" y="12589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1627" name="Google Shape;1627;p30"/>
          <p:cNvSpPr txBox="1"/>
          <p:nvPr>
            <p:ph idx="4294967295" type="ctrTitle"/>
          </p:nvPr>
        </p:nvSpPr>
        <p:spPr>
          <a:xfrm>
            <a:off x="685800" y="31245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100%</a:t>
            </a:r>
            <a:endParaRPr sz="3600"/>
          </a:p>
        </p:txBody>
      </p:sp>
      <p:sp>
        <p:nvSpPr>
          <p:cNvPr id="1628" name="Google Shape;1628;p30"/>
          <p:cNvSpPr txBox="1"/>
          <p:nvPr>
            <p:ph idx="4294967295" type="subTitle"/>
          </p:nvPr>
        </p:nvSpPr>
        <p:spPr>
          <a:xfrm>
            <a:off x="685800" y="37354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1629" name="Google Shape;1629;p30"/>
          <p:cNvSpPr txBox="1"/>
          <p:nvPr>
            <p:ph idx="4294967295" type="ctrTitle"/>
          </p:nvPr>
        </p:nvSpPr>
        <p:spPr>
          <a:xfrm>
            <a:off x="685800" y="188625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185,244 users</a:t>
            </a:r>
            <a:endParaRPr sz="3600"/>
          </a:p>
        </p:txBody>
      </p:sp>
      <p:sp>
        <p:nvSpPr>
          <p:cNvPr id="1630" name="Google Shape;1630;p30"/>
          <p:cNvSpPr txBox="1"/>
          <p:nvPr>
            <p:ph idx="4294967295" type="subTitle"/>
          </p:nvPr>
        </p:nvSpPr>
        <p:spPr>
          <a:xfrm>
            <a:off x="685800" y="24971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1631" name="Google Shape;1631;p30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5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p31"/>
          <p:cNvSpPr txBox="1"/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1637" name="Google Shape;1637;p31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38" name="Google Shape;1638;p31"/>
          <p:cNvSpPr/>
          <p:nvPr/>
        </p:nvSpPr>
        <p:spPr>
          <a:xfrm>
            <a:off x="549600" y="2190750"/>
            <a:ext cx="1631700" cy="1538700"/>
          </a:xfrm>
          <a:prstGeom prst="rect">
            <a:avLst/>
          </a:prstGeom>
          <a:noFill/>
          <a:ln cap="flat" cmpd="sng" w="76200">
            <a:solidFill>
              <a:srgbClr val="DFE954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66D78"/>
                </a:solidFill>
                <a:latin typeface="Muli Regular"/>
                <a:ea typeface="Muli Regular"/>
                <a:cs typeface="Muli Regular"/>
                <a:sym typeface="Muli Regular"/>
              </a:rPr>
              <a:t>first</a:t>
            </a:r>
            <a:endParaRPr sz="1800">
              <a:solidFill>
                <a:srgbClr val="266D78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639" name="Google Shape;1639;p31"/>
          <p:cNvSpPr/>
          <p:nvPr/>
        </p:nvSpPr>
        <p:spPr>
          <a:xfrm>
            <a:off x="5233848" y="2190752"/>
            <a:ext cx="1631700" cy="1538700"/>
          </a:xfrm>
          <a:prstGeom prst="rect">
            <a:avLst/>
          </a:prstGeom>
          <a:noFill/>
          <a:ln cap="flat" cmpd="sng" w="76200">
            <a:solidFill>
              <a:srgbClr val="50B88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66D78"/>
                </a:solidFill>
                <a:latin typeface="Muli Regular"/>
                <a:ea typeface="Muli Regular"/>
                <a:cs typeface="Muli Regular"/>
                <a:sym typeface="Muli Regular"/>
              </a:rPr>
              <a:t>last</a:t>
            </a:r>
            <a:endParaRPr sz="1800">
              <a:solidFill>
                <a:srgbClr val="266D78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640" name="Google Shape;1640;p31"/>
          <p:cNvSpPr/>
          <p:nvPr/>
        </p:nvSpPr>
        <p:spPr>
          <a:xfrm>
            <a:off x="2891724" y="2190753"/>
            <a:ext cx="1631700" cy="1538700"/>
          </a:xfrm>
          <a:prstGeom prst="rect">
            <a:avLst/>
          </a:prstGeom>
          <a:noFill/>
          <a:ln cap="flat" cmpd="sng" w="76200">
            <a:solidFill>
              <a:srgbClr val="9ED15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66D78"/>
                </a:solidFill>
                <a:latin typeface="Muli Regular"/>
                <a:ea typeface="Muli Regular"/>
                <a:cs typeface="Muli Regular"/>
                <a:sym typeface="Muli Regular"/>
              </a:rPr>
              <a:t>second</a:t>
            </a:r>
            <a:endParaRPr sz="1800">
              <a:solidFill>
                <a:srgbClr val="266D78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cxnSp>
        <p:nvCxnSpPr>
          <p:cNvPr id="1641" name="Google Shape;1641;p31"/>
          <p:cNvCxnSpPr>
            <a:stCxn id="1638" idx="3"/>
            <a:endCxn id="1640" idx="1"/>
          </p:cNvCxnSpPr>
          <p:nvPr/>
        </p:nvCxnSpPr>
        <p:spPr>
          <a:xfrm>
            <a:off x="2181300" y="2960100"/>
            <a:ext cx="710400" cy="0"/>
          </a:xfrm>
          <a:prstGeom prst="straightConnector1">
            <a:avLst/>
          </a:prstGeom>
          <a:noFill/>
          <a:ln cap="flat" cmpd="sng" w="9525">
            <a:solidFill>
              <a:srgbClr val="266D78"/>
            </a:solidFill>
            <a:prstDash val="dash"/>
            <a:round/>
            <a:headEnd len="lg" w="lg" type="diamond"/>
            <a:tailEnd len="lg" w="lg" type="diamond"/>
          </a:ln>
        </p:spPr>
      </p:cxnSp>
      <p:cxnSp>
        <p:nvCxnSpPr>
          <p:cNvPr id="1642" name="Google Shape;1642;p31"/>
          <p:cNvCxnSpPr>
            <a:stCxn id="1640" idx="3"/>
            <a:endCxn id="1639" idx="1"/>
          </p:cNvCxnSpPr>
          <p:nvPr/>
        </p:nvCxnSpPr>
        <p:spPr>
          <a:xfrm>
            <a:off x="4523424" y="2960103"/>
            <a:ext cx="710400" cy="0"/>
          </a:xfrm>
          <a:prstGeom prst="straightConnector1">
            <a:avLst/>
          </a:prstGeom>
          <a:noFill/>
          <a:ln cap="flat" cmpd="sng" w="9525">
            <a:solidFill>
              <a:srgbClr val="266D78"/>
            </a:solidFill>
            <a:prstDash val="dash"/>
            <a:round/>
            <a:headEnd len="lg" w="lg" type="diamond"/>
            <a:tailEnd len="lg" w="lg" type="diamon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6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p32"/>
          <p:cNvSpPr txBox="1"/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1648" name="Google Shape;1648;p32"/>
          <p:cNvSpPr txBox="1"/>
          <p:nvPr>
            <p:ph idx="1" type="body"/>
          </p:nvPr>
        </p:nvSpPr>
        <p:spPr>
          <a:xfrm>
            <a:off x="457200" y="1559025"/>
            <a:ext cx="2247600" cy="15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1649" name="Google Shape;1649;p32"/>
          <p:cNvSpPr txBox="1"/>
          <p:nvPr>
            <p:ph idx="2" type="body"/>
          </p:nvPr>
        </p:nvSpPr>
        <p:spPr>
          <a:xfrm>
            <a:off x="2819925" y="1559025"/>
            <a:ext cx="2247600" cy="15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1650" name="Google Shape;1650;p32"/>
          <p:cNvSpPr txBox="1"/>
          <p:nvPr>
            <p:ph idx="3" type="body"/>
          </p:nvPr>
        </p:nvSpPr>
        <p:spPr>
          <a:xfrm>
            <a:off x="5182650" y="1559025"/>
            <a:ext cx="2247600" cy="15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651" name="Google Shape;1651;p32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52" name="Google Shape;1652;p32"/>
          <p:cNvSpPr txBox="1"/>
          <p:nvPr>
            <p:ph idx="1" type="body"/>
          </p:nvPr>
        </p:nvSpPr>
        <p:spPr>
          <a:xfrm>
            <a:off x="457200" y="3083025"/>
            <a:ext cx="2247600" cy="15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1653" name="Google Shape;1653;p32"/>
          <p:cNvSpPr txBox="1"/>
          <p:nvPr>
            <p:ph idx="2" type="body"/>
          </p:nvPr>
        </p:nvSpPr>
        <p:spPr>
          <a:xfrm>
            <a:off x="2819925" y="3083025"/>
            <a:ext cx="2247600" cy="15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1654" name="Google Shape;1654;p32"/>
          <p:cNvSpPr txBox="1"/>
          <p:nvPr>
            <p:ph idx="3" type="body"/>
          </p:nvPr>
        </p:nvSpPr>
        <p:spPr>
          <a:xfrm>
            <a:off x="5182650" y="3083025"/>
            <a:ext cx="2247600" cy="15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p33"/>
          <p:cNvSpPr txBox="1"/>
          <p:nvPr>
            <p:ph idx="1" type="body"/>
          </p:nvPr>
        </p:nvSpPr>
        <p:spPr>
          <a:xfrm>
            <a:off x="573425" y="4036375"/>
            <a:ext cx="7997100" cy="5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6D78"/>
                </a:solidFill>
              </a:rPr>
              <a:t>You can insert graphs from </a:t>
            </a:r>
            <a:r>
              <a:rPr lang="en" u="sng">
                <a:solidFill>
                  <a:srgbClr val="266D78"/>
                </a:solidFill>
                <a:hlinkClick r:id="rId3"/>
              </a:rPr>
              <a:t>Google Sheets</a:t>
            </a:r>
            <a:endParaRPr>
              <a:solidFill>
                <a:srgbClr val="266D78"/>
              </a:solidFill>
            </a:endParaRPr>
          </a:p>
        </p:txBody>
      </p:sp>
      <p:sp>
        <p:nvSpPr>
          <p:cNvPr id="1660" name="Google Shape;1660;p33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61" name="Google Shape;1661;p33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1700" y="601625"/>
            <a:ext cx="4360559" cy="373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4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p16"/>
          <p:cNvSpPr txBox="1"/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486" name="Google Shape;1486;p16"/>
          <p:cNvSpPr txBox="1"/>
          <p:nvPr>
            <p:ph idx="2" type="body"/>
          </p:nvPr>
        </p:nvSpPr>
        <p:spPr>
          <a:xfrm>
            <a:off x="3755025" y="1559025"/>
            <a:ext cx="3110400" cy="21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66D78"/>
                </a:solidFill>
              </a:rPr>
              <a:t>EDIT IN POWERPOINT®</a:t>
            </a:r>
            <a:endParaRPr sz="1200">
              <a:solidFill>
                <a:srgbClr val="266D78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66D78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266D78"/>
                </a:solidFill>
              </a:rPr>
              <a:t>"Download as PowerPoint template"</a:t>
            </a:r>
            <a:r>
              <a:rPr lang="en" sz="1200">
                <a:solidFill>
                  <a:srgbClr val="266D78"/>
                </a:solidFill>
              </a:rPr>
              <a:t>. You will get a .pptx file that you can edit in PowerPoint. </a:t>
            </a:r>
            <a:endParaRPr sz="1200">
              <a:solidFill>
                <a:srgbClr val="266D78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66D78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266D78"/>
                </a:solidFill>
                <a:hlinkClick action="ppaction://hlinksldjump" r:id="rId3"/>
              </a:rPr>
              <a:t>Presentation design slide</a:t>
            </a:r>
            <a:r>
              <a:rPr lang="en" sz="1200">
                <a:solidFill>
                  <a:srgbClr val="266D78"/>
                </a:solidFill>
              </a:rPr>
              <a:t>)</a:t>
            </a:r>
            <a:endParaRPr sz="1200">
              <a:solidFill>
                <a:srgbClr val="266D78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266D78"/>
              </a:solidFill>
            </a:endParaRPr>
          </a:p>
        </p:txBody>
      </p:sp>
      <p:sp>
        <p:nvSpPr>
          <p:cNvPr id="1487" name="Google Shape;1487;p16"/>
          <p:cNvSpPr txBox="1"/>
          <p:nvPr>
            <p:ph idx="1" type="body"/>
          </p:nvPr>
        </p:nvSpPr>
        <p:spPr>
          <a:xfrm>
            <a:off x="457200" y="1559025"/>
            <a:ext cx="3110400" cy="21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266D78"/>
                </a:solidFill>
              </a:rPr>
              <a:t>EDIT IN GOOGLE SLIDES</a:t>
            </a:r>
            <a:endParaRPr sz="1200">
              <a:solidFill>
                <a:srgbClr val="266D78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66D78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266D78"/>
                </a:solidFill>
              </a:rPr>
              <a:t>"Use as Google Slides Theme"</a:t>
            </a:r>
            <a:r>
              <a:rPr lang="en" sz="1200">
                <a:solidFill>
                  <a:srgbClr val="266D78"/>
                </a:solidFill>
              </a:rPr>
              <a:t>.</a:t>
            </a:r>
            <a:endParaRPr sz="1200">
              <a:solidFill>
                <a:srgbClr val="266D78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66D78"/>
                </a:solidFill>
              </a:rPr>
              <a:t>You will get a copy of this document on your Google Drive and will be able to edit, add or delete slides.</a:t>
            </a:r>
            <a:endParaRPr sz="1200">
              <a:solidFill>
                <a:srgbClr val="266D78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266D78"/>
                </a:solidFill>
              </a:rPr>
              <a:t>You have to be signed in to your Google account.</a:t>
            </a:r>
            <a:endParaRPr>
              <a:solidFill>
                <a:srgbClr val="266D78"/>
              </a:solidFill>
            </a:endParaRPr>
          </a:p>
        </p:txBody>
      </p:sp>
      <p:sp>
        <p:nvSpPr>
          <p:cNvPr id="1488" name="Google Shape;1488;p16"/>
          <p:cNvSpPr txBox="1"/>
          <p:nvPr>
            <p:ph idx="2" type="body"/>
          </p:nvPr>
        </p:nvSpPr>
        <p:spPr>
          <a:xfrm>
            <a:off x="457200" y="3677325"/>
            <a:ext cx="6408300" cy="11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50B883"/>
                </a:solidFill>
              </a:rPr>
              <a:t>More info on how to use this template at </a:t>
            </a:r>
            <a:r>
              <a:rPr b="1" lang="en" sz="1200" u="sng">
                <a:solidFill>
                  <a:srgbClr val="50B883"/>
                </a:solidFill>
                <a:hlinkClick r:id="rId4"/>
              </a:rPr>
              <a:t>www.slidescarnival.com/help-use-presentation-template</a:t>
            </a:r>
            <a:endParaRPr b="1" sz="1200">
              <a:solidFill>
                <a:srgbClr val="50B883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50B883"/>
                </a:solidFill>
              </a:rPr>
              <a:t>This template is free to use under </a:t>
            </a:r>
            <a:r>
              <a:rPr lang="en" sz="1200" u="sng">
                <a:solidFill>
                  <a:srgbClr val="50B883"/>
                </a:solidFill>
                <a:hlinkClick r:id="rId5"/>
              </a:rPr>
              <a:t>Creative Commons Attribution license</a:t>
            </a:r>
            <a:r>
              <a:rPr lang="en" sz="1200">
                <a:solidFill>
                  <a:srgbClr val="50B883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rgbClr val="50B883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0B883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50B883"/>
              </a:solidFill>
            </a:endParaRPr>
          </a:p>
        </p:txBody>
      </p:sp>
      <p:sp>
        <p:nvSpPr>
          <p:cNvPr id="1489" name="Google Shape;1489;p16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p34"/>
          <p:cNvSpPr/>
          <p:nvPr/>
        </p:nvSpPr>
        <p:spPr>
          <a:xfrm>
            <a:off x="5731325" y="293637"/>
            <a:ext cx="2260882" cy="4536501"/>
          </a:xfrm>
          <a:custGeom>
            <a:rect b="b" l="l" r="r" t="t"/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266D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7" name="Google Shape;1667;p34"/>
          <p:cNvSpPr txBox="1"/>
          <p:nvPr>
            <p:ph idx="1" type="body"/>
          </p:nvPr>
        </p:nvSpPr>
        <p:spPr>
          <a:xfrm>
            <a:off x="457200" y="1504950"/>
            <a:ext cx="3541200" cy="32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66D78"/>
                </a:solidFill>
              </a:rPr>
              <a:t>Show and explain your web, app or software projects using these gadget templates.</a:t>
            </a:r>
            <a:endParaRPr sz="2400">
              <a:solidFill>
                <a:srgbClr val="266D78"/>
              </a:solidFill>
            </a:endParaRPr>
          </a:p>
        </p:txBody>
      </p:sp>
      <p:sp>
        <p:nvSpPr>
          <p:cNvPr id="1668" name="Google Shape;1668;p34"/>
          <p:cNvSpPr/>
          <p:nvPr/>
        </p:nvSpPr>
        <p:spPr>
          <a:xfrm>
            <a:off x="5832993" y="674092"/>
            <a:ext cx="2057700" cy="365640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uli Regular"/>
                <a:ea typeface="Muli Regular"/>
                <a:cs typeface="Muli Regular"/>
                <a:sym typeface="Muli Regular"/>
              </a:rPr>
              <a:t>Place your screenshot here</a:t>
            </a:r>
            <a:endParaRPr sz="1000">
              <a:solidFill>
                <a:srgbClr val="FFFFFF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669" name="Google Shape;1669;p34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70" name="Google Shape;1670;p34"/>
          <p:cNvSpPr txBox="1"/>
          <p:nvPr>
            <p:ph type="title"/>
          </p:nvPr>
        </p:nvSpPr>
        <p:spPr>
          <a:xfrm>
            <a:off x="457200" y="510775"/>
            <a:ext cx="3541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Android project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4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35"/>
          <p:cNvSpPr/>
          <p:nvPr/>
        </p:nvSpPr>
        <p:spPr>
          <a:xfrm>
            <a:off x="5726174" y="159577"/>
            <a:ext cx="2277317" cy="4792448"/>
          </a:xfrm>
          <a:custGeom>
            <a:rect b="b" l="l" r="r" t="t"/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266D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6" name="Google Shape;1676;p35"/>
          <p:cNvSpPr txBox="1"/>
          <p:nvPr>
            <p:ph idx="1" type="body"/>
          </p:nvPr>
        </p:nvSpPr>
        <p:spPr>
          <a:xfrm>
            <a:off x="457200" y="1504950"/>
            <a:ext cx="3541200" cy="32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1677" name="Google Shape;1677;p35"/>
          <p:cNvSpPr/>
          <p:nvPr/>
        </p:nvSpPr>
        <p:spPr>
          <a:xfrm>
            <a:off x="5887147" y="851002"/>
            <a:ext cx="1942500" cy="343620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uli Regular"/>
                <a:ea typeface="Muli Regular"/>
                <a:cs typeface="Muli Regular"/>
                <a:sym typeface="Muli Regular"/>
              </a:rPr>
              <a:t>Place your screenshot here</a:t>
            </a:r>
            <a:endParaRPr sz="1000">
              <a:solidFill>
                <a:srgbClr val="FFFFFF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678" name="Google Shape;1678;p35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79" name="Google Shape;1679;p35"/>
          <p:cNvSpPr txBox="1"/>
          <p:nvPr>
            <p:ph type="title"/>
          </p:nvPr>
        </p:nvSpPr>
        <p:spPr>
          <a:xfrm>
            <a:off x="457200" y="510775"/>
            <a:ext cx="3541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iPhone project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3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p36"/>
          <p:cNvSpPr/>
          <p:nvPr/>
        </p:nvSpPr>
        <p:spPr>
          <a:xfrm>
            <a:off x="5149450" y="161936"/>
            <a:ext cx="3421115" cy="4838321"/>
          </a:xfrm>
          <a:custGeom>
            <a:rect b="b" l="l" r="r" t="t"/>
            <a:pathLst>
              <a:path extrusionOk="0" h="86210" w="60958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266D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5" name="Google Shape;1685;p36"/>
          <p:cNvSpPr txBox="1"/>
          <p:nvPr>
            <p:ph idx="1" type="body"/>
          </p:nvPr>
        </p:nvSpPr>
        <p:spPr>
          <a:xfrm>
            <a:off x="457200" y="1504950"/>
            <a:ext cx="3541200" cy="32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1686" name="Google Shape;1686;p36"/>
          <p:cNvSpPr/>
          <p:nvPr/>
        </p:nvSpPr>
        <p:spPr>
          <a:xfrm>
            <a:off x="5385522" y="607129"/>
            <a:ext cx="2962200" cy="396060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uli Regular"/>
                <a:ea typeface="Muli Regular"/>
                <a:cs typeface="Muli Regular"/>
                <a:sym typeface="Muli Regular"/>
              </a:rPr>
              <a:t>Place your screenshot here</a:t>
            </a:r>
            <a:endParaRPr sz="1000">
              <a:solidFill>
                <a:srgbClr val="FFFFFF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687" name="Google Shape;1687;p36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8" name="Google Shape;1688;p36"/>
          <p:cNvSpPr txBox="1"/>
          <p:nvPr>
            <p:ph type="title"/>
          </p:nvPr>
        </p:nvSpPr>
        <p:spPr>
          <a:xfrm>
            <a:off x="457200" y="510775"/>
            <a:ext cx="3541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Tablet project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2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p37"/>
          <p:cNvSpPr/>
          <p:nvPr/>
        </p:nvSpPr>
        <p:spPr>
          <a:xfrm>
            <a:off x="4860500" y="905356"/>
            <a:ext cx="3991768" cy="3107637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266D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4" name="Google Shape;1694;p37"/>
          <p:cNvSpPr txBox="1"/>
          <p:nvPr>
            <p:ph idx="1" type="body"/>
          </p:nvPr>
        </p:nvSpPr>
        <p:spPr>
          <a:xfrm>
            <a:off x="457200" y="1504950"/>
            <a:ext cx="3541200" cy="32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1695" name="Google Shape;1695;p37"/>
          <p:cNvSpPr/>
          <p:nvPr/>
        </p:nvSpPr>
        <p:spPr>
          <a:xfrm>
            <a:off x="5027545" y="1070388"/>
            <a:ext cx="3657900" cy="233580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uli Regular"/>
                <a:ea typeface="Muli Regular"/>
                <a:cs typeface="Muli Regular"/>
                <a:sym typeface="Muli Regular"/>
              </a:rPr>
              <a:t>Place your screenshot here</a:t>
            </a:r>
            <a:endParaRPr sz="1000">
              <a:solidFill>
                <a:srgbClr val="FFFFFF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696" name="Google Shape;1696;p37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97" name="Google Shape;1697;p37"/>
          <p:cNvSpPr txBox="1"/>
          <p:nvPr>
            <p:ph type="title"/>
          </p:nvPr>
        </p:nvSpPr>
        <p:spPr>
          <a:xfrm>
            <a:off x="457200" y="510775"/>
            <a:ext cx="35412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Desktop project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p38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03" name="Google Shape;1703;p38"/>
          <p:cNvSpPr txBox="1"/>
          <p:nvPr>
            <p:ph idx="4294967295" type="ctrTitle"/>
          </p:nvPr>
        </p:nvSpPr>
        <p:spPr>
          <a:xfrm>
            <a:off x="1141750" y="1198272"/>
            <a:ext cx="4024200" cy="76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</a:t>
            </a:r>
            <a:r>
              <a:rPr lang="en" sz="6000"/>
              <a:t>!</a:t>
            </a:r>
            <a:endParaRPr sz="6000"/>
          </a:p>
        </p:txBody>
      </p:sp>
      <p:sp>
        <p:nvSpPr>
          <p:cNvPr id="1704" name="Google Shape;1704;p38"/>
          <p:cNvSpPr txBox="1"/>
          <p:nvPr>
            <p:ph idx="4294967295" type="subTitle"/>
          </p:nvPr>
        </p:nvSpPr>
        <p:spPr>
          <a:xfrm>
            <a:off x="1141750" y="1936647"/>
            <a:ext cx="4024200" cy="20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Muli"/>
                <a:ea typeface="Muli"/>
                <a:cs typeface="Muli"/>
                <a:sym typeface="Muli"/>
              </a:rPr>
              <a:t>Any questions?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</a:t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@username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mail@mail.me</a:t>
            </a:r>
            <a:endParaRPr/>
          </a:p>
        </p:txBody>
      </p:sp>
      <p:grpSp>
        <p:nvGrpSpPr>
          <p:cNvPr id="1705" name="Google Shape;1705;p38"/>
          <p:cNvGrpSpPr/>
          <p:nvPr/>
        </p:nvGrpSpPr>
        <p:grpSpPr>
          <a:xfrm>
            <a:off x="5292257" y="1331149"/>
            <a:ext cx="2350291" cy="2172779"/>
            <a:chOff x="5975075" y="2327500"/>
            <a:chExt cx="420100" cy="388350"/>
          </a:xfrm>
        </p:grpSpPr>
        <p:sp>
          <p:nvSpPr>
            <p:cNvPr id="1706" name="Google Shape;1706;p38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07" name="Google Shape;1707;p38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p39"/>
          <p:cNvSpPr txBox="1"/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1713" name="Google Shape;1713;p39"/>
          <p:cNvSpPr txBox="1"/>
          <p:nvPr>
            <p:ph idx="1" type="body"/>
          </p:nvPr>
        </p:nvSpPr>
        <p:spPr>
          <a:xfrm>
            <a:off x="457200" y="1504950"/>
            <a:ext cx="6408300" cy="32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Presentation template by </a:t>
            </a:r>
            <a:r>
              <a:rPr lang="en" sz="2400" u="sng">
                <a:solidFill>
                  <a:srgbClr val="5FBBC5"/>
                </a:solidFill>
                <a:hlinkClick r:id="rId3"/>
              </a:rPr>
              <a:t>SlidesCarnival</a:t>
            </a:r>
            <a:endParaRPr sz="2400">
              <a:solidFill>
                <a:srgbClr val="5FBBC5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Photographs by </a:t>
            </a:r>
            <a:r>
              <a:rPr lang="en" sz="2400" u="sng">
                <a:solidFill>
                  <a:srgbClr val="5FBBC5"/>
                </a:solidFill>
                <a:hlinkClick r:id="rId4"/>
              </a:rPr>
              <a:t>Unsplash</a:t>
            </a:r>
            <a:endParaRPr sz="2400">
              <a:solidFill>
                <a:srgbClr val="5FBBC5"/>
              </a:solidFill>
            </a:endParaRPr>
          </a:p>
        </p:txBody>
      </p:sp>
      <p:sp>
        <p:nvSpPr>
          <p:cNvPr id="1714" name="Google Shape;1714;p39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8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p40"/>
          <p:cNvSpPr txBox="1"/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1720" name="Google Shape;1720;p40"/>
          <p:cNvSpPr txBox="1"/>
          <p:nvPr>
            <p:ph idx="1" type="body"/>
          </p:nvPr>
        </p:nvSpPr>
        <p:spPr>
          <a:xfrm>
            <a:off x="457200" y="1200150"/>
            <a:ext cx="64083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This presentation uses the following typographies and colors: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</a:pPr>
            <a:r>
              <a:rPr lang="en" sz="1600"/>
              <a:t>Titles: Roboto Slab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 sz="1600"/>
              <a:t>Body copy: Muli light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You can download the fonts on these pages: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5FBBC5"/>
                </a:solidFill>
                <a:hlinkClick r:id="rId3"/>
              </a:rPr>
              <a:t>https://www.fontsquirrel.com/fonts/roboto-slab</a:t>
            </a:r>
            <a:endParaRPr sz="1600">
              <a:solidFill>
                <a:srgbClr val="5FBBC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5FBBC5"/>
                </a:solidFill>
                <a:hlinkClick r:id="rId4"/>
              </a:rPr>
              <a:t>https://www.fontsquirrel.com/fonts/muli</a:t>
            </a:r>
            <a:endParaRPr sz="1600">
              <a:solidFill>
                <a:srgbClr val="5FBBC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Lime green</a:t>
            </a:r>
            <a:r>
              <a:rPr lang="en" sz="1600">
                <a:solidFill>
                  <a:srgbClr val="266D78"/>
                </a:solidFill>
              </a:rPr>
              <a:t> </a:t>
            </a:r>
            <a:r>
              <a:rPr b="1" lang="en" sz="1600">
                <a:solidFill>
                  <a:srgbClr val="DFE954"/>
                </a:solidFill>
              </a:rPr>
              <a:t>#dfe954</a:t>
            </a:r>
            <a:r>
              <a:rPr b="1" lang="en" sz="1600">
                <a:solidFill>
                  <a:srgbClr val="266D78"/>
                </a:solidFill>
              </a:rPr>
              <a:t> · </a:t>
            </a:r>
            <a:r>
              <a:rPr lang="en" sz="1600"/>
              <a:t>Leaf green</a:t>
            </a:r>
            <a:r>
              <a:rPr lang="en" sz="1600">
                <a:solidFill>
                  <a:srgbClr val="266D78"/>
                </a:solidFill>
              </a:rPr>
              <a:t> </a:t>
            </a:r>
            <a:r>
              <a:rPr b="1" lang="en" sz="1600">
                <a:solidFill>
                  <a:srgbClr val="9ED155"/>
                </a:solidFill>
              </a:rPr>
              <a:t>#9ed155</a:t>
            </a:r>
            <a:r>
              <a:rPr b="1" lang="en" sz="1600">
                <a:solidFill>
                  <a:srgbClr val="266D78"/>
                </a:solidFill>
              </a:rPr>
              <a:t> · </a:t>
            </a:r>
            <a:r>
              <a:rPr lang="en" sz="1600"/>
              <a:t>Bottle green</a:t>
            </a:r>
            <a:r>
              <a:rPr lang="en" sz="1600">
                <a:solidFill>
                  <a:srgbClr val="266D78"/>
                </a:solidFill>
              </a:rPr>
              <a:t> </a:t>
            </a:r>
            <a:r>
              <a:rPr b="1" lang="en" sz="1600">
                <a:solidFill>
                  <a:srgbClr val="50B883"/>
                </a:solidFill>
              </a:rPr>
              <a:t>#50b883</a:t>
            </a:r>
            <a:br>
              <a:rPr b="1" lang="en" sz="1600">
                <a:solidFill>
                  <a:srgbClr val="50B883"/>
                </a:solidFill>
              </a:rPr>
            </a:br>
            <a:r>
              <a:rPr lang="en" sz="1600"/>
              <a:t>Turkish blue</a:t>
            </a:r>
            <a:r>
              <a:rPr lang="en" sz="1600">
                <a:solidFill>
                  <a:srgbClr val="266D78"/>
                </a:solidFill>
              </a:rPr>
              <a:t> </a:t>
            </a:r>
            <a:r>
              <a:rPr b="1" lang="en" sz="1600">
                <a:solidFill>
                  <a:srgbClr val="5FBBC5"/>
                </a:solidFill>
              </a:rPr>
              <a:t>#5fbbc5</a:t>
            </a:r>
            <a:r>
              <a:rPr b="1" lang="en" sz="1600">
                <a:solidFill>
                  <a:srgbClr val="266D78"/>
                </a:solidFill>
              </a:rPr>
              <a:t> · </a:t>
            </a:r>
            <a:r>
              <a:rPr lang="en" sz="1600"/>
              <a:t>Teal blue</a:t>
            </a:r>
            <a:r>
              <a:rPr lang="en" sz="1600">
                <a:solidFill>
                  <a:srgbClr val="266D78"/>
                </a:solidFill>
              </a:rPr>
              <a:t> </a:t>
            </a:r>
            <a:r>
              <a:rPr b="1" lang="en" sz="1600">
                <a:solidFill>
                  <a:srgbClr val="27868B"/>
                </a:solidFill>
              </a:rPr>
              <a:t>#27868b</a:t>
            </a:r>
            <a:r>
              <a:rPr b="1" lang="en" sz="1600">
                <a:solidFill>
                  <a:srgbClr val="266D78"/>
                </a:solidFill>
              </a:rPr>
              <a:t> · </a:t>
            </a:r>
            <a:r>
              <a:rPr lang="en" sz="1600"/>
              <a:t>Ocean blue</a:t>
            </a:r>
            <a:r>
              <a:rPr lang="en" sz="1600">
                <a:solidFill>
                  <a:srgbClr val="266D78"/>
                </a:solidFill>
              </a:rPr>
              <a:t> </a:t>
            </a:r>
            <a:r>
              <a:rPr b="1" lang="en" sz="1600">
                <a:solidFill>
                  <a:srgbClr val="266D78"/>
                </a:solidFill>
              </a:rPr>
              <a:t>#266d78</a:t>
            </a:r>
            <a:endParaRPr b="1" sz="1600">
              <a:solidFill>
                <a:srgbClr val="266D78"/>
              </a:solidFill>
            </a:endParaRPr>
          </a:p>
        </p:txBody>
      </p:sp>
      <p:sp>
        <p:nvSpPr>
          <p:cNvPr id="1721" name="Google Shape;1721;p40"/>
          <p:cNvSpPr txBox="1"/>
          <p:nvPr/>
        </p:nvSpPr>
        <p:spPr>
          <a:xfrm>
            <a:off x="316275" y="4324050"/>
            <a:ext cx="65493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50B883"/>
                </a:solidFill>
                <a:latin typeface="Muli Regular"/>
                <a:ea typeface="Muli Regular"/>
                <a:cs typeface="Muli Regular"/>
                <a:sym typeface="Muli Regular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50B883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0B883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0B883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722" name="Google Shape;1722;p40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726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7" name="Google Shape;1727;p41"/>
          <p:cNvGrpSpPr/>
          <p:nvPr/>
        </p:nvGrpSpPr>
        <p:grpSpPr>
          <a:xfrm>
            <a:off x="586154" y="447138"/>
            <a:ext cx="338803" cy="428482"/>
            <a:chOff x="584925" y="238125"/>
            <a:chExt cx="415200" cy="525100"/>
          </a:xfrm>
        </p:grpSpPr>
        <p:sp>
          <p:nvSpPr>
            <p:cNvPr id="1728" name="Google Shape;1728;p41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29" name="Google Shape;1729;p41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30" name="Google Shape;1730;p41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31" name="Google Shape;1731;p41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32" name="Google Shape;1732;p41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33" name="Google Shape;1733;p41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734" name="Google Shape;1734;p41"/>
          <p:cNvGrpSpPr/>
          <p:nvPr/>
        </p:nvGrpSpPr>
        <p:grpSpPr>
          <a:xfrm>
            <a:off x="1124224" y="509399"/>
            <a:ext cx="362732" cy="301961"/>
            <a:chOff x="1244325" y="314425"/>
            <a:chExt cx="444525" cy="370050"/>
          </a:xfrm>
        </p:grpSpPr>
        <p:sp>
          <p:nvSpPr>
            <p:cNvPr id="1735" name="Google Shape;1735;p41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36" name="Google Shape;1736;p41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737" name="Google Shape;1737;p41"/>
          <p:cNvGrpSpPr/>
          <p:nvPr/>
        </p:nvGrpSpPr>
        <p:grpSpPr>
          <a:xfrm>
            <a:off x="1682246" y="507910"/>
            <a:ext cx="346800" cy="304939"/>
            <a:chOff x="1928175" y="312600"/>
            <a:chExt cx="425000" cy="373700"/>
          </a:xfrm>
        </p:grpSpPr>
        <p:sp>
          <p:nvSpPr>
            <p:cNvPr id="1738" name="Google Shape;1738;p41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39" name="Google Shape;1739;p41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sp>
        <p:nvSpPr>
          <p:cNvPr id="1740" name="Google Shape;1740;p41"/>
          <p:cNvSpPr/>
          <p:nvPr/>
        </p:nvSpPr>
        <p:spPr>
          <a:xfrm>
            <a:off x="2263760" y="496963"/>
            <a:ext cx="284009" cy="326849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6D78"/>
              </a:solidFill>
            </a:endParaRPr>
          </a:p>
        </p:txBody>
      </p:sp>
      <p:sp>
        <p:nvSpPr>
          <p:cNvPr id="1741" name="Google Shape;1741;p41"/>
          <p:cNvSpPr/>
          <p:nvPr/>
        </p:nvSpPr>
        <p:spPr>
          <a:xfrm>
            <a:off x="2833246" y="497962"/>
            <a:ext cx="245167" cy="324850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6D78"/>
              </a:solidFill>
            </a:endParaRPr>
          </a:p>
        </p:txBody>
      </p:sp>
      <p:grpSp>
        <p:nvGrpSpPr>
          <p:cNvPr id="1742" name="Google Shape;1742;p41"/>
          <p:cNvGrpSpPr/>
          <p:nvPr/>
        </p:nvGrpSpPr>
        <p:grpSpPr>
          <a:xfrm>
            <a:off x="3306473" y="491977"/>
            <a:ext cx="398616" cy="336824"/>
            <a:chOff x="3918650" y="293075"/>
            <a:chExt cx="488500" cy="412775"/>
          </a:xfrm>
        </p:grpSpPr>
        <p:sp>
          <p:nvSpPr>
            <p:cNvPr id="1743" name="Google Shape;1743;p41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44" name="Google Shape;1744;p41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45" name="Google Shape;1745;p41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746" name="Google Shape;1746;p41"/>
          <p:cNvGrpSpPr/>
          <p:nvPr/>
        </p:nvGrpSpPr>
        <p:grpSpPr>
          <a:xfrm>
            <a:off x="3891892" y="466559"/>
            <a:ext cx="327869" cy="387641"/>
            <a:chOff x="4636075" y="261925"/>
            <a:chExt cx="401800" cy="475050"/>
          </a:xfrm>
        </p:grpSpPr>
        <p:sp>
          <p:nvSpPr>
            <p:cNvPr id="1747" name="Google Shape;1747;p41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48" name="Google Shape;1748;p41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49" name="Google Shape;1749;p41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50" name="Google Shape;1750;p41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sp>
        <p:nvSpPr>
          <p:cNvPr id="1751" name="Google Shape;1751;p41"/>
          <p:cNvSpPr/>
          <p:nvPr/>
        </p:nvSpPr>
        <p:spPr>
          <a:xfrm>
            <a:off x="4418176" y="496453"/>
            <a:ext cx="375686" cy="327869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6D78"/>
              </a:solidFill>
            </a:endParaRPr>
          </a:p>
        </p:txBody>
      </p:sp>
      <p:grpSp>
        <p:nvGrpSpPr>
          <p:cNvPr id="1752" name="Google Shape;1752;p41"/>
          <p:cNvGrpSpPr/>
          <p:nvPr/>
        </p:nvGrpSpPr>
        <p:grpSpPr>
          <a:xfrm>
            <a:off x="4991493" y="498954"/>
            <a:ext cx="328848" cy="322361"/>
            <a:chOff x="5983625" y="301625"/>
            <a:chExt cx="403000" cy="395050"/>
          </a:xfrm>
        </p:grpSpPr>
        <p:sp>
          <p:nvSpPr>
            <p:cNvPr id="1753" name="Google Shape;1753;p41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54" name="Google Shape;1754;p41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55" name="Google Shape;1755;p41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56" name="Google Shape;1756;p41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57" name="Google Shape;1757;p41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58" name="Google Shape;1758;p41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59" name="Google Shape;1759;p41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60" name="Google Shape;1760;p41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61" name="Google Shape;1761;p41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62" name="Google Shape;1762;p41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63" name="Google Shape;1763;p41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64" name="Google Shape;1764;p41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65" name="Google Shape;1765;p41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66" name="Google Shape;1766;p41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67" name="Google Shape;1767;p41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68" name="Google Shape;1768;p41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69" name="Google Shape;1769;p41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70" name="Google Shape;1770;p41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71" name="Google Shape;1771;p41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72" name="Google Shape;1772;p41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773" name="Google Shape;1773;p41"/>
          <p:cNvGrpSpPr/>
          <p:nvPr/>
        </p:nvGrpSpPr>
        <p:grpSpPr>
          <a:xfrm>
            <a:off x="5544027" y="496445"/>
            <a:ext cx="323870" cy="323381"/>
            <a:chOff x="6660750" y="298550"/>
            <a:chExt cx="396900" cy="396300"/>
          </a:xfrm>
        </p:grpSpPr>
        <p:sp>
          <p:nvSpPr>
            <p:cNvPr id="1774" name="Google Shape;1774;p41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75" name="Google Shape;1775;p41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776" name="Google Shape;1776;p41"/>
          <p:cNvGrpSpPr/>
          <p:nvPr/>
        </p:nvGrpSpPr>
        <p:grpSpPr>
          <a:xfrm>
            <a:off x="586154" y="1005649"/>
            <a:ext cx="338803" cy="410060"/>
            <a:chOff x="584925" y="922575"/>
            <a:chExt cx="415200" cy="502525"/>
          </a:xfrm>
        </p:grpSpPr>
        <p:sp>
          <p:nvSpPr>
            <p:cNvPr id="1777" name="Google Shape;1777;p41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78" name="Google Shape;1778;p41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79" name="Google Shape;1779;p41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780" name="Google Shape;1780;p41"/>
          <p:cNvGrpSpPr/>
          <p:nvPr/>
        </p:nvGrpSpPr>
        <p:grpSpPr>
          <a:xfrm>
            <a:off x="1126223" y="996184"/>
            <a:ext cx="358754" cy="427502"/>
            <a:chOff x="1246775" y="910975"/>
            <a:chExt cx="439650" cy="523900"/>
          </a:xfrm>
        </p:grpSpPr>
        <p:sp>
          <p:nvSpPr>
            <p:cNvPr id="1781" name="Google Shape;1781;p41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82" name="Google Shape;1782;p41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83" name="Google Shape;1783;p41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784" name="Google Shape;1784;p41"/>
          <p:cNvGrpSpPr/>
          <p:nvPr/>
        </p:nvGrpSpPr>
        <p:grpSpPr>
          <a:xfrm>
            <a:off x="1680757" y="1064932"/>
            <a:ext cx="349778" cy="290986"/>
            <a:chOff x="1926350" y="995225"/>
            <a:chExt cx="428650" cy="356600"/>
          </a:xfrm>
        </p:grpSpPr>
        <p:sp>
          <p:nvSpPr>
            <p:cNvPr id="1785" name="Google Shape;1785;p41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86" name="Google Shape;1786;p41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87" name="Google Shape;1787;p41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88" name="Google Shape;1788;p41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sp>
        <p:nvSpPr>
          <p:cNvPr id="1789" name="Google Shape;1789;p41"/>
          <p:cNvSpPr/>
          <p:nvPr/>
        </p:nvSpPr>
        <p:spPr>
          <a:xfrm>
            <a:off x="2234852" y="1040538"/>
            <a:ext cx="341822" cy="339823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6D78"/>
              </a:solidFill>
            </a:endParaRPr>
          </a:p>
        </p:txBody>
      </p:sp>
      <p:sp>
        <p:nvSpPr>
          <p:cNvPr id="1790" name="Google Shape;1790;p41"/>
          <p:cNvSpPr/>
          <p:nvPr/>
        </p:nvSpPr>
        <p:spPr>
          <a:xfrm>
            <a:off x="2785426" y="1057491"/>
            <a:ext cx="340802" cy="305939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6D78"/>
              </a:solidFill>
            </a:endParaRPr>
          </a:p>
        </p:txBody>
      </p:sp>
      <p:sp>
        <p:nvSpPr>
          <p:cNvPr id="1791" name="Google Shape;1791;p41"/>
          <p:cNvSpPr/>
          <p:nvPr/>
        </p:nvSpPr>
        <p:spPr>
          <a:xfrm>
            <a:off x="3340468" y="1059980"/>
            <a:ext cx="330847" cy="300941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6D78"/>
              </a:solidFill>
            </a:endParaRPr>
          </a:p>
        </p:txBody>
      </p:sp>
      <p:sp>
        <p:nvSpPr>
          <p:cNvPr id="1792" name="Google Shape;1792;p41"/>
          <p:cNvSpPr/>
          <p:nvPr/>
        </p:nvSpPr>
        <p:spPr>
          <a:xfrm>
            <a:off x="3901487" y="1062958"/>
            <a:ext cx="308938" cy="29498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6D78"/>
              </a:solidFill>
            </a:endParaRPr>
          </a:p>
        </p:txBody>
      </p:sp>
      <p:grpSp>
        <p:nvGrpSpPr>
          <p:cNvPr id="1793" name="Google Shape;1793;p41"/>
          <p:cNvGrpSpPr/>
          <p:nvPr/>
        </p:nvGrpSpPr>
        <p:grpSpPr>
          <a:xfrm>
            <a:off x="4435471" y="1043022"/>
            <a:ext cx="340802" cy="341292"/>
            <a:chOff x="5302225" y="968375"/>
            <a:chExt cx="417650" cy="418250"/>
          </a:xfrm>
        </p:grpSpPr>
        <p:sp>
          <p:nvSpPr>
            <p:cNvPr id="1794" name="Google Shape;1794;p41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95" name="Google Shape;1795;p41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796" name="Google Shape;1796;p41"/>
          <p:cNvGrpSpPr/>
          <p:nvPr/>
        </p:nvGrpSpPr>
        <p:grpSpPr>
          <a:xfrm>
            <a:off x="4944655" y="1004650"/>
            <a:ext cx="422525" cy="411550"/>
            <a:chOff x="5926225" y="921350"/>
            <a:chExt cx="517800" cy="504350"/>
          </a:xfrm>
        </p:grpSpPr>
        <p:sp>
          <p:nvSpPr>
            <p:cNvPr id="1797" name="Google Shape;1797;p41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798" name="Google Shape;1798;p41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799" name="Google Shape;1799;p41"/>
          <p:cNvGrpSpPr/>
          <p:nvPr/>
        </p:nvGrpSpPr>
        <p:grpSpPr>
          <a:xfrm>
            <a:off x="5508653" y="1012626"/>
            <a:ext cx="394618" cy="395617"/>
            <a:chOff x="6617400" y="931125"/>
            <a:chExt cx="483600" cy="484825"/>
          </a:xfrm>
        </p:grpSpPr>
        <p:sp>
          <p:nvSpPr>
            <p:cNvPr id="1800" name="Google Shape;1800;p41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01" name="Google Shape;1801;p41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802" name="Google Shape;1802;p41"/>
          <p:cNvGrpSpPr/>
          <p:nvPr/>
        </p:nvGrpSpPr>
        <p:grpSpPr>
          <a:xfrm>
            <a:off x="565223" y="1626931"/>
            <a:ext cx="380664" cy="267077"/>
            <a:chOff x="559275" y="1683950"/>
            <a:chExt cx="466500" cy="327300"/>
          </a:xfrm>
        </p:grpSpPr>
        <p:sp>
          <p:nvSpPr>
            <p:cNvPr id="1803" name="Google Shape;1803;p41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04" name="Google Shape;1804;p41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805" name="Google Shape;1805;p41"/>
          <p:cNvGrpSpPr/>
          <p:nvPr/>
        </p:nvGrpSpPr>
        <p:grpSpPr>
          <a:xfrm>
            <a:off x="1115269" y="1574136"/>
            <a:ext cx="380664" cy="372688"/>
            <a:chOff x="1233350" y="1619250"/>
            <a:chExt cx="466500" cy="456725"/>
          </a:xfrm>
        </p:grpSpPr>
        <p:sp>
          <p:nvSpPr>
            <p:cNvPr id="1806" name="Google Shape;1806;p41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07" name="Google Shape;1807;p41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08" name="Google Shape;1808;p41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09" name="Google Shape;1809;p41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810" name="Google Shape;1810;p41"/>
          <p:cNvGrpSpPr/>
          <p:nvPr/>
        </p:nvGrpSpPr>
        <p:grpSpPr>
          <a:xfrm>
            <a:off x="1677268" y="1582092"/>
            <a:ext cx="356755" cy="356755"/>
            <a:chOff x="1922075" y="1629000"/>
            <a:chExt cx="437200" cy="437200"/>
          </a:xfrm>
        </p:grpSpPr>
        <p:sp>
          <p:nvSpPr>
            <p:cNvPr id="1811" name="Google Shape;1811;p41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12" name="Google Shape;1812;p41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813" name="Google Shape;1813;p41"/>
          <p:cNvGrpSpPr/>
          <p:nvPr/>
        </p:nvGrpSpPr>
        <p:grpSpPr>
          <a:xfrm>
            <a:off x="2225824" y="1580603"/>
            <a:ext cx="359734" cy="359734"/>
            <a:chOff x="2594325" y="1627175"/>
            <a:chExt cx="440850" cy="440850"/>
          </a:xfrm>
        </p:grpSpPr>
        <p:sp>
          <p:nvSpPr>
            <p:cNvPr id="1814" name="Google Shape;1814;p41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15" name="Google Shape;1815;p41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16" name="Google Shape;1816;p41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sp>
        <p:nvSpPr>
          <p:cNvPr id="1817" name="Google Shape;1817;p41"/>
          <p:cNvSpPr/>
          <p:nvPr/>
        </p:nvSpPr>
        <p:spPr>
          <a:xfrm>
            <a:off x="2791893" y="1596598"/>
            <a:ext cx="327869" cy="327848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6D78"/>
              </a:solidFill>
            </a:endParaRPr>
          </a:p>
        </p:txBody>
      </p:sp>
      <p:grpSp>
        <p:nvGrpSpPr>
          <p:cNvPr id="1818" name="Google Shape;1818;p41"/>
          <p:cNvGrpSpPr/>
          <p:nvPr/>
        </p:nvGrpSpPr>
        <p:grpSpPr>
          <a:xfrm>
            <a:off x="3359799" y="1553695"/>
            <a:ext cx="291965" cy="413549"/>
            <a:chOff x="3984000" y="1594200"/>
            <a:chExt cx="357800" cy="506800"/>
          </a:xfrm>
        </p:grpSpPr>
        <p:sp>
          <p:nvSpPr>
            <p:cNvPr id="1819" name="Google Shape;1819;p41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20" name="Google Shape;1820;p41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821" name="Google Shape;1821;p41"/>
          <p:cNvGrpSpPr/>
          <p:nvPr/>
        </p:nvGrpSpPr>
        <p:grpSpPr>
          <a:xfrm>
            <a:off x="3863495" y="1642374"/>
            <a:ext cx="384662" cy="236191"/>
            <a:chOff x="4601275" y="1702875"/>
            <a:chExt cx="471400" cy="289450"/>
          </a:xfrm>
        </p:grpSpPr>
        <p:sp>
          <p:nvSpPr>
            <p:cNvPr id="1822" name="Google Shape;1822;p41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23" name="Google Shape;1823;p41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24" name="Google Shape;1824;p41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25" name="Google Shape;1825;p41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26" name="Google Shape;1826;p41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827" name="Google Shape;1827;p41"/>
          <p:cNvGrpSpPr/>
          <p:nvPr/>
        </p:nvGrpSpPr>
        <p:grpSpPr>
          <a:xfrm>
            <a:off x="4431982" y="1584581"/>
            <a:ext cx="347779" cy="351778"/>
            <a:chOff x="5297950" y="1632050"/>
            <a:chExt cx="426200" cy="431100"/>
          </a:xfrm>
        </p:grpSpPr>
        <p:sp>
          <p:nvSpPr>
            <p:cNvPr id="1828" name="Google Shape;1828;p41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29" name="Google Shape;1829;p41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830" name="Google Shape;1830;p41"/>
          <p:cNvGrpSpPr/>
          <p:nvPr/>
        </p:nvGrpSpPr>
        <p:grpSpPr>
          <a:xfrm>
            <a:off x="4981028" y="1574136"/>
            <a:ext cx="349778" cy="372688"/>
            <a:chOff x="5970800" y="1619250"/>
            <a:chExt cx="428650" cy="456725"/>
          </a:xfrm>
        </p:grpSpPr>
        <p:sp>
          <p:nvSpPr>
            <p:cNvPr id="1831" name="Google Shape;1831;p41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32" name="Google Shape;1832;p41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33" name="Google Shape;1833;p41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34" name="Google Shape;1834;p41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35" name="Google Shape;1835;p41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836" name="Google Shape;1836;p41"/>
          <p:cNvGrpSpPr/>
          <p:nvPr/>
        </p:nvGrpSpPr>
        <p:grpSpPr>
          <a:xfrm>
            <a:off x="5515141" y="1569648"/>
            <a:ext cx="392108" cy="357734"/>
            <a:chOff x="6625350" y="1613750"/>
            <a:chExt cx="480525" cy="438400"/>
          </a:xfrm>
        </p:grpSpPr>
        <p:sp>
          <p:nvSpPr>
            <p:cNvPr id="1837" name="Google Shape;1837;p41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38" name="Google Shape;1838;p41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39" name="Google Shape;1839;p41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40" name="Google Shape;1840;p41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41" name="Google Shape;1841;p41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842" name="Google Shape;1842;p41"/>
          <p:cNvGrpSpPr/>
          <p:nvPr/>
        </p:nvGrpSpPr>
        <p:grpSpPr>
          <a:xfrm>
            <a:off x="607574" y="2151579"/>
            <a:ext cx="295963" cy="317893"/>
            <a:chOff x="611175" y="2326900"/>
            <a:chExt cx="362700" cy="389575"/>
          </a:xfrm>
        </p:grpSpPr>
        <p:sp>
          <p:nvSpPr>
            <p:cNvPr id="1843" name="Google Shape;1843;p41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44" name="Google Shape;1844;p41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45" name="Google Shape;1845;p41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46" name="Google Shape;1846;p41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sp>
        <p:nvSpPr>
          <p:cNvPr id="1847" name="Google Shape;1847;p41"/>
          <p:cNvSpPr/>
          <p:nvPr/>
        </p:nvSpPr>
        <p:spPr>
          <a:xfrm>
            <a:off x="1149678" y="2154617"/>
            <a:ext cx="311916" cy="311916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6D78"/>
              </a:solidFill>
            </a:endParaRPr>
          </a:p>
        </p:txBody>
      </p:sp>
      <p:sp>
        <p:nvSpPr>
          <p:cNvPr id="1848" name="Google Shape;1848;p41"/>
          <p:cNvSpPr/>
          <p:nvPr/>
        </p:nvSpPr>
        <p:spPr>
          <a:xfrm>
            <a:off x="1699742" y="2154617"/>
            <a:ext cx="311916" cy="311916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6D78"/>
              </a:solidFill>
            </a:endParaRPr>
          </a:p>
        </p:txBody>
      </p:sp>
      <p:sp>
        <p:nvSpPr>
          <p:cNvPr id="1849" name="Google Shape;1849;p41"/>
          <p:cNvSpPr/>
          <p:nvPr/>
        </p:nvSpPr>
        <p:spPr>
          <a:xfrm>
            <a:off x="2249806" y="2154617"/>
            <a:ext cx="311916" cy="311916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6D78"/>
              </a:solidFill>
            </a:endParaRPr>
          </a:p>
        </p:txBody>
      </p:sp>
      <p:grpSp>
        <p:nvGrpSpPr>
          <p:cNvPr id="1850" name="Google Shape;1850;p41"/>
          <p:cNvGrpSpPr/>
          <p:nvPr/>
        </p:nvGrpSpPr>
        <p:grpSpPr>
          <a:xfrm>
            <a:off x="2872525" y="2100762"/>
            <a:ext cx="166423" cy="415548"/>
            <a:chOff x="3386850" y="2264625"/>
            <a:chExt cx="203950" cy="509250"/>
          </a:xfrm>
        </p:grpSpPr>
        <p:sp>
          <p:nvSpPr>
            <p:cNvPr id="1851" name="Google Shape;1851;p41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52" name="Google Shape;1852;p41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853" name="Google Shape;1853;p41"/>
          <p:cNvGrpSpPr/>
          <p:nvPr/>
        </p:nvGrpSpPr>
        <p:grpSpPr>
          <a:xfrm>
            <a:off x="3987568" y="2153578"/>
            <a:ext cx="136517" cy="309917"/>
            <a:chOff x="4753325" y="2329350"/>
            <a:chExt cx="167300" cy="379800"/>
          </a:xfrm>
        </p:grpSpPr>
        <p:sp>
          <p:nvSpPr>
            <p:cNvPr id="1854" name="Google Shape;1854;p41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55" name="Google Shape;1855;p41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856" name="Google Shape;1856;p41"/>
          <p:cNvGrpSpPr/>
          <p:nvPr/>
        </p:nvGrpSpPr>
        <p:grpSpPr>
          <a:xfrm>
            <a:off x="3435014" y="2102741"/>
            <a:ext cx="141535" cy="411570"/>
            <a:chOff x="4076175" y="2267050"/>
            <a:chExt cx="173450" cy="504375"/>
          </a:xfrm>
        </p:grpSpPr>
        <p:sp>
          <p:nvSpPr>
            <p:cNvPr id="1857" name="Google Shape;1857;p41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58" name="Google Shape;1858;p41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sp>
        <p:nvSpPr>
          <p:cNvPr id="1859" name="Google Shape;1859;p41"/>
          <p:cNvSpPr/>
          <p:nvPr/>
        </p:nvSpPr>
        <p:spPr>
          <a:xfrm>
            <a:off x="4450062" y="2146150"/>
            <a:ext cx="311916" cy="32884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6D78"/>
              </a:solidFill>
            </a:endParaRPr>
          </a:p>
        </p:txBody>
      </p:sp>
      <p:grpSp>
        <p:nvGrpSpPr>
          <p:cNvPr id="1860" name="Google Shape;1860;p41"/>
          <p:cNvGrpSpPr/>
          <p:nvPr/>
        </p:nvGrpSpPr>
        <p:grpSpPr>
          <a:xfrm>
            <a:off x="4984516" y="2152068"/>
            <a:ext cx="342802" cy="316894"/>
            <a:chOff x="5975075" y="2327500"/>
            <a:chExt cx="420100" cy="388350"/>
          </a:xfrm>
        </p:grpSpPr>
        <p:sp>
          <p:nvSpPr>
            <p:cNvPr id="1861" name="Google Shape;1861;p41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62" name="Google Shape;1862;p41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863" name="Google Shape;1863;p41"/>
          <p:cNvGrpSpPr/>
          <p:nvPr/>
        </p:nvGrpSpPr>
        <p:grpSpPr>
          <a:xfrm>
            <a:off x="5600821" y="2142603"/>
            <a:ext cx="210283" cy="342802"/>
            <a:chOff x="6730350" y="2315900"/>
            <a:chExt cx="257700" cy="420100"/>
          </a:xfrm>
        </p:grpSpPr>
        <p:sp>
          <p:nvSpPr>
            <p:cNvPr id="1864" name="Google Shape;1864;p41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65" name="Google Shape;1865;p41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66" name="Google Shape;1866;p41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67" name="Google Shape;1867;p41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68" name="Google Shape;1868;p41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869" name="Google Shape;1869;p41"/>
          <p:cNvGrpSpPr/>
          <p:nvPr/>
        </p:nvGrpSpPr>
        <p:grpSpPr>
          <a:xfrm>
            <a:off x="702230" y="2666250"/>
            <a:ext cx="106651" cy="388640"/>
            <a:chOff x="727175" y="2957625"/>
            <a:chExt cx="130700" cy="476275"/>
          </a:xfrm>
        </p:grpSpPr>
        <p:sp>
          <p:nvSpPr>
            <p:cNvPr id="1870" name="Google Shape;1870;p41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71" name="Google Shape;1871;p41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sp>
        <p:nvSpPr>
          <p:cNvPr id="1872" name="Google Shape;1872;p41"/>
          <p:cNvSpPr/>
          <p:nvPr/>
        </p:nvSpPr>
        <p:spPr>
          <a:xfrm>
            <a:off x="1692276" y="2650883"/>
            <a:ext cx="326849" cy="419526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6D78"/>
              </a:solidFill>
            </a:endParaRPr>
          </a:p>
        </p:txBody>
      </p:sp>
      <p:sp>
        <p:nvSpPr>
          <p:cNvPr id="1873" name="Google Shape;1873;p41"/>
          <p:cNvSpPr/>
          <p:nvPr/>
        </p:nvSpPr>
        <p:spPr>
          <a:xfrm>
            <a:off x="1184563" y="2650883"/>
            <a:ext cx="242148" cy="419526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6D78"/>
              </a:solidFill>
            </a:endParaRPr>
          </a:p>
        </p:txBody>
      </p:sp>
      <p:grpSp>
        <p:nvGrpSpPr>
          <p:cNvPr id="1874" name="Google Shape;1874;p41"/>
          <p:cNvGrpSpPr/>
          <p:nvPr/>
        </p:nvGrpSpPr>
        <p:grpSpPr>
          <a:xfrm>
            <a:off x="2216848" y="2678694"/>
            <a:ext cx="377686" cy="363732"/>
            <a:chOff x="2583325" y="2972875"/>
            <a:chExt cx="462850" cy="445750"/>
          </a:xfrm>
        </p:grpSpPr>
        <p:sp>
          <p:nvSpPr>
            <p:cNvPr id="1875" name="Google Shape;1875;p41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76" name="Google Shape;1876;p41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877" name="Google Shape;1877;p41"/>
          <p:cNvGrpSpPr/>
          <p:nvPr/>
        </p:nvGrpSpPr>
        <p:grpSpPr>
          <a:xfrm>
            <a:off x="2753939" y="2733019"/>
            <a:ext cx="403594" cy="255102"/>
            <a:chOff x="3241525" y="3039450"/>
            <a:chExt cx="494600" cy="312625"/>
          </a:xfrm>
        </p:grpSpPr>
        <p:sp>
          <p:nvSpPr>
            <p:cNvPr id="1878" name="Google Shape;1878;p41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79" name="Google Shape;1879;p41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sp>
        <p:nvSpPr>
          <p:cNvPr id="1880" name="Google Shape;1880;p41"/>
          <p:cNvSpPr/>
          <p:nvPr/>
        </p:nvSpPr>
        <p:spPr>
          <a:xfrm>
            <a:off x="3882555" y="2687257"/>
            <a:ext cx="346800" cy="346780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6D78"/>
              </a:solidFill>
            </a:endParaRPr>
          </a:p>
        </p:txBody>
      </p:sp>
      <p:grpSp>
        <p:nvGrpSpPr>
          <p:cNvPr id="1881" name="Google Shape;1881;p41"/>
          <p:cNvGrpSpPr/>
          <p:nvPr/>
        </p:nvGrpSpPr>
        <p:grpSpPr>
          <a:xfrm>
            <a:off x="4397098" y="2706112"/>
            <a:ext cx="417547" cy="308917"/>
            <a:chOff x="5255200" y="3006475"/>
            <a:chExt cx="511700" cy="378575"/>
          </a:xfrm>
        </p:grpSpPr>
        <p:sp>
          <p:nvSpPr>
            <p:cNvPr id="1882" name="Google Shape;1882;p41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83" name="Google Shape;1883;p41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884" name="Google Shape;1884;p41"/>
          <p:cNvGrpSpPr/>
          <p:nvPr/>
        </p:nvGrpSpPr>
        <p:grpSpPr>
          <a:xfrm>
            <a:off x="3336869" y="2688180"/>
            <a:ext cx="337824" cy="344780"/>
            <a:chOff x="3955900" y="2984500"/>
            <a:chExt cx="414000" cy="422525"/>
          </a:xfrm>
        </p:grpSpPr>
        <p:sp>
          <p:nvSpPr>
            <p:cNvPr id="1885" name="Google Shape;1885;p41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86" name="Google Shape;1886;p41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87" name="Google Shape;1887;p41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sp>
        <p:nvSpPr>
          <p:cNvPr id="1888" name="Google Shape;1888;p41"/>
          <p:cNvSpPr/>
          <p:nvPr/>
        </p:nvSpPr>
        <p:spPr>
          <a:xfrm>
            <a:off x="568728" y="3262229"/>
            <a:ext cx="377665" cy="296963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6D78"/>
              </a:solidFill>
            </a:endParaRPr>
          </a:p>
        </p:txBody>
      </p:sp>
      <p:sp>
        <p:nvSpPr>
          <p:cNvPr id="1889" name="Google Shape;1889;p41"/>
          <p:cNvSpPr/>
          <p:nvPr/>
        </p:nvSpPr>
        <p:spPr>
          <a:xfrm>
            <a:off x="5024546" y="2671304"/>
            <a:ext cx="263078" cy="378685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6D78"/>
              </a:solidFill>
            </a:endParaRPr>
          </a:p>
        </p:txBody>
      </p:sp>
      <p:grpSp>
        <p:nvGrpSpPr>
          <p:cNvPr id="1890" name="Google Shape;1890;p41"/>
          <p:cNvGrpSpPr/>
          <p:nvPr/>
        </p:nvGrpSpPr>
        <p:grpSpPr>
          <a:xfrm>
            <a:off x="5576912" y="2683182"/>
            <a:ext cx="258101" cy="366731"/>
            <a:chOff x="6701050" y="2978375"/>
            <a:chExt cx="316300" cy="449425"/>
          </a:xfrm>
        </p:grpSpPr>
        <p:sp>
          <p:nvSpPr>
            <p:cNvPr id="1891" name="Google Shape;1891;p41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92" name="Google Shape;1892;p41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893" name="Google Shape;1893;p41"/>
          <p:cNvGrpSpPr/>
          <p:nvPr/>
        </p:nvGrpSpPr>
        <p:grpSpPr>
          <a:xfrm>
            <a:off x="1121735" y="3287043"/>
            <a:ext cx="367730" cy="247146"/>
            <a:chOff x="1241275" y="3718400"/>
            <a:chExt cx="450650" cy="302875"/>
          </a:xfrm>
        </p:grpSpPr>
        <p:sp>
          <p:nvSpPr>
            <p:cNvPr id="1894" name="Google Shape;1894;p41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95" name="Google Shape;1895;p41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96" name="Google Shape;1896;p41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897" name="Google Shape;1897;p41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898" name="Google Shape;1898;p41"/>
          <p:cNvGrpSpPr/>
          <p:nvPr/>
        </p:nvGrpSpPr>
        <p:grpSpPr>
          <a:xfrm>
            <a:off x="1676779" y="3268111"/>
            <a:ext cx="357734" cy="285498"/>
            <a:chOff x="1921475" y="3695200"/>
            <a:chExt cx="438400" cy="349875"/>
          </a:xfrm>
        </p:grpSpPr>
        <p:sp>
          <p:nvSpPr>
            <p:cNvPr id="1899" name="Google Shape;1899;p41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00" name="Google Shape;1900;p41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01" name="Google Shape;1901;p41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902" name="Google Shape;1902;p41"/>
          <p:cNvGrpSpPr/>
          <p:nvPr/>
        </p:nvGrpSpPr>
        <p:grpSpPr>
          <a:xfrm>
            <a:off x="2230312" y="3263623"/>
            <a:ext cx="350758" cy="293984"/>
            <a:chOff x="2599825" y="3689700"/>
            <a:chExt cx="429850" cy="360275"/>
          </a:xfrm>
        </p:grpSpPr>
        <p:sp>
          <p:nvSpPr>
            <p:cNvPr id="1903" name="Google Shape;1903;p41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04" name="Google Shape;1904;p41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905" name="Google Shape;1905;p41"/>
          <p:cNvGrpSpPr/>
          <p:nvPr/>
        </p:nvGrpSpPr>
        <p:grpSpPr>
          <a:xfrm>
            <a:off x="2797289" y="3233227"/>
            <a:ext cx="316894" cy="330847"/>
            <a:chOff x="3294650" y="3652450"/>
            <a:chExt cx="388350" cy="405450"/>
          </a:xfrm>
        </p:grpSpPr>
        <p:sp>
          <p:nvSpPr>
            <p:cNvPr id="1906" name="Google Shape;1906;p41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07" name="Google Shape;1907;p41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08" name="Google Shape;1908;p41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909" name="Google Shape;1909;p41"/>
          <p:cNvGrpSpPr/>
          <p:nvPr/>
        </p:nvGrpSpPr>
        <p:grpSpPr>
          <a:xfrm>
            <a:off x="3320937" y="3275088"/>
            <a:ext cx="369689" cy="271055"/>
            <a:chOff x="3936375" y="3703750"/>
            <a:chExt cx="453050" cy="332175"/>
          </a:xfrm>
        </p:grpSpPr>
        <p:sp>
          <p:nvSpPr>
            <p:cNvPr id="1910" name="Google Shape;1910;p41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11" name="Google Shape;1911;p41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12" name="Google Shape;1912;p41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13" name="Google Shape;1913;p41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14" name="Google Shape;1914;p41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915" name="Google Shape;1915;p41"/>
          <p:cNvGrpSpPr/>
          <p:nvPr/>
        </p:nvGrpSpPr>
        <p:grpSpPr>
          <a:xfrm>
            <a:off x="3870982" y="3275088"/>
            <a:ext cx="369689" cy="271055"/>
            <a:chOff x="4610450" y="3703750"/>
            <a:chExt cx="453050" cy="332175"/>
          </a:xfrm>
        </p:grpSpPr>
        <p:sp>
          <p:nvSpPr>
            <p:cNvPr id="1916" name="Google Shape;1916;p41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17" name="Google Shape;1917;p41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918" name="Google Shape;1918;p41"/>
          <p:cNvGrpSpPr/>
          <p:nvPr/>
        </p:nvGrpSpPr>
        <p:grpSpPr>
          <a:xfrm>
            <a:off x="4433981" y="3247691"/>
            <a:ext cx="343781" cy="325849"/>
            <a:chOff x="5300400" y="3670175"/>
            <a:chExt cx="421300" cy="399325"/>
          </a:xfrm>
        </p:grpSpPr>
        <p:sp>
          <p:nvSpPr>
            <p:cNvPr id="1919" name="Google Shape;1919;p41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20" name="Google Shape;1920;p41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21" name="Google Shape;1921;p41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22" name="Google Shape;1922;p41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23" name="Google Shape;1923;p41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sp>
        <p:nvSpPr>
          <p:cNvPr id="1924" name="Google Shape;1924;p41"/>
          <p:cNvSpPr/>
          <p:nvPr/>
        </p:nvSpPr>
        <p:spPr>
          <a:xfrm>
            <a:off x="4964751" y="3219387"/>
            <a:ext cx="382663" cy="382643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6D78"/>
              </a:solidFill>
            </a:endParaRPr>
          </a:p>
        </p:txBody>
      </p:sp>
      <p:grpSp>
        <p:nvGrpSpPr>
          <p:cNvPr id="1925" name="Google Shape;1925;p41"/>
          <p:cNvGrpSpPr/>
          <p:nvPr/>
        </p:nvGrpSpPr>
        <p:grpSpPr>
          <a:xfrm>
            <a:off x="5539049" y="3243693"/>
            <a:ext cx="333826" cy="333846"/>
            <a:chOff x="6654650" y="3665275"/>
            <a:chExt cx="409100" cy="409125"/>
          </a:xfrm>
        </p:grpSpPr>
        <p:sp>
          <p:nvSpPr>
            <p:cNvPr id="1926" name="Google Shape;1926;p41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27" name="Google Shape;1927;p41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928" name="Google Shape;1928;p41"/>
          <p:cNvGrpSpPr/>
          <p:nvPr/>
        </p:nvGrpSpPr>
        <p:grpSpPr>
          <a:xfrm>
            <a:off x="574689" y="3779784"/>
            <a:ext cx="361733" cy="361753"/>
            <a:chOff x="570875" y="4322250"/>
            <a:chExt cx="443300" cy="443325"/>
          </a:xfrm>
        </p:grpSpPr>
        <p:sp>
          <p:nvSpPr>
            <p:cNvPr id="1929" name="Google Shape;1929;p41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30" name="Google Shape;1930;p41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31" name="Google Shape;1931;p41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32" name="Google Shape;1932;p41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sp>
        <p:nvSpPr>
          <p:cNvPr id="1933" name="Google Shape;1933;p41"/>
          <p:cNvSpPr/>
          <p:nvPr/>
        </p:nvSpPr>
        <p:spPr>
          <a:xfrm>
            <a:off x="1109815" y="3850155"/>
            <a:ext cx="391639" cy="22123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6D78"/>
              </a:solidFill>
            </a:endParaRPr>
          </a:p>
        </p:txBody>
      </p:sp>
      <p:grpSp>
        <p:nvGrpSpPr>
          <p:cNvPr id="1934" name="Google Shape;1934;p41"/>
          <p:cNvGrpSpPr/>
          <p:nvPr/>
        </p:nvGrpSpPr>
        <p:grpSpPr>
          <a:xfrm>
            <a:off x="1724107" y="3752897"/>
            <a:ext cx="263078" cy="415528"/>
            <a:chOff x="1979475" y="4289300"/>
            <a:chExt cx="322400" cy="509225"/>
          </a:xfrm>
        </p:grpSpPr>
        <p:sp>
          <p:nvSpPr>
            <p:cNvPr id="1935" name="Google Shape;1935;p41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36" name="Google Shape;1936;p41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37" name="Google Shape;1937;p41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938" name="Google Shape;1938;p41"/>
          <p:cNvGrpSpPr/>
          <p:nvPr/>
        </p:nvGrpSpPr>
        <p:grpSpPr>
          <a:xfrm>
            <a:off x="2250733" y="3758364"/>
            <a:ext cx="310406" cy="404593"/>
            <a:chOff x="2624850" y="4296000"/>
            <a:chExt cx="380400" cy="495825"/>
          </a:xfrm>
        </p:grpSpPr>
        <p:sp>
          <p:nvSpPr>
            <p:cNvPr id="1939" name="Google Shape;1939;p41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40" name="Google Shape;1940;p41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41" name="Google Shape;1941;p41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sp>
        <p:nvSpPr>
          <p:cNvPr id="1942" name="Google Shape;1942;p41"/>
          <p:cNvSpPr/>
          <p:nvPr/>
        </p:nvSpPr>
        <p:spPr>
          <a:xfrm>
            <a:off x="3339979" y="3794849"/>
            <a:ext cx="331826" cy="331847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6D78"/>
              </a:solidFill>
            </a:endParaRPr>
          </a:p>
        </p:txBody>
      </p:sp>
      <p:sp>
        <p:nvSpPr>
          <p:cNvPr id="1943" name="Google Shape;1943;p41"/>
          <p:cNvSpPr/>
          <p:nvPr/>
        </p:nvSpPr>
        <p:spPr>
          <a:xfrm>
            <a:off x="2789915" y="3815780"/>
            <a:ext cx="331826" cy="289986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6D78"/>
              </a:solidFill>
            </a:endParaRPr>
          </a:p>
        </p:txBody>
      </p:sp>
      <p:sp>
        <p:nvSpPr>
          <p:cNvPr id="1944" name="Google Shape;1944;p41"/>
          <p:cNvSpPr/>
          <p:nvPr/>
        </p:nvSpPr>
        <p:spPr>
          <a:xfrm>
            <a:off x="3888533" y="3793359"/>
            <a:ext cx="334846" cy="334825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6D78"/>
              </a:solidFill>
            </a:endParaRPr>
          </a:p>
        </p:txBody>
      </p:sp>
      <p:grpSp>
        <p:nvGrpSpPr>
          <p:cNvPr id="1945" name="Google Shape;1945;p41"/>
          <p:cNvGrpSpPr/>
          <p:nvPr/>
        </p:nvGrpSpPr>
        <p:grpSpPr>
          <a:xfrm>
            <a:off x="4414051" y="3798226"/>
            <a:ext cx="383642" cy="324870"/>
            <a:chOff x="5275975" y="4344850"/>
            <a:chExt cx="470150" cy="398125"/>
          </a:xfrm>
        </p:grpSpPr>
        <p:sp>
          <p:nvSpPr>
            <p:cNvPr id="1946" name="Google Shape;1946;p41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47" name="Google Shape;1947;p41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48" name="Google Shape;1948;p41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sp>
        <p:nvSpPr>
          <p:cNvPr id="1949" name="Google Shape;1949;p41"/>
          <p:cNvSpPr/>
          <p:nvPr/>
        </p:nvSpPr>
        <p:spPr>
          <a:xfrm>
            <a:off x="4983683" y="3788382"/>
            <a:ext cx="344801" cy="344780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6D78"/>
              </a:solidFill>
            </a:endParaRPr>
          </a:p>
        </p:txBody>
      </p:sp>
      <p:grpSp>
        <p:nvGrpSpPr>
          <p:cNvPr id="1950" name="Google Shape;1950;p41"/>
          <p:cNvGrpSpPr/>
          <p:nvPr/>
        </p:nvGrpSpPr>
        <p:grpSpPr>
          <a:xfrm>
            <a:off x="5529074" y="3771828"/>
            <a:ext cx="353777" cy="377665"/>
            <a:chOff x="6642425" y="4312500"/>
            <a:chExt cx="433550" cy="462825"/>
          </a:xfrm>
        </p:grpSpPr>
        <p:sp>
          <p:nvSpPr>
            <p:cNvPr id="1951" name="Google Shape;1951;p41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52" name="Google Shape;1952;p41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53" name="Google Shape;1953;p41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sp>
        <p:nvSpPr>
          <p:cNvPr id="1954" name="Google Shape;1954;p41"/>
          <p:cNvSpPr/>
          <p:nvPr/>
        </p:nvSpPr>
        <p:spPr>
          <a:xfrm>
            <a:off x="528375" y="4376797"/>
            <a:ext cx="454390" cy="268076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6D78"/>
              </a:solidFill>
            </a:endParaRPr>
          </a:p>
        </p:txBody>
      </p:sp>
      <p:grpSp>
        <p:nvGrpSpPr>
          <p:cNvPr id="1955" name="Google Shape;1955;p41"/>
          <p:cNvGrpSpPr/>
          <p:nvPr/>
        </p:nvGrpSpPr>
        <p:grpSpPr>
          <a:xfrm>
            <a:off x="1124224" y="4332339"/>
            <a:ext cx="362732" cy="356755"/>
            <a:chOff x="1244325" y="4999400"/>
            <a:chExt cx="444525" cy="437200"/>
          </a:xfrm>
        </p:grpSpPr>
        <p:sp>
          <p:nvSpPr>
            <p:cNvPr id="1956" name="Google Shape;1956;p41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57" name="Google Shape;1957;p41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58" name="Google Shape;1958;p41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59" name="Google Shape;1959;p41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60" name="Google Shape;1960;p41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961" name="Google Shape;1961;p41"/>
          <p:cNvGrpSpPr/>
          <p:nvPr/>
        </p:nvGrpSpPr>
        <p:grpSpPr>
          <a:xfrm>
            <a:off x="1706665" y="4320874"/>
            <a:ext cx="297962" cy="379664"/>
            <a:chOff x="1958100" y="4985350"/>
            <a:chExt cx="365150" cy="465275"/>
          </a:xfrm>
        </p:grpSpPr>
        <p:sp>
          <p:nvSpPr>
            <p:cNvPr id="1962" name="Google Shape;1962;p41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63" name="Google Shape;1963;p41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64" name="Google Shape;1964;p41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965" name="Google Shape;1965;p41"/>
          <p:cNvGrpSpPr/>
          <p:nvPr/>
        </p:nvGrpSpPr>
        <p:grpSpPr>
          <a:xfrm>
            <a:off x="2234780" y="4335317"/>
            <a:ext cx="341822" cy="351268"/>
            <a:chOff x="2605300" y="5003050"/>
            <a:chExt cx="418900" cy="430475"/>
          </a:xfrm>
        </p:grpSpPr>
        <p:sp>
          <p:nvSpPr>
            <p:cNvPr id="1966" name="Google Shape;1966;p41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67" name="Google Shape;1967;p41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68" name="Google Shape;1968;p41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969" name="Google Shape;1969;p41"/>
          <p:cNvGrpSpPr/>
          <p:nvPr/>
        </p:nvGrpSpPr>
        <p:grpSpPr>
          <a:xfrm>
            <a:off x="2751451" y="4342804"/>
            <a:ext cx="408571" cy="335825"/>
            <a:chOff x="3238475" y="5012225"/>
            <a:chExt cx="500700" cy="411550"/>
          </a:xfrm>
        </p:grpSpPr>
        <p:sp>
          <p:nvSpPr>
            <p:cNvPr id="1970" name="Google Shape;1970;p41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71" name="Google Shape;1971;p41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72" name="Google Shape;1972;p41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73" name="Google Shape;1973;p41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74" name="Google Shape;1974;p41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975" name="Google Shape;1975;p41"/>
          <p:cNvGrpSpPr/>
          <p:nvPr/>
        </p:nvGrpSpPr>
        <p:grpSpPr>
          <a:xfrm>
            <a:off x="3831610" y="4306920"/>
            <a:ext cx="448433" cy="407572"/>
            <a:chOff x="4562200" y="4968250"/>
            <a:chExt cx="549550" cy="499475"/>
          </a:xfrm>
        </p:grpSpPr>
        <p:sp>
          <p:nvSpPr>
            <p:cNvPr id="1976" name="Google Shape;1976;p41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77" name="Google Shape;1977;p41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78" name="Google Shape;1978;p41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79" name="Google Shape;1979;p41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80" name="Google Shape;1980;p41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981" name="Google Shape;1981;p41"/>
          <p:cNvGrpSpPr/>
          <p:nvPr/>
        </p:nvGrpSpPr>
        <p:grpSpPr>
          <a:xfrm>
            <a:off x="3350333" y="4329850"/>
            <a:ext cx="310896" cy="361223"/>
            <a:chOff x="3972400" y="4996350"/>
            <a:chExt cx="381000" cy="442675"/>
          </a:xfrm>
        </p:grpSpPr>
        <p:sp>
          <p:nvSpPr>
            <p:cNvPr id="1982" name="Google Shape;1982;p41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83" name="Google Shape;1983;p41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984" name="Google Shape;1984;p41"/>
          <p:cNvGrpSpPr/>
          <p:nvPr/>
        </p:nvGrpSpPr>
        <p:grpSpPr>
          <a:xfrm>
            <a:off x="4385654" y="4299454"/>
            <a:ext cx="440456" cy="422504"/>
            <a:chOff x="5241175" y="4959100"/>
            <a:chExt cx="539775" cy="517775"/>
          </a:xfrm>
        </p:grpSpPr>
        <p:sp>
          <p:nvSpPr>
            <p:cNvPr id="1985" name="Google Shape;1985;p41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86" name="Google Shape;1986;p41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87" name="Google Shape;1987;p41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88" name="Google Shape;1988;p41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89" name="Google Shape;1989;p41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90" name="Google Shape;1990;p41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sp>
        <p:nvSpPr>
          <p:cNvPr id="1991" name="Google Shape;1991;p41"/>
          <p:cNvSpPr/>
          <p:nvPr/>
        </p:nvSpPr>
        <p:spPr>
          <a:xfrm>
            <a:off x="4962262" y="4403706"/>
            <a:ext cx="387641" cy="214261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6D78"/>
              </a:solidFill>
            </a:endParaRPr>
          </a:p>
        </p:txBody>
      </p:sp>
      <p:grpSp>
        <p:nvGrpSpPr>
          <p:cNvPr id="1992" name="Google Shape;1992;p41"/>
          <p:cNvGrpSpPr/>
          <p:nvPr/>
        </p:nvGrpSpPr>
        <p:grpSpPr>
          <a:xfrm>
            <a:off x="5563958" y="4362225"/>
            <a:ext cx="282520" cy="324870"/>
            <a:chOff x="6685175" y="5036025"/>
            <a:chExt cx="346225" cy="398125"/>
          </a:xfrm>
        </p:grpSpPr>
        <p:sp>
          <p:nvSpPr>
            <p:cNvPr id="1993" name="Google Shape;1993;p41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94" name="Google Shape;1994;p41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95" name="Google Shape;1995;p41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96" name="Google Shape;1996;p41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  <p:sp>
          <p:nvSpPr>
            <p:cNvPr id="1997" name="Google Shape;1997;p41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6D78"/>
                </a:solidFill>
              </a:endParaRPr>
            </a:p>
          </p:txBody>
        </p:sp>
      </p:grpSp>
      <p:grpSp>
        <p:nvGrpSpPr>
          <p:cNvPr id="1998" name="Google Shape;1998;p41"/>
          <p:cNvGrpSpPr/>
          <p:nvPr/>
        </p:nvGrpSpPr>
        <p:grpSpPr>
          <a:xfrm>
            <a:off x="6359618" y="2029999"/>
            <a:ext cx="432570" cy="421334"/>
            <a:chOff x="5926225" y="921350"/>
            <a:chExt cx="517800" cy="504350"/>
          </a:xfrm>
        </p:grpSpPr>
        <p:sp>
          <p:nvSpPr>
            <p:cNvPr id="1999" name="Google Shape;1999;p41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2000" name="Google Shape;2000;p41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2001" name="Google Shape;2001;p41"/>
          <p:cNvSpPr/>
          <p:nvPr/>
        </p:nvSpPr>
        <p:spPr>
          <a:xfrm>
            <a:off x="6553538" y="22660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5FBB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02" name="Google Shape;2002;p41"/>
          <p:cNvGrpSpPr/>
          <p:nvPr/>
        </p:nvGrpSpPr>
        <p:grpSpPr>
          <a:xfrm>
            <a:off x="7244605" y="2009379"/>
            <a:ext cx="432570" cy="421334"/>
            <a:chOff x="5926225" y="921350"/>
            <a:chExt cx="517800" cy="504350"/>
          </a:xfrm>
        </p:grpSpPr>
        <p:sp>
          <p:nvSpPr>
            <p:cNvPr id="2003" name="Google Shape;2003;p41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41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05" name="Google Shape;2005;p41"/>
          <p:cNvSpPr/>
          <p:nvPr/>
        </p:nvSpPr>
        <p:spPr>
          <a:xfrm>
            <a:off x="7438526" y="22454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5FBB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06" name="Google Shape;2006;p41"/>
          <p:cNvGrpSpPr/>
          <p:nvPr/>
        </p:nvGrpSpPr>
        <p:grpSpPr>
          <a:xfrm>
            <a:off x="6359885" y="2758421"/>
            <a:ext cx="1075937" cy="1047989"/>
            <a:chOff x="5926225" y="921350"/>
            <a:chExt cx="517800" cy="504350"/>
          </a:xfrm>
        </p:grpSpPr>
        <p:sp>
          <p:nvSpPr>
            <p:cNvPr id="2007" name="Google Shape;2007;p41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41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09" name="Google Shape;2009;p41"/>
          <p:cNvSpPr/>
          <p:nvPr/>
        </p:nvSpPr>
        <p:spPr>
          <a:xfrm>
            <a:off x="6842198" y="33455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5FBBC5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0" name="Google Shape;2010;p41"/>
          <p:cNvSpPr txBox="1"/>
          <p:nvPr/>
        </p:nvSpPr>
        <p:spPr>
          <a:xfrm>
            <a:off x="6248575" y="4644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266D78"/>
                </a:solidFill>
                <a:latin typeface="Muli Regular"/>
                <a:ea typeface="Muli Regular"/>
                <a:cs typeface="Muli Regular"/>
                <a:sym typeface="Muli Regular"/>
              </a:rPr>
              <a:t>SlidesCarnival icons are editable shapes. </a:t>
            </a:r>
            <a:endParaRPr sz="900">
              <a:solidFill>
                <a:srgbClr val="266D78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266D78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266D78"/>
                </a:solidFill>
                <a:latin typeface="Muli Regular"/>
                <a:ea typeface="Muli Regular"/>
                <a:cs typeface="Muli Regular"/>
                <a:sym typeface="Muli Regular"/>
              </a:rPr>
              <a:t>This means that you can:</a:t>
            </a:r>
            <a:endParaRPr sz="900">
              <a:solidFill>
                <a:srgbClr val="266D78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266D78"/>
              </a:buClr>
              <a:buSzPts val="900"/>
              <a:buFont typeface="Muli Regular"/>
              <a:buChar char="●"/>
            </a:pPr>
            <a:r>
              <a:rPr lang="en" sz="900">
                <a:solidFill>
                  <a:srgbClr val="266D78"/>
                </a:solidFill>
                <a:latin typeface="Muli Regular"/>
                <a:ea typeface="Muli Regular"/>
                <a:cs typeface="Muli Regular"/>
                <a:sym typeface="Muli Regular"/>
              </a:rPr>
              <a:t>Resize them without losing quality.</a:t>
            </a:r>
            <a:endParaRPr sz="900">
              <a:solidFill>
                <a:srgbClr val="266D78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266D78"/>
              </a:buClr>
              <a:buSzPts val="900"/>
              <a:buFont typeface="Muli Regular"/>
              <a:buChar char="●"/>
            </a:pPr>
            <a:r>
              <a:rPr lang="en" sz="900">
                <a:solidFill>
                  <a:srgbClr val="266D78"/>
                </a:solidFill>
                <a:latin typeface="Muli Regular"/>
                <a:ea typeface="Muli Regular"/>
                <a:cs typeface="Muli Regular"/>
                <a:sym typeface="Muli Regular"/>
              </a:rPr>
              <a:t>Change fill color and opacity.</a:t>
            </a:r>
            <a:endParaRPr sz="900">
              <a:solidFill>
                <a:srgbClr val="266D78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266D78"/>
              </a:buClr>
              <a:buSzPts val="900"/>
              <a:buFont typeface="Muli Regular"/>
              <a:buChar char="●"/>
            </a:pPr>
            <a:r>
              <a:rPr lang="en" sz="900">
                <a:solidFill>
                  <a:srgbClr val="266D78"/>
                </a:solidFill>
                <a:latin typeface="Muli Regular"/>
                <a:ea typeface="Muli Regular"/>
                <a:cs typeface="Muli Regular"/>
                <a:sym typeface="Muli Regular"/>
              </a:rPr>
              <a:t>Change line color, width and style.</a:t>
            </a:r>
            <a:endParaRPr sz="900">
              <a:solidFill>
                <a:srgbClr val="266D78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66D78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66D78"/>
                </a:solidFill>
                <a:latin typeface="Muli Regular"/>
                <a:ea typeface="Muli Regular"/>
                <a:cs typeface="Muli Regular"/>
                <a:sym typeface="Muli Regular"/>
              </a:rPr>
              <a:t>Isn’t that nice? :)</a:t>
            </a:r>
            <a:endParaRPr sz="900">
              <a:solidFill>
                <a:srgbClr val="266D78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66D78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66D78"/>
                </a:solidFill>
                <a:latin typeface="Muli Regular"/>
                <a:ea typeface="Muli Regular"/>
                <a:cs typeface="Muli Regular"/>
                <a:sym typeface="Muli Regular"/>
              </a:rPr>
              <a:t>Examples:</a:t>
            </a:r>
            <a:endParaRPr sz="900">
              <a:solidFill>
                <a:srgbClr val="266D78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4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5" name="Google Shape;2015;p42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2016" name="Google Shape;2016;p42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7" name="Google Shape;2017;p42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8" name="Google Shape;2018;p42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9" name="Google Shape;2019;p42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0" name="Google Shape;2020;p42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1" name="Google Shape;2021;p42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2" name="Google Shape;2022;p42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2023" name="Google Shape;2023;p42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4" name="Google Shape;2024;p42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5" name="Google Shape;2025;p42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6" name="Google Shape;2026;p42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7" name="Google Shape;2027;p42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2028" name="Google Shape;2028;p42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9" name="Google Shape;2029;p42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0" name="Google Shape;2030;p42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1" name="Google Shape;2031;p42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2032" name="Google Shape;2032;p42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3" name="Google Shape;2033;p42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4" name="Google Shape;2034;p42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5" name="Google Shape;2035;p42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6" name="Google Shape;2036;p42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7" name="Google Shape;2037;p42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2038" name="Google Shape;2038;p42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9" name="Google Shape;2039;p42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0" name="Google Shape;2040;p42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41" name="Google Shape;2041;p42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2042" name="Google Shape;2042;p42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3" name="Google Shape;2043;p42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4" name="Google Shape;2044;p42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5" name="Google Shape;2045;p42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46" name="Google Shape;2046;p42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2047" name="Google Shape;2047;p42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8" name="Google Shape;2048;p42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9" name="Google Shape;2049;p42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0" name="Google Shape;2050;p42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1" name="Google Shape;2051;p42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52" name="Google Shape;2052;p42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2053" name="Google Shape;2053;p42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4" name="Google Shape;2054;p42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5" name="Google Shape;2055;p42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6" name="Google Shape;2056;p42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7" name="Google Shape;2057;p42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8" name="Google Shape;2058;p42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59" name="Google Shape;2059;p42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2060" name="Google Shape;2060;p42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1" name="Google Shape;2061;p42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2" name="Google Shape;2062;p42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2063" name="Google Shape;2063;p42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4" name="Google Shape;2064;p42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5" name="Google Shape;2065;p42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6" name="Google Shape;2066;p42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2067" name="Google Shape;2067;p42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8" name="Google Shape;2068;p42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9" name="Google Shape;2069;p42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0" name="Google Shape;2070;p42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1" name="Google Shape;2071;p42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2" name="Google Shape;2072;p42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3" name="Google Shape;2073;p42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2074" name="Google Shape;2074;p42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5" name="Google Shape;2075;p42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6" name="Google Shape;2076;p42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7" name="Google Shape;2077;p42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8" name="Google Shape;2078;p42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9" name="Google Shape;2079;p42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2080" name="Google Shape;2080;p42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1" name="Google Shape;2081;p42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2" name="Google Shape;2082;p42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3" name="Google Shape;2083;p42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2084" name="Google Shape;2084;p42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2085" name="Google Shape;2085;p42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6" name="Google Shape;2086;p42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7" name="Google Shape;2087;p42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8" name="Google Shape;2088;p42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9" name="Google Shape;2089;p42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0" name="Google Shape;2090;p42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1" name="Google Shape;2091;p42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2" name="Google Shape;2092;p42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3" name="Google Shape;2093;p42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4" name="Google Shape;2094;p42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95" name="Google Shape;2095;p42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p42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42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8" name="Google Shape;2098;p42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9" name="Google Shape;2099;p42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0" name="Google Shape;2100;p42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1" name="Google Shape;2101;p42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2102" name="Google Shape;2102;p42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42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42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42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6" name="Google Shape;2106;p42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2107" name="Google Shape;2107;p42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8" name="Google Shape;2108;p42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9" name="Google Shape;2109;p42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0" name="Google Shape;2110;p42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1" name="Google Shape;2111;p42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2" name="Google Shape;2112;p42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2113" name="Google Shape;2113;p42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4" name="Google Shape;2114;p42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5" name="Google Shape;2115;p42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6" name="Google Shape;2116;p42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7" name="Google Shape;2117;p42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8" name="Google Shape;2118;p42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9" name="Google Shape;2119;p42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2120" name="Google Shape;2120;p42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1" name="Google Shape;2121;p42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2" name="Google Shape;2122;p42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3" name="Google Shape;2123;p42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24" name="Google Shape;2124;p42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2125" name="Google Shape;2125;p42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6" name="Google Shape;2126;p42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7" name="Google Shape;2127;p42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8" name="Google Shape;2128;p42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29" name="Google Shape;2129;p42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2130" name="Google Shape;2130;p42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1" name="Google Shape;2131;p42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2" name="Google Shape;2132;p42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3" name="Google Shape;2133;p42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4" name="Google Shape;2134;p42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35" name="Google Shape;2135;p42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2136" name="Google Shape;2136;p4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7" name="Google Shape;2137;p4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8" name="Google Shape;2138;p4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9" name="Google Shape;2139;p4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0" name="Google Shape;2140;p4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1" name="Google Shape;2141;p4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2" name="Google Shape;2142;p4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3" name="Google Shape;2143;p4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4" name="Google Shape;2144;p4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5" name="Google Shape;2145;p4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46" name="Google Shape;2146;p42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2147" name="Google Shape;2147;p42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8" name="Google Shape;2148;p42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9" name="Google Shape;2149;p42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50" name="Google Shape;2150;p42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2151" name="Google Shape;2151;p4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2" name="Google Shape;2152;p4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3" name="Google Shape;2153;p4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4" name="Google Shape;2154;p4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5" name="Google Shape;2155;p4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6" name="Google Shape;2156;p4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7" name="Google Shape;2157;p4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8" name="Google Shape;2158;p4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9" name="Google Shape;2159;p4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0" name="Google Shape;2160;p4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61" name="Google Shape;2161;p42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2162" name="Google Shape;2162;p42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3" name="Google Shape;2163;p42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4" name="Google Shape;2164;p42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5" name="Google Shape;2165;p42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66" name="Google Shape;2166;p42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2167" name="Google Shape;2167;p4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8" name="Google Shape;2168;p4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9" name="Google Shape;2169;p4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0" name="Google Shape;2170;p4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1" name="Google Shape;2171;p4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2" name="Google Shape;2172;p4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3" name="Google Shape;2173;p4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4" name="Google Shape;2174;p4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5" name="Google Shape;2175;p4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6" name="Google Shape;2176;p4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77" name="Google Shape;2177;p42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2178" name="Google Shape;2178;p42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9" name="Google Shape;2179;p42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0" name="Google Shape;2180;p42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1" name="Google Shape;2181;p42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2" name="Google Shape;2182;p42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3" name="Google Shape;2183;p42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4" name="Google Shape;2184;p42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85" name="Google Shape;2185;p42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2186" name="Google Shape;2186;p42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7" name="Google Shape;2187;p42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8" name="Google Shape;2188;p42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9" name="Google Shape;2189;p42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0" name="Google Shape;2190;p42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2191" name="Google Shape;2191;p42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2" name="Google Shape;2192;p42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3" name="Google Shape;2193;p42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4" name="Google Shape;2194;p42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5" name="Google Shape;2195;p42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2196" name="Google Shape;2196;p42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7" name="Google Shape;2197;p42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8" name="Google Shape;2198;p42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9" name="Google Shape;2199;p42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0" name="Google Shape;2200;p42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1" name="Google Shape;2201;p42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2202" name="Google Shape;2202;p42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3" name="Google Shape;2203;p42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42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42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6" name="Google Shape;2206;p42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7" name="Google Shape;2207;p42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8" name="Google Shape;2208;p42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2209" name="Google Shape;2209;p42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0" name="Google Shape;2210;p42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1" name="Google Shape;2211;p42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12" name="Google Shape;2212;p42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2213" name="Google Shape;2213;p42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4" name="Google Shape;2214;p42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5" name="Google Shape;2215;p42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6" name="Google Shape;2216;p42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7" name="Google Shape;2217;p42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18" name="Google Shape;2218;p42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2219" name="Google Shape;2219;p42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0" name="Google Shape;2220;p42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1" name="Google Shape;2221;p42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2" name="Google Shape;2222;p42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3" name="Google Shape;2223;p42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4" name="Google Shape;2224;p42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25" name="Google Shape;2225;p42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2226" name="Google Shape;2226;p42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7" name="Google Shape;2227;p42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8" name="Google Shape;2228;p42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29" name="Google Shape;2229;p42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2230" name="Google Shape;2230;p42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1" name="Google Shape;2231;p42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2" name="Google Shape;2232;p42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3" name="Google Shape;2233;p42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4" name="Google Shape;2234;p42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2235" name="Google Shape;2235;p42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6" name="Google Shape;2236;p42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7" name="Google Shape;2237;p42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8" name="Google Shape;2238;p42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9" name="Google Shape;2239;p42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0" name="Google Shape;2240;p42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1" name="Google Shape;2241;p42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2242" name="Google Shape;2242;p42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3" name="Google Shape;2243;p42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4" name="Google Shape;2244;p42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5" name="Google Shape;2245;p42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6" name="Google Shape;2246;p42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7" name="Google Shape;2247;p42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8" name="Google Shape;2248;p42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9" name="Google Shape;2249;p42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2250" name="Google Shape;2250;p42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1" name="Google Shape;2251;p42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4" name="Google Shape;2254;p42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2255" name="Google Shape;2255;p42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6" name="Google Shape;2256;p42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7" name="Google Shape;2257;p42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8" name="Google Shape;2258;p42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2259" name="Google Shape;2259;p42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2263" name="Google Shape;2263;p42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7" name="Google Shape;2267;p42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2268" name="Google Shape;2268;p42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9" name="Google Shape;2269;p42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2" name="Google Shape;2272;p42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2273" name="Google Shape;2273;p42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8" name="Google Shape;2278;p42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2279" name="Google Shape;2279;p42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1" name="Google Shape;2281;p42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2" name="Google Shape;2282;p42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3" name="Google Shape;2283;p42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4" name="Google Shape;2284;p42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5" name="Google Shape;2285;p42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2286" name="Google Shape;2286;p42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93" name="Google Shape;2293;p42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2294" name="Google Shape;2294;p42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5" name="Google Shape;2295;p42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6" name="Google Shape;2306;p42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2307" name="Google Shape;2307;p42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1" name="Google Shape;2311;p42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2312" name="Google Shape;2312;p42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2316" name="Google Shape;2316;p42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2" name="Google Shape;2322;p42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2323" name="Google Shape;2323;p42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0" name="Google Shape;2330;p42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1" name="Google Shape;2331;p42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2332" name="Google Shape;2332;p42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6" name="Google Shape;2336;p42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7" name="Google Shape;2337;p42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2" name="Google Shape;2342;p42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3" name="Google Shape;2343;p42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4" name="Google Shape;2344;p42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2345" name="Google Shape;2345;p42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6" name="Google Shape;2346;p42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7" name="Google Shape;2347;p42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8" name="Google Shape;2348;p42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9" name="Google Shape;2349;p42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0" name="Google Shape;2350;p42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1" name="Google Shape;2351;p42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2" name="Google Shape;2352;p42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3" name="Google Shape;2353;p42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4" name="Google Shape;2354;p42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5" name="Google Shape;2355;p42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6" name="Google Shape;2356;p42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7" name="Google Shape;2357;p42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2358" name="Google Shape;2358;p42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9" name="Google Shape;2359;p42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0" name="Google Shape;2360;p42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1" name="Google Shape;2361;p42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2" name="Google Shape;2362;p42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3" name="Google Shape;2363;p42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4" name="Google Shape;2364;p42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5" name="Google Shape;2365;p42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6" name="Google Shape;2366;p42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7" name="Google Shape;2367;p42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8" name="Google Shape;2368;p42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9" name="Google Shape;2369;p42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0" name="Google Shape;2370;p42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2371" name="Google Shape;2371;p42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2" name="Google Shape;2372;p42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3" name="Google Shape;2373;p42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4" name="Google Shape;2374;p42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5" name="Google Shape;2375;p42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6" name="Google Shape;2376;p42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7" name="Google Shape;2377;p42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2378" name="Google Shape;2378;p42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9" name="Google Shape;2379;p42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0" name="Google Shape;2380;p42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1" name="Google Shape;2381;p42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2" name="Google Shape;2382;p42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3" name="Google Shape;2383;p42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4" name="Google Shape;2384;p42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5" name="Google Shape;2385;p42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6" name="Google Shape;2386;p42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7" name="Google Shape;2387;p42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8" name="Google Shape;2388;p42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9" name="Google Shape;2389;p42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0" name="Google Shape;2390;p42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1" name="Google Shape;2391;p42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2" name="Google Shape;2392;p42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93" name="Google Shape;2393;p42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2394" name="Google Shape;2394;p42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5" name="Google Shape;2395;p42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6" name="Google Shape;2396;p42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7" name="Google Shape;2397;p42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8" name="Google Shape;2398;p42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99" name="Google Shape;2399;p42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2400" name="Google Shape;2400;p42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2401" name="Google Shape;2401;p42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2" name="Google Shape;2402;p42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3" name="Google Shape;2403;p42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04" name="Google Shape;2404;p42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2405" name="Google Shape;2405;p42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6" name="Google Shape;2406;p42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7" name="Google Shape;2407;p42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08" name="Google Shape;2408;p42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2409" name="Google Shape;2409;p42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0" name="Google Shape;2410;p42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1" name="Google Shape;2411;p42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12" name="Google Shape;2412;p42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2413" name="Google Shape;2413;p42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4" name="Google Shape;2414;p42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5" name="Google Shape;2415;p42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16" name="Google Shape;2416;p42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2417" name="Google Shape;2417;p42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8" name="Google Shape;2418;p42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9" name="Google Shape;2419;p42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0" name="Google Shape;2420;p42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1" name="Google Shape;2421;p42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2" name="Google Shape;2422;p42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3" name="Google Shape;2423;p42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4" name="Google Shape;2424;p42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25" name="Google Shape;2425;p42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2426" name="Google Shape;2426;p42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7" name="Google Shape;2427;p42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8" name="Google Shape;2428;p42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9" name="Google Shape;2429;p42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0" name="Google Shape;2430;p42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1" name="Google Shape;2431;p42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2" name="Google Shape;2432;p42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3" name="Google Shape;2433;p42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4" name="Google Shape;2434;p42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5" name="Google Shape;2435;p42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6" name="Google Shape;2436;p42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7" name="Google Shape;2437;p42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8" name="Google Shape;2438;p42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9" name="Google Shape;2439;p42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0" name="Google Shape;2440;p42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1" name="Google Shape;2441;p42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2" name="Google Shape;2442;p42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3" name="Google Shape;2443;p42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4" name="Google Shape;2444;p42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5" name="Google Shape;2445;p42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6" name="Google Shape;2446;p42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7" name="Google Shape;2447;p42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8" name="Google Shape;2448;p42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9" name="Google Shape;2449;p42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50" name="Google Shape;2450;p42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2451" name="Google Shape;2451;p42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2452" name="Google Shape;2452;p4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3" name="Google Shape;2453;p4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54" name="Google Shape;2454;p42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2455" name="Google Shape;2455;p4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6" name="Google Shape;2456;p4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57" name="Google Shape;2457;p42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2458" name="Google Shape;2458;p4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9" name="Google Shape;2459;p4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460" name="Google Shape;2460;p42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2461" name="Google Shape;2461;p42"/>
          <p:cNvSpPr txBox="1"/>
          <p:nvPr>
            <p:ph idx="12" type="sldNum"/>
          </p:nvPr>
        </p:nvSpPr>
        <p:spPr>
          <a:xfrm>
            <a:off x="287750" y="4304700"/>
            <a:ext cx="8601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465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p43"/>
          <p:cNvSpPr txBox="1"/>
          <p:nvPr/>
        </p:nvSpPr>
        <p:spPr>
          <a:xfrm>
            <a:off x="2163850" y="914275"/>
            <a:ext cx="6322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66D78"/>
                </a:solidFill>
                <a:latin typeface="Muli Regular"/>
                <a:ea typeface="Muli Regular"/>
                <a:cs typeface="Muli Regular"/>
                <a:sym typeface="Muli Regular"/>
              </a:rPr>
              <a:t>Now you can use any emoji as an icon!</a:t>
            </a:r>
            <a:endParaRPr>
              <a:solidFill>
                <a:srgbClr val="266D78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66D78"/>
                </a:solidFill>
                <a:latin typeface="Muli Regular"/>
                <a:ea typeface="Muli Regular"/>
                <a:cs typeface="Muli Regular"/>
                <a:sym typeface="Muli Regular"/>
              </a:rPr>
              <a:t>And of course it resizes without losing quality and you can change the color.</a:t>
            </a:r>
            <a:endParaRPr>
              <a:solidFill>
                <a:srgbClr val="266D78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6D78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6D78"/>
                </a:solidFill>
                <a:latin typeface="Muli Regular"/>
                <a:ea typeface="Muli Regular"/>
                <a:cs typeface="Muli Regular"/>
                <a:sym typeface="Muli Regular"/>
              </a:rPr>
              <a:t>How? Follow Google instructions </a:t>
            </a:r>
            <a:r>
              <a:rPr lang="en" u="sng">
                <a:solidFill>
                  <a:srgbClr val="266D78"/>
                </a:solidFill>
                <a:latin typeface="Muli Regular"/>
                <a:ea typeface="Muli Regular"/>
                <a:cs typeface="Muli Regular"/>
                <a:sym typeface="Muli Regular"/>
                <a:hlinkClick r:id="rId3"/>
              </a:rPr>
              <a:t>https://twitter.com/googledocs/status/730087240156643328</a:t>
            </a:r>
            <a:endParaRPr>
              <a:solidFill>
                <a:srgbClr val="266D78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6D78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6D78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266D78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6D78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2467" name="Google Shape;2467;p43"/>
          <p:cNvSpPr txBox="1"/>
          <p:nvPr/>
        </p:nvSpPr>
        <p:spPr>
          <a:xfrm>
            <a:off x="8081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266D78"/>
                </a:solidFill>
                <a:latin typeface="Muli Regular"/>
                <a:ea typeface="Muli Regular"/>
                <a:cs typeface="Muli Regular"/>
                <a:sym typeface="Muli Regular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DFE954"/>
                </a:solidFill>
                <a:highlight>
                  <a:srgbClr val="266D78"/>
                </a:highlight>
                <a:latin typeface="Muli Regular"/>
                <a:ea typeface="Muli Regular"/>
                <a:cs typeface="Muli Regular"/>
                <a:sym typeface="Muli Regular"/>
              </a:rPr>
              <a:t> and many more...</a:t>
            </a:r>
            <a:endParaRPr sz="2400">
              <a:solidFill>
                <a:srgbClr val="DFE954"/>
              </a:solidFill>
              <a:highlight>
                <a:srgbClr val="266D78"/>
              </a:highlight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2468" name="Google Shape;2468;p43"/>
          <p:cNvSpPr txBox="1"/>
          <p:nvPr/>
        </p:nvSpPr>
        <p:spPr>
          <a:xfrm>
            <a:off x="6489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9ED155"/>
                </a:solidFill>
              </a:rPr>
              <a:t>😉</a:t>
            </a:r>
            <a:endParaRPr sz="9600">
              <a:solidFill>
                <a:srgbClr val="9ED155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3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17"/>
          <p:cNvSpPr txBox="1"/>
          <p:nvPr>
            <p:ph idx="4294967295" type="ctrTitle"/>
          </p:nvPr>
        </p:nvSpPr>
        <p:spPr>
          <a:xfrm>
            <a:off x="1141750" y="1198272"/>
            <a:ext cx="4024200" cy="76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1495" name="Google Shape;1495;p17"/>
          <p:cNvSpPr txBox="1"/>
          <p:nvPr>
            <p:ph idx="4294967295" type="subTitle"/>
          </p:nvPr>
        </p:nvSpPr>
        <p:spPr>
          <a:xfrm>
            <a:off x="1141750" y="1936647"/>
            <a:ext cx="4024200" cy="20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Muli"/>
                <a:ea typeface="Muli"/>
                <a:cs typeface="Muli"/>
                <a:sym typeface="Muli"/>
              </a:rPr>
              <a:t>I am Jayden Smith</a:t>
            </a:r>
            <a:endParaRPr b="1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pic>
        <p:nvPicPr>
          <p:cNvPr descr="photo-1434030216411-0b793f4b4173.jpg" id="1496" name="Google Shape;1496;p17"/>
          <p:cNvPicPr preferRelativeResize="0"/>
          <p:nvPr/>
        </p:nvPicPr>
        <p:blipFill rotWithShape="1">
          <a:blip r:embed="rId3">
            <a:alphaModFix/>
          </a:blip>
          <a:srcRect b="0" l="18064" r="11258" t="0"/>
          <a:stretch/>
        </p:blipFill>
        <p:spPr>
          <a:xfrm>
            <a:off x="5731325" y="563188"/>
            <a:ext cx="2839250" cy="401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7" name="Google Shape;1497;p17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472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3" name="Google Shape;2473;p4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4" name="Google Shape;2474;p44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475" name="Google Shape;2475;p44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2476" name="Google Shape;2476;p44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2477" name="Google Shape;2477;p44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478" name="Google Shape;2478;p44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479" name="Google Shape;2479;p44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2480" name="Google Shape;2480;p44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481" name="Google Shape;2481;p44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482" name="Google Shape;2482;p44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2483" name="Google Shape;2483;p44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484" name="Google Shape;2484;p44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485" name="Google Shape;2485;p44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2486" name="Google Shape;2486;p44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487" name="Google Shape;2487;p44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2488" name="Google Shape;2488;p44"/>
          <p:cNvSpPr txBox="1"/>
          <p:nvPr>
            <p:ph idx="12" type="sldNum"/>
          </p:nvPr>
        </p:nvSpPr>
        <p:spPr>
          <a:xfrm>
            <a:off x="287750" y="4304700"/>
            <a:ext cx="8601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18"/>
          <p:cNvSpPr txBox="1"/>
          <p:nvPr>
            <p:ph type="ctrTitle"/>
          </p:nvPr>
        </p:nvSpPr>
        <p:spPr>
          <a:xfrm>
            <a:off x="543900" y="2489091"/>
            <a:ext cx="3438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50B883"/>
                </a:solidFill>
              </a:rPr>
              <a:t>1.</a:t>
            </a:r>
            <a:endParaRPr b="1" sz="7200">
              <a:solidFill>
                <a:srgbClr val="50B88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503" name="Google Shape;1503;p18"/>
          <p:cNvSpPr txBox="1"/>
          <p:nvPr>
            <p:ph idx="1" type="subTitle"/>
          </p:nvPr>
        </p:nvSpPr>
        <p:spPr>
          <a:xfrm>
            <a:off x="543900" y="3593393"/>
            <a:ext cx="3438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7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19"/>
          <p:cNvSpPr txBox="1"/>
          <p:nvPr>
            <p:ph idx="1" type="body"/>
          </p:nvPr>
        </p:nvSpPr>
        <p:spPr>
          <a:xfrm>
            <a:off x="1758025" y="1702750"/>
            <a:ext cx="5628000" cy="173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509" name="Google Shape;1509;p19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3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p20"/>
          <p:cNvSpPr txBox="1"/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515" name="Google Shape;1515;p20"/>
          <p:cNvSpPr txBox="1"/>
          <p:nvPr>
            <p:ph idx="1" type="body"/>
          </p:nvPr>
        </p:nvSpPr>
        <p:spPr>
          <a:xfrm>
            <a:off x="457200" y="1504950"/>
            <a:ext cx="6408300" cy="32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516" name="Google Shape;1516;p20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7868B"/>
        </a:solidFill>
      </p:bgPr>
    </p:bg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21"/>
          <p:cNvSpPr txBox="1"/>
          <p:nvPr>
            <p:ph idx="4294967295" type="ctrTitle"/>
          </p:nvPr>
        </p:nvSpPr>
        <p:spPr>
          <a:xfrm>
            <a:off x="1164350" y="1888150"/>
            <a:ext cx="4001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1522" name="Google Shape;1522;p21"/>
          <p:cNvSpPr txBox="1"/>
          <p:nvPr>
            <p:ph idx="4294967295" type="subTitle"/>
          </p:nvPr>
        </p:nvSpPr>
        <p:spPr>
          <a:xfrm>
            <a:off x="1164350" y="3030551"/>
            <a:ext cx="4001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523" name="Google Shape;1523;p21"/>
          <p:cNvSpPr/>
          <p:nvPr/>
        </p:nvSpPr>
        <p:spPr>
          <a:xfrm>
            <a:off x="7025850" y="3487561"/>
            <a:ext cx="306704" cy="292851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24" name="Google Shape;1524;p21"/>
          <p:cNvGrpSpPr/>
          <p:nvPr/>
        </p:nvGrpSpPr>
        <p:grpSpPr>
          <a:xfrm>
            <a:off x="6645325" y="1842948"/>
            <a:ext cx="1313988" cy="1314314"/>
            <a:chOff x="6654650" y="3665275"/>
            <a:chExt cx="409100" cy="409125"/>
          </a:xfrm>
        </p:grpSpPr>
        <p:sp>
          <p:nvSpPr>
            <p:cNvPr id="1525" name="Google Shape;1525;p21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21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7" name="Google Shape;1527;p21"/>
          <p:cNvGrpSpPr/>
          <p:nvPr/>
        </p:nvGrpSpPr>
        <p:grpSpPr>
          <a:xfrm rot="1057023">
            <a:off x="5378766" y="2876210"/>
            <a:ext cx="868134" cy="868199"/>
            <a:chOff x="570875" y="4322250"/>
            <a:chExt cx="443300" cy="443325"/>
          </a:xfrm>
        </p:grpSpPr>
        <p:sp>
          <p:nvSpPr>
            <p:cNvPr id="1528" name="Google Shape;1528;p21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21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21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21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32" name="Google Shape;1532;p21"/>
          <p:cNvSpPr/>
          <p:nvPr/>
        </p:nvSpPr>
        <p:spPr>
          <a:xfrm rot="2466788">
            <a:off x="5476253" y="2097745"/>
            <a:ext cx="426131" cy="406885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3" name="Google Shape;1533;p21"/>
          <p:cNvSpPr/>
          <p:nvPr/>
        </p:nvSpPr>
        <p:spPr>
          <a:xfrm rot="-1609468">
            <a:off x="6099461" y="2353755"/>
            <a:ext cx="306650" cy="29279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4" name="Google Shape;1534;p21"/>
          <p:cNvSpPr/>
          <p:nvPr/>
        </p:nvSpPr>
        <p:spPr>
          <a:xfrm rot="2926179">
            <a:off x="7958852" y="2585725"/>
            <a:ext cx="229657" cy="21928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5" name="Google Shape;1535;p21"/>
          <p:cNvSpPr/>
          <p:nvPr/>
        </p:nvSpPr>
        <p:spPr>
          <a:xfrm rot="-1609376">
            <a:off x="7003170" y="1116717"/>
            <a:ext cx="206905" cy="19756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6" name="Google Shape;1536;p21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0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22"/>
          <p:cNvSpPr txBox="1"/>
          <p:nvPr>
            <p:ph idx="1" type="body"/>
          </p:nvPr>
        </p:nvSpPr>
        <p:spPr>
          <a:xfrm>
            <a:off x="457200" y="1559025"/>
            <a:ext cx="3110400" cy="30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542" name="Google Shape;1542;p22"/>
          <p:cNvSpPr txBox="1"/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543" name="Google Shape;1543;p22"/>
          <p:cNvSpPr txBox="1"/>
          <p:nvPr>
            <p:ph idx="2" type="body"/>
          </p:nvPr>
        </p:nvSpPr>
        <p:spPr>
          <a:xfrm>
            <a:off x="3755024" y="1559025"/>
            <a:ext cx="3110400" cy="30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544" name="Google Shape;1544;p22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8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p23"/>
          <p:cNvSpPr txBox="1"/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550" name="Google Shape;1550;p23"/>
          <p:cNvSpPr txBox="1"/>
          <p:nvPr>
            <p:ph idx="1" type="body"/>
          </p:nvPr>
        </p:nvSpPr>
        <p:spPr>
          <a:xfrm>
            <a:off x="457200" y="1559025"/>
            <a:ext cx="2247600" cy="30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551" name="Google Shape;1551;p23"/>
          <p:cNvSpPr txBox="1"/>
          <p:nvPr>
            <p:ph idx="2" type="body"/>
          </p:nvPr>
        </p:nvSpPr>
        <p:spPr>
          <a:xfrm>
            <a:off x="2819925" y="1559025"/>
            <a:ext cx="2247600" cy="30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552" name="Google Shape;1552;p23"/>
          <p:cNvSpPr txBox="1"/>
          <p:nvPr>
            <p:ph idx="3" type="body"/>
          </p:nvPr>
        </p:nvSpPr>
        <p:spPr>
          <a:xfrm>
            <a:off x="5182650" y="1559025"/>
            <a:ext cx="2247600" cy="30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3" name="Google Shape;1553;p23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ym template">
  <a:themeElements>
    <a:clrScheme name="Custom 347">
      <a:dk1>
        <a:srgbClr val="266D78"/>
      </a:dk1>
      <a:lt1>
        <a:srgbClr val="FFFFFF"/>
      </a:lt1>
      <a:dk2>
        <a:srgbClr val="798688"/>
      </a:dk2>
      <a:lt2>
        <a:srgbClr val="EEEEEA"/>
      </a:lt2>
      <a:accent1>
        <a:srgbClr val="9ED155"/>
      </a:accent1>
      <a:accent2>
        <a:srgbClr val="DFE954"/>
      </a:accent2>
      <a:accent3>
        <a:srgbClr val="50B883"/>
      </a:accent3>
      <a:accent4>
        <a:srgbClr val="5FBBC5"/>
      </a:accent4>
      <a:accent5>
        <a:srgbClr val="27868B"/>
      </a:accent5>
      <a:accent6>
        <a:srgbClr val="266D78"/>
      </a:accent6>
      <a:hlink>
        <a:srgbClr val="50B88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