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Averia Serif Libre Light"/>
      <p:regular r:id="rId37"/>
      <p:bold r:id="rId38"/>
      <p:italic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Arvo"/>
      <p:regular r:id="rId45"/>
      <p:bold r:id="rId46"/>
      <p:italic r:id="rId47"/>
      <p:boldItalic r:id="rId48"/>
    </p:embeddedFont>
    <p:embeddedFont>
      <p:font typeface="Metal Mania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85D0AE1-319F-4D64-9518-04137269B064}">
  <a:tblStyle styleId="{285D0AE1-319F-4D64-9518-04137269B0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veriaSerifLibreLight-boldItalic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Arvo-bold.fntdata"/><Relationship Id="rId45" Type="http://schemas.openxmlformats.org/officeDocument/2006/relationships/font" Target="fonts/Arv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Arvo-boldItalic.fntdata"/><Relationship Id="rId47" Type="http://schemas.openxmlformats.org/officeDocument/2006/relationships/font" Target="fonts/Arvo-italic.fntdata"/><Relationship Id="rId49" Type="http://schemas.openxmlformats.org/officeDocument/2006/relationships/font" Target="fonts/MetalMani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AveriaSerifLibreLight-regular.fntdata"/><Relationship Id="rId36" Type="http://schemas.openxmlformats.org/officeDocument/2006/relationships/slide" Target="slides/slide31.xml"/><Relationship Id="rId39" Type="http://schemas.openxmlformats.org/officeDocument/2006/relationships/font" Target="fonts/AveriaSerifLibreLight-italic.fntdata"/><Relationship Id="rId38" Type="http://schemas.openxmlformats.org/officeDocument/2006/relationships/font" Target="fonts/AveriaSerifLibreLight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e52293ca5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e52293c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7af56239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7af5623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4fbe7cfdb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4fbe7cf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63bf9f5dcc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63bf9f5dc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45250" y="1991850"/>
            <a:ext cx="6345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for background photos">
  <p:cSld name="BLANK_1_1_1_1">
    <p:bg>
      <p:bgPr>
        <a:solidFill>
          <a:srgbClr val="FFFFFF">
            <a:alpha val="74230"/>
          </a:srgbClr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lloween_Marco.png"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645250" y="2878750"/>
            <a:ext cx="5151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645250" y="4059251"/>
            <a:ext cx="515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1800"/>
              <a:buNone/>
              <a:defRPr sz="1800">
                <a:solidFill>
                  <a:srgbClr val="B9CBE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" type="body"/>
          </p:nvPr>
        </p:nvSpPr>
        <p:spPr>
          <a:xfrm>
            <a:off x="2208375" y="2009400"/>
            <a:ext cx="4727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🎃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💀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👻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1009650" y="1581150"/>
            <a:ext cx="71211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🎃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💀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👻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/>
        </p:txBody>
      </p:sp>
      <p:sp>
        <p:nvSpPr>
          <p:cNvPr id="20" name="Google Shape;20;p6"/>
          <p:cNvSpPr txBox="1"/>
          <p:nvPr>
            <p:ph idx="1" type="body"/>
          </p:nvPr>
        </p:nvSpPr>
        <p:spPr>
          <a:xfrm>
            <a:off x="1011498" y="1495425"/>
            <a:ext cx="34566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🎃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💀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👻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1" name="Google Shape;21;p6"/>
          <p:cNvSpPr txBox="1"/>
          <p:nvPr>
            <p:ph idx="2" type="body"/>
          </p:nvPr>
        </p:nvSpPr>
        <p:spPr>
          <a:xfrm>
            <a:off x="4676044" y="1495425"/>
            <a:ext cx="34566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🎃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💀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👻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/>
        </p:txBody>
      </p:sp>
      <p:sp>
        <p:nvSpPr>
          <p:cNvPr id="24" name="Google Shape;24;p7"/>
          <p:cNvSpPr txBox="1"/>
          <p:nvPr>
            <p:ph idx="1" type="body"/>
          </p:nvPr>
        </p:nvSpPr>
        <p:spPr>
          <a:xfrm>
            <a:off x="1009650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5" name="Google Shape;25;p7"/>
          <p:cNvSpPr txBox="1"/>
          <p:nvPr>
            <p:ph idx="2" type="body"/>
          </p:nvPr>
        </p:nvSpPr>
        <p:spPr>
          <a:xfrm>
            <a:off x="3402024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6" name="Google Shape;26;p7"/>
          <p:cNvSpPr txBox="1"/>
          <p:nvPr>
            <p:ph idx="3" type="body"/>
          </p:nvPr>
        </p:nvSpPr>
        <p:spPr>
          <a:xfrm>
            <a:off x="5794399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B9CBEF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20124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Metal Mania"/>
              <a:buNone/>
              <a:defRPr sz="2000">
                <a:solidFill>
                  <a:srgbClr val="B9CBEF"/>
                </a:solidFill>
                <a:latin typeface="Metal Mania"/>
                <a:ea typeface="Metal Mania"/>
                <a:cs typeface="Metal Mania"/>
                <a:sym typeface="Metal Man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09650" y="1581150"/>
            <a:ext cx="7121100" cy="28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Averia Serif Libre Light"/>
              <a:buChar char="🎃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Averia Serif Libre Light"/>
              <a:buChar char="💀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B9CBEF"/>
              </a:buClr>
              <a:buSzPts val="2000"/>
              <a:buFont typeface="Averia Serif Libre Light"/>
              <a:buChar char="👻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●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○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■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●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○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ria Serif Libre Light"/>
              <a:buChar char="■"/>
              <a:defRPr sz="2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artstation.com/alejandromonge" TargetMode="External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1001fonts.com/metal-mania-font.html" TargetMode="External"/><Relationship Id="rId4" Type="http://schemas.openxmlformats.org/officeDocument/2006/relationships/hyperlink" Target="https://www.1001freefonts.com/es/averia_serif_libre.font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ctrTitle"/>
          </p:nvPr>
        </p:nvSpPr>
        <p:spPr>
          <a:xfrm>
            <a:off x="645250" y="1991850"/>
            <a:ext cx="6345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spooky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descr="photo-1503431128871-cd250803fa41" id="97" name="Google Shape;97;p21"/>
          <p:cNvPicPr preferRelativeResize="0"/>
          <p:nvPr/>
        </p:nvPicPr>
        <p:blipFill rotWithShape="1">
          <a:blip r:embed="rId3">
            <a:alphaModFix/>
          </a:blip>
          <a:srcRect b="0" l="5545" r="11939" t="0"/>
          <a:stretch/>
        </p:blipFill>
        <p:spPr>
          <a:xfrm>
            <a:off x="4381300" y="1174200"/>
            <a:ext cx="3477900" cy="3371700"/>
          </a:xfrm>
          <a:prstGeom prst="decagon">
            <a:avLst>
              <a:gd fmla="val 105146" name="vf"/>
            </a:avLst>
          </a:prstGeom>
          <a:noFill/>
          <a:ln>
            <a:noFill/>
          </a:ln>
        </p:spPr>
      </p:pic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1009650" y="1581150"/>
            <a:ext cx="30825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idx="4294967295" type="title"/>
          </p:nvPr>
        </p:nvSpPr>
        <p:spPr>
          <a:xfrm>
            <a:off x="350400" y="3548625"/>
            <a:ext cx="84432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Trick or treat?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ANYCASE, USE BIG IMAGE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scary charts to explain your ideas</a:t>
            </a:r>
            <a:endParaRPr/>
          </a:p>
        </p:txBody>
      </p:sp>
      <p:sp>
        <p:nvSpPr>
          <p:cNvPr id="109" name="Google Shape;109;p23"/>
          <p:cNvSpPr/>
          <p:nvPr/>
        </p:nvSpPr>
        <p:spPr>
          <a:xfrm>
            <a:off x="1131750" y="18085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000000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3"/>
          <p:cNvSpPr/>
          <p:nvPr/>
        </p:nvSpPr>
        <p:spPr>
          <a:xfrm flipH="1" rot="10800000">
            <a:off x="2655750" y="18085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FF9900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3"/>
          <p:cNvSpPr/>
          <p:nvPr/>
        </p:nvSpPr>
        <p:spPr>
          <a:xfrm>
            <a:off x="4179750" y="1808525"/>
            <a:ext cx="2308500" cy="1996500"/>
          </a:xfrm>
          <a:prstGeom prst="triangle">
            <a:avLst>
              <a:gd fmla="val 50000" name="adj"/>
            </a:avLst>
          </a:prstGeom>
          <a:noFill/>
          <a:ln cap="flat" cmpd="sng" w="19050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3"/>
          <p:cNvSpPr txBox="1"/>
          <p:nvPr/>
        </p:nvSpPr>
        <p:spPr>
          <a:xfrm>
            <a:off x="1471925" y="30804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Black</a:t>
            </a:r>
            <a:endParaRPr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13" name="Google Shape;113;p23"/>
          <p:cNvSpPr txBox="1"/>
          <p:nvPr/>
        </p:nvSpPr>
        <p:spPr>
          <a:xfrm>
            <a:off x="4503225" y="30804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White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14" name="Google Shape;114;p23"/>
          <p:cNvSpPr txBox="1"/>
          <p:nvPr/>
        </p:nvSpPr>
        <p:spPr>
          <a:xfrm>
            <a:off x="2998650" y="2130275"/>
            <a:ext cx="16191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Orange</a:t>
            </a:r>
            <a:endParaRPr>
              <a:solidFill>
                <a:srgbClr val="FF9900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magic tables to compare data</a:t>
            </a:r>
            <a:endParaRPr/>
          </a:p>
        </p:txBody>
      </p:sp>
      <p:graphicFrame>
        <p:nvGraphicFramePr>
          <p:cNvPr id="120" name="Google Shape;120;p24"/>
          <p:cNvGraphicFramePr/>
          <p:nvPr/>
        </p:nvGraphicFramePr>
        <p:xfrm>
          <a:off x="1083750" y="1771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{285D0AE1-319F-4D64-9518-04137269B064}</a:tableStyleId>
              </a:tblPr>
              <a:tblGrid>
                <a:gridCol w="1751950"/>
                <a:gridCol w="1751950"/>
                <a:gridCol w="1751950"/>
                <a:gridCol w="1751950"/>
              </a:tblGrid>
              <a:tr h="501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20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30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15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5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24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veria Serif Libre Light"/>
                          <a:ea typeface="Averia Serif Libre Light"/>
                          <a:cs typeface="Averia Serif Libre Light"/>
                          <a:sym typeface="Averia Serif Libre Light"/>
                        </a:rPr>
                        <a:t>16</a:t>
                      </a:r>
                      <a:endParaRPr sz="2400">
                        <a:solidFill>
                          <a:srgbClr val="FFFFFF"/>
                        </a:solidFill>
                        <a:latin typeface="Averia Serif Libre Light"/>
                        <a:ea typeface="Averia Serif Libre Light"/>
                        <a:cs typeface="Averia Serif Libre Light"/>
                        <a:sym typeface="Averia Serif Libre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9CBE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/>
          <p:nvPr/>
        </p:nvSpPr>
        <p:spPr>
          <a:xfrm>
            <a:off x="1093951" y="685125"/>
            <a:ext cx="7013019" cy="334084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7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5"/>
          <p:cNvSpPr txBox="1"/>
          <p:nvPr>
            <p:ph idx="4294967295" type="title"/>
          </p:nvPr>
        </p:nvSpPr>
        <p:spPr>
          <a:xfrm>
            <a:off x="1009650" y="205975"/>
            <a:ext cx="7121100" cy="5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Thrilling 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7" name="Google Shape;127;p25"/>
          <p:cNvSpPr/>
          <p:nvPr/>
        </p:nvSpPr>
        <p:spPr>
          <a:xfrm>
            <a:off x="2294700" y="1361375"/>
            <a:ext cx="676200" cy="294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our office</a:t>
            </a:r>
            <a:endParaRPr sz="8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28" name="Google Shape;128;p25"/>
          <p:cNvSpPr/>
          <p:nvPr/>
        </p:nvSpPr>
        <p:spPr>
          <a:xfrm>
            <a:off x="1670685" y="1754301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5"/>
          <p:cNvSpPr/>
          <p:nvPr/>
        </p:nvSpPr>
        <p:spPr>
          <a:xfrm>
            <a:off x="3133612" y="2752295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5"/>
          <p:cNvSpPr/>
          <p:nvPr/>
        </p:nvSpPr>
        <p:spPr>
          <a:xfrm>
            <a:off x="3943551" y="1524811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/>
          <p:nvPr/>
        </p:nvSpPr>
        <p:spPr>
          <a:xfrm>
            <a:off x="4535283" y="3327331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6404455" y="1937920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/>
          <p:nvPr/>
        </p:nvSpPr>
        <p:spPr>
          <a:xfrm>
            <a:off x="7068108" y="3406073"/>
            <a:ext cx="130626" cy="130572"/>
          </a:xfrm>
          <a:prstGeom prst="lightningBolt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1009650" y="1601650"/>
            <a:ext cx="7121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9600"/>
              <a:t>89,526,124</a:t>
            </a:r>
            <a:endParaRPr b="0" sz="9600"/>
          </a:p>
        </p:txBody>
      </p:sp>
      <p:sp>
        <p:nvSpPr>
          <p:cNvPr id="139" name="Google Shape;139;p26"/>
          <p:cNvSpPr txBox="1"/>
          <p:nvPr>
            <p:ph idx="4294967295" type="subTitle"/>
          </p:nvPr>
        </p:nvSpPr>
        <p:spPr>
          <a:xfrm>
            <a:off x="2423800" y="2611450"/>
            <a:ext cx="4296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scary number, aren’t you frightened?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1526775" y="967975"/>
            <a:ext cx="60903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B9CBEF"/>
                </a:solidFill>
              </a:rPr>
              <a:t>89,526,124 treats</a:t>
            </a:r>
            <a:endParaRPr b="0" sz="4800">
              <a:solidFill>
                <a:srgbClr val="B9CBEF"/>
              </a:solidFill>
            </a:endParaRPr>
          </a:p>
        </p:txBody>
      </p:sp>
      <p:sp>
        <p:nvSpPr>
          <p:cNvPr id="145" name="Google Shape;145;p27"/>
          <p:cNvSpPr txBox="1"/>
          <p:nvPr>
            <p:ph idx="4294967295" type="subTitle"/>
          </p:nvPr>
        </p:nvSpPr>
        <p:spPr>
          <a:xfrm>
            <a:off x="1526775" y="1563707"/>
            <a:ext cx="6090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That’s a lot of sugar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46" name="Google Shape;146;p27"/>
          <p:cNvSpPr txBox="1"/>
          <p:nvPr>
            <p:ph idx="4294967295" type="ctrTitle"/>
          </p:nvPr>
        </p:nvSpPr>
        <p:spPr>
          <a:xfrm>
            <a:off x="1526775" y="3657893"/>
            <a:ext cx="60903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B9CBEF"/>
                </a:solidFill>
              </a:rPr>
              <a:t>100%</a:t>
            </a:r>
            <a:endParaRPr sz="4800">
              <a:solidFill>
                <a:srgbClr val="B9CBEF"/>
              </a:solidFill>
            </a:endParaRPr>
          </a:p>
        </p:txBody>
      </p:sp>
      <p:sp>
        <p:nvSpPr>
          <p:cNvPr id="147" name="Google Shape;147;p27"/>
          <p:cNvSpPr txBox="1"/>
          <p:nvPr>
            <p:ph idx="4294967295" type="subTitle"/>
          </p:nvPr>
        </p:nvSpPr>
        <p:spPr>
          <a:xfrm>
            <a:off x="1526775" y="4192601"/>
            <a:ext cx="6090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Total success!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48" name="Google Shape;148;p27"/>
          <p:cNvSpPr txBox="1"/>
          <p:nvPr>
            <p:ph idx="4294967295" type="ctrTitle"/>
          </p:nvPr>
        </p:nvSpPr>
        <p:spPr>
          <a:xfrm>
            <a:off x="1526775" y="2267247"/>
            <a:ext cx="60903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B9CBEF"/>
                </a:solidFill>
              </a:rPr>
              <a:t>185,244 frights</a:t>
            </a:r>
            <a:endParaRPr sz="4800">
              <a:solidFill>
                <a:srgbClr val="B9CBEF"/>
              </a:solidFill>
            </a:endParaRPr>
          </a:p>
        </p:txBody>
      </p:sp>
      <p:sp>
        <p:nvSpPr>
          <p:cNvPr id="149" name="Google Shape;149;p27"/>
          <p:cNvSpPr txBox="1"/>
          <p:nvPr>
            <p:ph idx="4294967295" type="subTitle"/>
          </p:nvPr>
        </p:nvSpPr>
        <p:spPr>
          <a:xfrm>
            <a:off x="1526775" y="2878154"/>
            <a:ext cx="6090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And a lot of fear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55" name="Google Shape;155;p28"/>
          <p:cNvSpPr/>
          <p:nvPr/>
        </p:nvSpPr>
        <p:spPr>
          <a:xfrm>
            <a:off x="1159250" y="1802100"/>
            <a:ext cx="2607900" cy="1939800"/>
          </a:xfrm>
          <a:prstGeom prst="homePlate">
            <a:avLst>
              <a:gd fmla="val 30129" name="adj"/>
            </a:avLst>
          </a:prstGeom>
          <a:noFill/>
          <a:ln cap="flat" cmpd="sng" w="9525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trick or treat?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56" name="Google Shape;156;p28"/>
          <p:cNvSpPr/>
          <p:nvPr/>
        </p:nvSpPr>
        <p:spPr>
          <a:xfrm>
            <a:off x="3293861" y="1802100"/>
            <a:ext cx="2657700" cy="19398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candies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5472968" y="1802100"/>
            <a:ext cx="2657700" cy="19398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rgbClr val="FFFFFF"/>
            </a:solidFill>
            <a:prstDash val="dot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stomach ache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mysterious concepts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1009650" y="14954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Orange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pumpkins. The colour orange is named after the appearance of the ripe orange fruit.</a:t>
            </a:r>
            <a:endParaRPr sz="1200"/>
          </a:p>
        </p:txBody>
      </p:sp>
      <p:sp>
        <p:nvSpPr>
          <p:cNvPr id="164" name="Google Shape;164;p29"/>
          <p:cNvSpPr txBox="1"/>
          <p:nvPr>
            <p:ph idx="2" type="body"/>
          </p:nvPr>
        </p:nvSpPr>
        <p:spPr>
          <a:xfrm>
            <a:off x="3402025" y="14954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Purple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dusk before the dark night comes.  Is the color most often associated with royalty, magic, and mystery.</a:t>
            </a:r>
            <a:endParaRPr sz="1200"/>
          </a:p>
        </p:txBody>
      </p:sp>
      <p:sp>
        <p:nvSpPr>
          <p:cNvPr id="165" name="Google Shape;165;p29"/>
          <p:cNvSpPr txBox="1"/>
          <p:nvPr>
            <p:ph idx="3" type="body"/>
          </p:nvPr>
        </p:nvSpPr>
        <p:spPr>
          <a:xfrm>
            <a:off x="5794400" y="14954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1009650" y="28670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Orange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pumpkins. The colour orange is named after the appearance of the ripe orange fruit.</a:t>
            </a:r>
            <a:endParaRPr sz="1200"/>
          </a:p>
        </p:txBody>
      </p:sp>
      <p:sp>
        <p:nvSpPr>
          <p:cNvPr id="167" name="Google Shape;167;p29"/>
          <p:cNvSpPr txBox="1"/>
          <p:nvPr>
            <p:ph idx="2" type="body"/>
          </p:nvPr>
        </p:nvSpPr>
        <p:spPr>
          <a:xfrm>
            <a:off x="3402025" y="28670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Purple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dusk before the dark night comes.  Is the color most often associated with royalty, magic, and mystery.</a:t>
            </a:r>
            <a:endParaRPr sz="1200"/>
          </a:p>
        </p:txBody>
      </p:sp>
      <p:sp>
        <p:nvSpPr>
          <p:cNvPr id="168" name="Google Shape;168;p29"/>
          <p:cNvSpPr txBox="1"/>
          <p:nvPr>
            <p:ph idx="3" type="body"/>
          </p:nvPr>
        </p:nvSpPr>
        <p:spPr>
          <a:xfrm>
            <a:off x="5794400" y="2867025"/>
            <a:ext cx="2275800" cy="16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copy&amp;paste chilling graphs from </a:t>
            </a:r>
            <a:r>
              <a:rPr lang="en" u="sng">
                <a:solidFill>
                  <a:srgbClr val="FFFFFF"/>
                </a:solidFill>
                <a:hlinkClick r:id="rId3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4" name="Google Shape;174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5575" y="152400"/>
            <a:ext cx="4792849" cy="4101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/>
          <p:nvPr>
            <p:ph idx="4294967295" type="ctrTitle"/>
          </p:nvPr>
        </p:nvSpPr>
        <p:spPr>
          <a:xfrm>
            <a:off x="1275150" y="1126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BUH!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44" name="Google Shape;44;p13"/>
          <p:cNvSpPr txBox="1"/>
          <p:nvPr>
            <p:ph idx="4294967295" type="subTitle"/>
          </p:nvPr>
        </p:nvSpPr>
        <p:spPr>
          <a:xfrm>
            <a:off x="1275150" y="2401970"/>
            <a:ext cx="65937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I am the Great Pumpkin</a:t>
            </a:r>
            <a:endParaRPr b="1" sz="24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B9CBEF"/>
                </a:solidFill>
              </a:rPr>
              <a:t>I am here because I love to give a fright. </a:t>
            </a:r>
            <a:endParaRPr sz="2400">
              <a:solidFill>
                <a:srgbClr val="B9CBE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B9CBEF"/>
                </a:solidFill>
              </a:rPr>
              <a:t>You can find me at @halloween</a:t>
            </a:r>
            <a:endParaRPr b="1" sz="2400">
              <a:solidFill>
                <a:srgbClr val="B9CBE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idx="4294967295" type="body"/>
          </p:nvPr>
        </p:nvSpPr>
        <p:spPr>
          <a:xfrm>
            <a:off x="1107475" y="0"/>
            <a:ext cx="2979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Metal Mania"/>
                <a:ea typeface="Metal Mania"/>
                <a:cs typeface="Metal Mania"/>
                <a:sym typeface="Metal Mania"/>
              </a:rPr>
              <a:t>Android project</a:t>
            </a:r>
            <a:endParaRPr sz="3000">
              <a:solidFill>
                <a:srgbClr val="FFFFFF"/>
              </a:solidFill>
              <a:latin typeface="Metal Mania"/>
              <a:ea typeface="Metal Mania"/>
              <a:cs typeface="Metal Mania"/>
              <a:sym typeface="Metal Man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4615499" y="750538"/>
            <a:ext cx="1815239" cy="3642435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/>
          <p:nvPr/>
        </p:nvSpPr>
        <p:spPr>
          <a:xfrm>
            <a:off x="4697127" y="1056002"/>
            <a:ext cx="1652100" cy="293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Place your scary screenshot here</a:t>
            </a:r>
            <a:endParaRPr sz="10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/>
          <p:nvPr/>
        </p:nvSpPr>
        <p:spPr>
          <a:xfrm>
            <a:off x="4705875" y="825650"/>
            <a:ext cx="1659451" cy="3492194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2"/>
          <p:cNvSpPr/>
          <p:nvPr/>
        </p:nvSpPr>
        <p:spPr>
          <a:xfrm>
            <a:off x="4823173" y="1329480"/>
            <a:ext cx="1415400" cy="2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Place your scary screenshot here</a:t>
            </a:r>
            <a:endParaRPr sz="10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88" name="Google Shape;188;p32"/>
          <p:cNvSpPr txBox="1"/>
          <p:nvPr>
            <p:ph idx="4294967295" type="body"/>
          </p:nvPr>
        </p:nvSpPr>
        <p:spPr>
          <a:xfrm>
            <a:off x="1107475" y="0"/>
            <a:ext cx="2979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Metal Mania"/>
                <a:ea typeface="Metal Mania"/>
                <a:cs typeface="Metal Mania"/>
                <a:sym typeface="Metal Mania"/>
              </a:rPr>
              <a:t>iPhone</a:t>
            </a:r>
            <a:r>
              <a:rPr lang="en" sz="3000">
                <a:solidFill>
                  <a:srgbClr val="FFFFFF"/>
                </a:solidFill>
                <a:latin typeface="Metal Mania"/>
                <a:ea typeface="Metal Mania"/>
                <a:cs typeface="Metal Mania"/>
                <a:sym typeface="Metal Mania"/>
              </a:rPr>
              <a:t> project</a:t>
            </a:r>
            <a:endParaRPr sz="3000">
              <a:solidFill>
                <a:srgbClr val="FFFFFF"/>
              </a:solidFill>
              <a:latin typeface="Metal Mania"/>
              <a:ea typeface="Metal Mania"/>
              <a:cs typeface="Metal Mania"/>
              <a:sym typeface="Metal Man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/>
        </p:nvSpPr>
        <p:spPr>
          <a:xfrm>
            <a:off x="4017276" y="866950"/>
            <a:ext cx="2410889" cy="3409606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3"/>
          <p:cNvSpPr/>
          <p:nvPr/>
        </p:nvSpPr>
        <p:spPr>
          <a:xfrm>
            <a:off x="4183642" y="1180687"/>
            <a:ext cx="2087700" cy="27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Place your scary screenshot here</a:t>
            </a:r>
            <a:endParaRPr sz="10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195" name="Google Shape;195;p33"/>
          <p:cNvSpPr txBox="1"/>
          <p:nvPr>
            <p:ph idx="4294967295" type="body"/>
          </p:nvPr>
        </p:nvSpPr>
        <p:spPr>
          <a:xfrm>
            <a:off x="1107475" y="0"/>
            <a:ext cx="2410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Metal Mania"/>
                <a:ea typeface="Metal Mania"/>
                <a:cs typeface="Metal Mania"/>
                <a:sym typeface="Metal Mania"/>
              </a:rPr>
              <a:t>Tablet</a:t>
            </a:r>
            <a:r>
              <a:rPr lang="en" sz="3000">
                <a:solidFill>
                  <a:srgbClr val="FFFFFF"/>
                </a:solidFill>
                <a:latin typeface="Metal Mania"/>
                <a:ea typeface="Metal Mania"/>
                <a:cs typeface="Metal Mania"/>
                <a:sym typeface="Metal Mania"/>
              </a:rPr>
              <a:t> project</a:t>
            </a:r>
            <a:endParaRPr sz="3000">
              <a:solidFill>
                <a:srgbClr val="FFFFFF"/>
              </a:solidFill>
              <a:latin typeface="Metal Mania"/>
              <a:ea typeface="Metal Mania"/>
              <a:cs typeface="Metal Mania"/>
              <a:sym typeface="Metal Man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/>
          <p:nvPr/>
        </p:nvSpPr>
        <p:spPr>
          <a:xfrm>
            <a:off x="3457925" y="940187"/>
            <a:ext cx="4191500" cy="326313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4"/>
          <p:cNvSpPr/>
          <p:nvPr/>
        </p:nvSpPr>
        <p:spPr>
          <a:xfrm>
            <a:off x="3633315" y="1113456"/>
            <a:ext cx="3840300" cy="24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Place your scary screenshot here</a:t>
            </a:r>
            <a:endParaRPr sz="10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202" name="Google Shape;202;p34"/>
          <p:cNvSpPr txBox="1"/>
          <p:nvPr>
            <p:ph idx="4294967295" type="body"/>
          </p:nvPr>
        </p:nvSpPr>
        <p:spPr>
          <a:xfrm>
            <a:off x="1107475" y="0"/>
            <a:ext cx="2233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Metal Mania"/>
                <a:ea typeface="Metal Mania"/>
                <a:cs typeface="Metal Mania"/>
                <a:sym typeface="Metal Mania"/>
              </a:rPr>
              <a:t>Desktop</a:t>
            </a:r>
            <a:r>
              <a:rPr lang="en" sz="3000">
                <a:solidFill>
                  <a:srgbClr val="FFFFFF"/>
                </a:solidFill>
                <a:latin typeface="Metal Mania"/>
                <a:ea typeface="Metal Mania"/>
                <a:cs typeface="Metal Mania"/>
                <a:sym typeface="Metal Mania"/>
              </a:rPr>
              <a:t> project</a:t>
            </a:r>
            <a:endParaRPr sz="3000">
              <a:solidFill>
                <a:srgbClr val="FFFFFF"/>
              </a:solidFill>
              <a:latin typeface="Metal Mania"/>
              <a:ea typeface="Metal Mania"/>
              <a:cs typeface="Metal Mania"/>
              <a:sym typeface="Metal Man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ctrTitle"/>
          </p:nvPr>
        </p:nvSpPr>
        <p:spPr>
          <a:xfrm>
            <a:off x="1275150" y="1126150"/>
            <a:ext cx="6593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Happy Halloween</a:t>
            </a:r>
            <a:r>
              <a:rPr lang="en" sz="7200">
                <a:solidFill>
                  <a:srgbClr val="FFFFFF"/>
                </a:solidFill>
              </a:rPr>
              <a:t>!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208" name="Google Shape;208;p35"/>
          <p:cNvSpPr txBox="1"/>
          <p:nvPr>
            <p:ph idx="4294967295" type="subTitle"/>
          </p:nvPr>
        </p:nvSpPr>
        <p:spPr>
          <a:xfrm>
            <a:off x="1275150" y="2401970"/>
            <a:ext cx="65937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Any questions?</a:t>
            </a:r>
            <a:endParaRPr sz="2400">
              <a:solidFill>
                <a:srgbClr val="AEB5E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B9CBEF"/>
                </a:solidFill>
              </a:rPr>
              <a:t>You can find me at @halloween</a:t>
            </a:r>
            <a:endParaRPr b="1" sz="2400">
              <a:solidFill>
                <a:srgbClr val="B9CBE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1266600" y="1022625"/>
            <a:ext cx="6610800" cy="30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🎃"/>
            </a:pPr>
            <a:r>
              <a:rPr lang="en" sz="1800"/>
              <a:t>Background illustrated by </a:t>
            </a:r>
            <a:r>
              <a:rPr lang="en" sz="1800" u="sng">
                <a:solidFill>
                  <a:srgbClr val="FFFFFF"/>
                </a:solidFill>
                <a:hlinkClick r:id="rId3"/>
              </a:rPr>
              <a:t>Alex Monge</a:t>
            </a:r>
            <a:r>
              <a:rPr lang="en" sz="1800"/>
              <a:t> for 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🎃"/>
            </a:pPr>
            <a:r>
              <a:rPr lang="en" sz="1800">
                <a:solidFill>
                  <a:schemeClr val="lt1"/>
                </a:solidFill>
              </a:rPr>
              <a:t>Presentation template by </a:t>
            </a:r>
            <a:r>
              <a:rPr lang="en" sz="1800" u="sng">
                <a:solidFill>
                  <a:schemeClr val="lt1"/>
                </a:solidFill>
                <a:hlinkClick r:id="rId4"/>
              </a:rPr>
              <a:t>SlidesCarnival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🎃"/>
            </a:pPr>
            <a:r>
              <a:rPr lang="en" sz="1800">
                <a:solidFill>
                  <a:schemeClr val="lt1"/>
                </a:solidFill>
              </a:rPr>
              <a:t>Photographs by </a:t>
            </a:r>
            <a:r>
              <a:rPr lang="en" sz="1800" u="sng">
                <a:solidFill>
                  <a:schemeClr val="lt1"/>
                </a:solidFill>
                <a:hlinkClick r:id="rId5"/>
              </a:rPr>
              <a:t>Unsplash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1009650" y="1581150"/>
            <a:ext cx="71211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This presentation uses the following typographies: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🎃"/>
            </a:pPr>
            <a:r>
              <a:rPr lang="en" sz="1400">
                <a:solidFill>
                  <a:srgbClr val="FFFFFF"/>
                </a:solidFill>
              </a:rPr>
              <a:t>Titles: M</a:t>
            </a:r>
            <a:r>
              <a:rPr lang="en" sz="1400">
                <a:solidFill>
                  <a:srgbClr val="FFFFFF"/>
                </a:solidFill>
              </a:rPr>
              <a:t>etal Mania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🎃"/>
            </a:pPr>
            <a:r>
              <a:rPr lang="en" sz="1400">
                <a:solidFill>
                  <a:srgbClr val="FFFFFF"/>
                </a:solidFill>
              </a:rPr>
              <a:t>Body copy: </a:t>
            </a:r>
            <a:r>
              <a:rPr lang="en" sz="1400">
                <a:solidFill>
                  <a:srgbClr val="FFFFFF"/>
                </a:solidFill>
              </a:rPr>
              <a:t>Averia Serif Libre Light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download the fonts on these websites: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3"/>
              </a:rPr>
              <a:t>http://www.1001fonts.com/metal-mania-font.html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4"/>
              </a:rPr>
              <a:t>https://www.1001freefonts.com/es/averia_serif_libre.font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1009650" y="3919175"/>
            <a:ext cx="51474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B9CBE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B9CBE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B9CBE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B9CBE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/>
        </p:nvSpPr>
        <p:spPr>
          <a:xfrm>
            <a:off x="6003025" y="609213"/>
            <a:ext cx="21009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This means that you can: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ria Serif Libre Light"/>
              <a:buChar char="●"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Resize them without losing quality.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veria Serif Libre Light"/>
              <a:buChar char="●"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Change fill color and opacity.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Isn’t that nice? :)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Examples:</a:t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227" name="Google Shape;227;p38"/>
          <p:cNvSpPr/>
          <p:nvPr/>
        </p:nvSpPr>
        <p:spPr>
          <a:xfrm>
            <a:off x="757421" y="652973"/>
            <a:ext cx="312288" cy="400679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8"/>
          <p:cNvSpPr/>
          <p:nvPr/>
        </p:nvSpPr>
        <p:spPr>
          <a:xfrm>
            <a:off x="1237540" y="708938"/>
            <a:ext cx="333172" cy="282076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8"/>
          <p:cNvSpPr/>
          <p:nvPr/>
        </p:nvSpPr>
        <p:spPr>
          <a:xfrm>
            <a:off x="1732335" y="709814"/>
            <a:ext cx="323369" cy="285636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/>
          <p:nvPr/>
        </p:nvSpPr>
        <p:spPr>
          <a:xfrm>
            <a:off x="2255094" y="702275"/>
            <a:ext cx="263420" cy="295841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8"/>
          <p:cNvSpPr/>
          <p:nvPr/>
        </p:nvSpPr>
        <p:spPr>
          <a:xfrm>
            <a:off x="2762301" y="699610"/>
            <a:ext cx="224336" cy="298506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8"/>
          <p:cNvSpPr/>
          <p:nvPr/>
        </p:nvSpPr>
        <p:spPr>
          <a:xfrm>
            <a:off x="3190453" y="696051"/>
            <a:ext cx="346498" cy="306063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8"/>
          <p:cNvSpPr/>
          <p:nvPr/>
        </p:nvSpPr>
        <p:spPr>
          <a:xfrm>
            <a:off x="3706568" y="677834"/>
            <a:ext cx="297173" cy="343377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8"/>
          <p:cNvSpPr/>
          <p:nvPr/>
        </p:nvSpPr>
        <p:spPr>
          <a:xfrm>
            <a:off x="4173362" y="700049"/>
            <a:ext cx="346042" cy="302504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8"/>
          <p:cNvSpPr/>
          <p:nvPr/>
        </p:nvSpPr>
        <p:spPr>
          <a:xfrm>
            <a:off x="4682796" y="705379"/>
            <a:ext cx="306063" cy="291843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8"/>
          <p:cNvSpPr/>
          <p:nvPr/>
        </p:nvSpPr>
        <p:spPr>
          <a:xfrm>
            <a:off x="5178467" y="698278"/>
            <a:ext cx="297173" cy="30339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8"/>
          <p:cNvSpPr/>
          <p:nvPr/>
        </p:nvSpPr>
        <p:spPr>
          <a:xfrm>
            <a:off x="760980" y="11486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8"/>
          <p:cNvSpPr/>
          <p:nvPr/>
        </p:nvSpPr>
        <p:spPr>
          <a:xfrm>
            <a:off x="1251759" y="1148644"/>
            <a:ext cx="307834" cy="381128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8"/>
          <p:cNvSpPr/>
          <p:nvPr/>
        </p:nvSpPr>
        <p:spPr>
          <a:xfrm>
            <a:off x="1734105" y="1205942"/>
            <a:ext cx="317600" cy="273186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8"/>
          <p:cNvSpPr/>
          <p:nvPr/>
        </p:nvSpPr>
        <p:spPr>
          <a:xfrm>
            <a:off x="2224446" y="1178397"/>
            <a:ext cx="317162" cy="321160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8"/>
          <p:cNvSpPr/>
          <p:nvPr/>
        </p:nvSpPr>
        <p:spPr>
          <a:xfrm>
            <a:off x="2717452" y="1199279"/>
            <a:ext cx="314497" cy="278078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8"/>
          <p:cNvSpPr/>
          <p:nvPr/>
        </p:nvSpPr>
        <p:spPr>
          <a:xfrm>
            <a:off x="3213562" y="1199279"/>
            <a:ext cx="305169" cy="28118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8"/>
          <p:cNvSpPr/>
          <p:nvPr/>
        </p:nvSpPr>
        <p:spPr>
          <a:xfrm>
            <a:off x="3712336" y="1202382"/>
            <a:ext cx="282971" cy="27497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8"/>
          <p:cNvSpPr/>
          <p:nvPr/>
        </p:nvSpPr>
        <p:spPr>
          <a:xfrm>
            <a:off x="4187581" y="1186830"/>
            <a:ext cx="313603" cy="30739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8"/>
          <p:cNvSpPr/>
          <p:nvPr/>
        </p:nvSpPr>
        <p:spPr>
          <a:xfrm>
            <a:off x="4646380" y="1153080"/>
            <a:ext cx="382899" cy="37713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8"/>
          <p:cNvSpPr/>
          <p:nvPr/>
        </p:nvSpPr>
        <p:spPr>
          <a:xfrm>
            <a:off x="5146487" y="1166405"/>
            <a:ext cx="358912" cy="34293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8"/>
          <p:cNvSpPr/>
          <p:nvPr/>
        </p:nvSpPr>
        <p:spPr>
          <a:xfrm>
            <a:off x="736539" y="1710484"/>
            <a:ext cx="351829" cy="249655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8"/>
          <p:cNvSpPr/>
          <p:nvPr/>
        </p:nvSpPr>
        <p:spPr>
          <a:xfrm>
            <a:off x="1229107" y="1663409"/>
            <a:ext cx="349145" cy="33804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8"/>
          <p:cNvSpPr/>
          <p:nvPr/>
        </p:nvSpPr>
        <p:spPr>
          <a:xfrm>
            <a:off x="1732773" y="1678504"/>
            <a:ext cx="314497" cy="31761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8"/>
          <p:cNvSpPr/>
          <p:nvPr/>
        </p:nvSpPr>
        <p:spPr>
          <a:xfrm>
            <a:off x="2220449" y="1668739"/>
            <a:ext cx="327823" cy="326929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2721888" y="1678961"/>
            <a:ext cx="305169" cy="306501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8"/>
          <p:cNvSpPr/>
          <p:nvPr/>
        </p:nvSpPr>
        <p:spPr>
          <a:xfrm>
            <a:off x="3226430" y="1642983"/>
            <a:ext cx="278078" cy="378006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8"/>
          <p:cNvSpPr/>
          <p:nvPr/>
        </p:nvSpPr>
        <p:spPr>
          <a:xfrm>
            <a:off x="3680356" y="1718041"/>
            <a:ext cx="349145" cy="225212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8"/>
          <p:cNvSpPr/>
          <p:nvPr/>
        </p:nvSpPr>
        <p:spPr>
          <a:xfrm>
            <a:off x="4185793" y="1670071"/>
            <a:ext cx="321617" cy="32515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8"/>
          <p:cNvSpPr/>
          <p:nvPr/>
        </p:nvSpPr>
        <p:spPr>
          <a:xfrm>
            <a:off x="4675695" y="1657641"/>
            <a:ext cx="323387" cy="336257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5151379" y="1667406"/>
            <a:ext cx="346042" cy="324264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8"/>
          <p:cNvSpPr/>
          <p:nvPr/>
        </p:nvSpPr>
        <p:spPr>
          <a:xfrm>
            <a:off x="777408" y="2173281"/>
            <a:ext cx="270977" cy="29585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8"/>
          <p:cNvSpPr/>
          <p:nvPr/>
        </p:nvSpPr>
        <p:spPr>
          <a:xfrm>
            <a:off x="1256195" y="2173738"/>
            <a:ext cx="289196" cy="290948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8"/>
          <p:cNvSpPr/>
          <p:nvPr/>
        </p:nvSpPr>
        <p:spPr>
          <a:xfrm>
            <a:off x="1752760" y="2173738"/>
            <a:ext cx="289177" cy="290948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8"/>
          <p:cNvSpPr/>
          <p:nvPr/>
        </p:nvSpPr>
        <p:spPr>
          <a:xfrm>
            <a:off x="2239542" y="2173738"/>
            <a:ext cx="288739" cy="290948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8"/>
          <p:cNvSpPr/>
          <p:nvPr/>
        </p:nvSpPr>
        <p:spPr>
          <a:xfrm>
            <a:off x="2797384" y="2128433"/>
            <a:ext cx="155934" cy="384688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8"/>
          <p:cNvSpPr/>
          <p:nvPr/>
        </p:nvSpPr>
        <p:spPr>
          <a:xfrm>
            <a:off x="3297509" y="2131098"/>
            <a:ext cx="135050" cy="38023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8"/>
          <p:cNvSpPr/>
          <p:nvPr/>
        </p:nvSpPr>
        <p:spPr>
          <a:xfrm>
            <a:off x="3792723" y="2173281"/>
            <a:ext cx="123057" cy="291405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8"/>
          <p:cNvSpPr/>
          <p:nvPr/>
        </p:nvSpPr>
        <p:spPr>
          <a:xfrm>
            <a:off x="4202239" y="2169284"/>
            <a:ext cx="286512" cy="30339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8"/>
          <p:cNvSpPr/>
          <p:nvPr/>
        </p:nvSpPr>
        <p:spPr>
          <a:xfrm>
            <a:off x="4681025" y="2177279"/>
            <a:ext cx="314059" cy="290072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8"/>
          <p:cNvSpPr/>
          <p:nvPr/>
        </p:nvSpPr>
        <p:spPr>
          <a:xfrm>
            <a:off x="5177573" y="2127976"/>
            <a:ext cx="288739" cy="346498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8"/>
          <p:cNvSpPr/>
          <p:nvPr/>
        </p:nvSpPr>
        <p:spPr>
          <a:xfrm>
            <a:off x="859585" y="2632537"/>
            <a:ext cx="106171" cy="35893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8"/>
          <p:cNvSpPr/>
          <p:nvPr/>
        </p:nvSpPr>
        <p:spPr>
          <a:xfrm>
            <a:off x="1288175" y="2619212"/>
            <a:ext cx="229666" cy="384688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8"/>
          <p:cNvSpPr/>
          <p:nvPr/>
        </p:nvSpPr>
        <p:spPr>
          <a:xfrm>
            <a:off x="1745641" y="2619212"/>
            <a:ext cx="300733" cy="384688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8"/>
          <p:cNvSpPr/>
          <p:nvPr/>
        </p:nvSpPr>
        <p:spPr>
          <a:xfrm>
            <a:off x="2690346" y="2684504"/>
            <a:ext cx="362928" cy="202557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8"/>
          <p:cNvSpPr/>
          <p:nvPr/>
        </p:nvSpPr>
        <p:spPr>
          <a:xfrm>
            <a:off x="2206667" y="2642303"/>
            <a:ext cx="352267" cy="333172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8"/>
          <p:cNvSpPr/>
          <p:nvPr/>
        </p:nvSpPr>
        <p:spPr>
          <a:xfrm>
            <a:off x="3206899" y="2650754"/>
            <a:ext cx="311832" cy="314497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8"/>
          <p:cNvSpPr/>
          <p:nvPr/>
        </p:nvSpPr>
        <p:spPr>
          <a:xfrm>
            <a:off x="3696346" y="2653419"/>
            <a:ext cx="315830" cy="314497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8"/>
          <p:cNvSpPr/>
          <p:nvPr/>
        </p:nvSpPr>
        <p:spPr>
          <a:xfrm>
            <a:off x="4143609" y="2653419"/>
            <a:ext cx="411322" cy="332716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8"/>
          <p:cNvSpPr/>
          <p:nvPr/>
        </p:nvSpPr>
        <p:spPr>
          <a:xfrm>
            <a:off x="4711673" y="2640094"/>
            <a:ext cx="247428" cy="344253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8"/>
          <p:cNvSpPr/>
          <p:nvPr/>
        </p:nvSpPr>
        <p:spPr>
          <a:xfrm>
            <a:off x="5204679" y="2657417"/>
            <a:ext cx="241641" cy="33092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8"/>
          <p:cNvSpPr/>
          <p:nvPr/>
        </p:nvSpPr>
        <p:spPr>
          <a:xfrm>
            <a:off x="746322" y="3165518"/>
            <a:ext cx="349145" cy="27630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8"/>
          <p:cNvSpPr/>
          <p:nvPr/>
        </p:nvSpPr>
        <p:spPr>
          <a:xfrm>
            <a:off x="1233542" y="3185944"/>
            <a:ext cx="340273" cy="230999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8"/>
          <p:cNvSpPr/>
          <p:nvPr/>
        </p:nvSpPr>
        <p:spPr>
          <a:xfrm>
            <a:off x="1734105" y="3176179"/>
            <a:ext cx="322931" cy="25232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8"/>
          <p:cNvSpPr/>
          <p:nvPr/>
        </p:nvSpPr>
        <p:spPr>
          <a:xfrm>
            <a:off x="2222657" y="3169516"/>
            <a:ext cx="325176" cy="264314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8"/>
          <p:cNvSpPr/>
          <p:nvPr/>
        </p:nvSpPr>
        <p:spPr>
          <a:xfrm>
            <a:off x="2730777" y="3148196"/>
            <a:ext cx="293613" cy="296279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8"/>
          <p:cNvSpPr/>
          <p:nvPr/>
        </p:nvSpPr>
        <p:spPr>
          <a:xfrm>
            <a:off x="3194907" y="3185506"/>
            <a:ext cx="331821" cy="244325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8"/>
          <p:cNvSpPr/>
          <p:nvPr/>
        </p:nvSpPr>
        <p:spPr>
          <a:xfrm>
            <a:off x="3686580" y="3185506"/>
            <a:ext cx="331383" cy="24432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8"/>
          <p:cNvSpPr/>
          <p:nvPr/>
        </p:nvSpPr>
        <p:spPr>
          <a:xfrm>
            <a:off x="4186248" y="3161521"/>
            <a:ext cx="319371" cy="279849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8"/>
          <p:cNvSpPr/>
          <p:nvPr/>
        </p:nvSpPr>
        <p:spPr>
          <a:xfrm>
            <a:off x="4660581" y="3127770"/>
            <a:ext cx="350496" cy="35314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8"/>
          <p:cNvSpPr/>
          <p:nvPr/>
        </p:nvSpPr>
        <p:spPr>
          <a:xfrm>
            <a:off x="5176696" y="3147758"/>
            <a:ext cx="300276" cy="30427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8"/>
          <p:cNvSpPr/>
          <p:nvPr/>
        </p:nvSpPr>
        <p:spPr>
          <a:xfrm>
            <a:off x="741431" y="3625650"/>
            <a:ext cx="342044" cy="3331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8"/>
          <p:cNvSpPr/>
          <p:nvPr/>
        </p:nvSpPr>
        <p:spPr>
          <a:xfrm>
            <a:off x="1217114" y="3679388"/>
            <a:ext cx="364698" cy="22300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8"/>
          <p:cNvSpPr/>
          <p:nvPr/>
        </p:nvSpPr>
        <p:spPr>
          <a:xfrm>
            <a:off x="1793611" y="3602998"/>
            <a:ext cx="214131" cy="365137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8"/>
          <p:cNvSpPr/>
          <p:nvPr/>
        </p:nvSpPr>
        <p:spPr>
          <a:xfrm>
            <a:off x="2253761" y="3638081"/>
            <a:ext cx="268750" cy="33717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8"/>
          <p:cNvSpPr/>
          <p:nvPr/>
        </p:nvSpPr>
        <p:spPr>
          <a:xfrm>
            <a:off x="2724115" y="3663855"/>
            <a:ext cx="302504" cy="262963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8"/>
          <p:cNvSpPr/>
          <p:nvPr/>
        </p:nvSpPr>
        <p:spPr>
          <a:xfrm>
            <a:off x="3213105" y="3640308"/>
            <a:ext cx="303398" cy="303836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8"/>
          <p:cNvSpPr/>
          <p:nvPr/>
        </p:nvSpPr>
        <p:spPr>
          <a:xfrm>
            <a:off x="3702570" y="3636311"/>
            <a:ext cx="305607" cy="312726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8"/>
          <p:cNvSpPr/>
          <p:nvPr/>
        </p:nvSpPr>
        <p:spPr>
          <a:xfrm>
            <a:off x="4169802" y="3639414"/>
            <a:ext cx="352705" cy="29806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8"/>
          <p:cNvSpPr/>
          <p:nvPr/>
        </p:nvSpPr>
        <p:spPr>
          <a:xfrm>
            <a:off x="4675695" y="3633207"/>
            <a:ext cx="321160" cy="317162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8"/>
          <p:cNvSpPr/>
          <p:nvPr/>
        </p:nvSpPr>
        <p:spPr>
          <a:xfrm>
            <a:off x="5174470" y="3618094"/>
            <a:ext cx="307834" cy="344271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8"/>
          <p:cNvSpPr/>
          <p:nvPr/>
        </p:nvSpPr>
        <p:spPr>
          <a:xfrm>
            <a:off x="717902" y="4172851"/>
            <a:ext cx="396225" cy="223441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8"/>
          <p:cNvSpPr/>
          <p:nvPr/>
        </p:nvSpPr>
        <p:spPr>
          <a:xfrm>
            <a:off x="1241994" y="4113765"/>
            <a:ext cx="319389" cy="336275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1720342" y="4094672"/>
            <a:ext cx="351354" cy="362471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2228882" y="4125319"/>
            <a:ext cx="310061" cy="314059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8"/>
          <p:cNvSpPr/>
          <p:nvPr/>
        </p:nvSpPr>
        <p:spPr>
          <a:xfrm>
            <a:off x="2688575" y="4126214"/>
            <a:ext cx="372694" cy="310937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8"/>
          <p:cNvSpPr/>
          <p:nvPr/>
        </p:nvSpPr>
        <p:spPr>
          <a:xfrm>
            <a:off x="3221100" y="4099564"/>
            <a:ext cx="287407" cy="34781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8"/>
          <p:cNvSpPr/>
          <p:nvPr/>
        </p:nvSpPr>
        <p:spPr>
          <a:xfrm>
            <a:off x="3651041" y="4095566"/>
            <a:ext cx="412673" cy="37446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8"/>
          <p:cNvSpPr/>
          <p:nvPr/>
        </p:nvSpPr>
        <p:spPr>
          <a:xfrm>
            <a:off x="4147150" y="4089780"/>
            <a:ext cx="405115" cy="387791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4656584" y="4182617"/>
            <a:ext cx="360262" cy="20878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5195789" y="4144413"/>
            <a:ext cx="268750" cy="294964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6105442" y="2403342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8"/>
          <p:cNvSpPr/>
          <p:nvPr/>
        </p:nvSpPr>
        <p:spPr>
          <a:xfrm>
            <a:off x="7032587" y="2322082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8"/>
          <p:cNvSpPr/>
          <p:nvPr/>
        </p:nvSpPr>
        <p:spPr>
          <a:xfrm>
            <a:off x="6290158" y="2614195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8"/>
          <p:cNvSpPr/>
          <p:nvPr/>
        </p:nvSpPr>
        <p:spPr>
          <a:xfrm>
            <a:off x="7477822" y="2830342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>
            <p:ph idx="4294967295" type="title"/>
          </p:nvPr>
        </p:nvSpPr>
        <p:spPr>
          <a:xfrm>
            <a:off x="1009650" y="3810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Halloween extras</a:t>
            </a:r>
            <a:endParaRPr/>
          </a:p>
        </p:txBody>
      </p:sp>
      <p:grpSp>
        <p:nvGrpSpPr>
          <p:cNvPr id="316" name="Google Shape;316;p39"/>
          <p:cNvGrpSpPr/>
          <p:nvPr/>
        </p:nvGrpSpPr>
        <p:grpSpPr>
          <a:xfrm>
            <a:off x="5826974" y="2987548"/>
            <a:ext cx="1031912" cy="973915"/>
            <a:chOff x="5333200" y="3132625"/>
            <a:chExt cx="177925" cy="167925"/>
          </a:xfrm>
        </p:grpSpPr>
        <p:sp>
          <p:nvSpPr>
            <p:cNvPr id="317" name="Google Shape;317;p39"/>
            <p:cNvSpPr/>
            <p:nvPr/>
          </p:nvSpPr>
          <p:spPr>
            <a:xfrm>
              <a:off x="5418375" y="3132625"/>
              <a:ext cx="30350" cy="42075"/>
            </a:xfrm>
            <a:custGeom>
              <a:rect b="b" l="l" r="r" t="t"/>
              <a:pathLst>
                <a:path extrusionOk="0" h="1683" w="1214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8" name="Google Shape;318;p39"/>
            <p:cNvSpPr/>
            <p:nvPr/>
          </p:nvSpPr>
          <p:spPr>
            <a:xfrm>
              <a:off x="5466625" y="3212600"/>
              <a:ext cx="23125" cy="81400"/>
            </a:xfrm>
            <a:custGeom>
              <a:rect b="b" l="l" r="r" t="t"/>
              <a:pathLst>
                <a:path extrusionOk="0" h="3256" w="925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9" name="Google Shape;319;p39"/>
            <p:cNvSpPr/>
            <p:nvPr/>
          </p:nvSpPr>
          <p:spPr>
            <a:xfrm>
              <a:off x="5447675" y="3161225"/>
              <a:ext cx="63450" cy="121750"/>
            </a:xfrm>
            <a:custGeom>
              <a:rect b="b" l="l" r="r" t="t"/>
              <a:pathLst>
                <a:path extrusionOk="0" h="4870" w="2538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0" name="Google Shape;320;p39"/>
            <p:cNvSpPr/>
            <p:nvPr/>
          </p:nvSpPr>
          <p:spPr>
            <a:xfrm>
              <a:off x="5448350" y="3173300"/>
              <a:ext cx="35550" cy="47250"/>
            </a:xfrm>
            <a:custGeom>
              <a:rect b="b" l="l" r="r" t="t"/>
              <a:pathLst>
                <a:path extrusionOk="0" h="1890" w="1422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1" name="Google Shape;321;p39"/>
            <p:cNvSpPr/>
            <p:nvPr/>
          </p:nvSpPr>
          <p:spPr>
            <a:xfrm>
              <a:off x="5419400" y="3175025"/>
              <a:ext cx="45875" cy="97250"/>
            </a:xfrm>
            <a:custGeom>
              <a:rect b="b" l="l" r="r" t="t"/>
              <a:pathLst>
                <a:path extrusionOk="0" h="3890" w="1835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2" name="Google Shape;322;p39"/>
            <p:cNvSpPr/>
            <p:nvPr/>
          </p:nvSpPr>
          <p:spPr>
            <a:xfrm>
              <a:off x="5419750" y="3262950"/>
              <a:ext cx="46225" cy="37600"/>
            </a:xfrm>
            <a:custGeom>
              <a:rect b="b" l="l" r="r" t="t"/>
              <a:pathLst>
                <a:path extrusionOk="0" h="1504" w="1849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5385275" y="3170550"/>
              <a:ext cx="46550" cy="101725"/>
            </a:xfrm>
            <a:custGeom>
              <a:rect b="b" l="l" r="r" t="t"/>
              <a:pathLst>
                <a:path extrusionOk="0" h="4069" w="1862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5333200" y="3151925"/>
              <a:ext cx="81400" cy="135875"/>
            </a:xfrm>
            <a:custGeom>
              <a:rect b="b" l="l" r="r" t="t"/>
              <a:pathLst>
                <a:path extrusionOk="0" h="5435" w="3256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5377325" y="3234325"/>
              <a:ext cx="41750" cy="65525"/>
            </a:xfrm>
            <a:custGeom>
              <a:rect b="b" l="l" r="r" t="t"/>
              <a:pathLst>
                <a:path extrusionOk="0" h="2621" w="167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26" name="Google Shape;326;p39"/>
          <p:cNvSpPr/>
          <p:nvPr/>
        </p:nvSpPr>
        <p:spPr>
          <a:xfrm>
            <a:off x="1261703" y="2871500"/>
            <a:ext cx="1085849" cy="1205903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327" name="Google Shape;327;p39"/>
          <p:cNvGrpSpPr/>
          <p:nvPr/>
        </p:nvGrpSpPr>
        <p:grpSpPr>
          <a:xfrm>
            <a:off x="1117765" y="1066096"/>
            <a:ext cx="1373804" cy="1573749"/>
            <a:chOff x="2114725" y="2426875"/>
            <a:chExt cx="236875" cy="271350"/>
          </a:xfrm>
        </p:grpSpPr>
        <p:sp>
          <p:nvSpPr>
            <p:cNvPr id="328" name="Google Shape;328;p39"/>
            <p:cNvSpPr/>
            <p:nvPr/>
          </p:nvSpPr>
          <p:spPr>
            <a:xfrm>
              <a:off x="2114725" y="2482375"/>
              <a:ext cx="188625" cy="125875"/>
            </a:xfrm>
            <a:custGeom>
              <a:rect b="b" l="l" r="r" t="t"/>
              <a:pathLst>
                <a:path extrusionOk="0" h="5035" w="7545">
                  <a:moveTo>
                    <a:pt x="3200" y="1352"/>
                  </a:moveTo>
                  <a:lnTo>
                    <a:pt x="3269" y="1366"/>
                  </a:lnTo>
                  <a:lnTo>
                    <a:pt x="3324" y="1393"/>
                  </a:lnTo>
                  <a:lnTo>
                    <a:pt x="3407" y="1448"/>
                  </a:lnTo>
                  <a:lnTo>
                    <a:pt x="3462" y="1517"/>
                  </a:lnTo>
                  <a:lnTo>
                    <a:pt x="3503" y="1586"/>
                  </a:lnTo>
                  <a:lnTo>
                    <a:pt x="3517" y="1655"/>
                  </a:lnTo>
                  <a:lnTo>
                    <a:pt x="3531" y="1724"/>
                  </a:lnTo>
                  <a:lnTo>
                    <a:pt x="3448" y="1724"/>
                  </a:lnTo>
                  <a:lnTo>
                    <a:pt x="3379" y="1711"/>
                  </a:lnTo>
                  <a:lnTo>
                    <a:pt x="3310" y="1697"/>
                  </a:lnTo>
                  <a:lnTo>
                    <a:pt x="3255" y="1669"/>
                  </a:lnTo>
                  <a:lnTo>
                    <a:pt x="3172" y="1614"/>
                  </a:lnTo>
                  <a:lnTo>
                    <a:pt x="3104" y="1545"/>
                  </a:lnTo>
                  <a:lnTo>
                    <a:pt x="3076" y="1476"/>
                  </a:lnTo>
                  <a:lnTo>
                    <a:pt x="3062" y="1407"/>
                  </a:lnTo>
                  <a:lnTo>
                    <a:pt x="3048" y="1352"/>
                  </a:lnTo>
                  <a:close/>
                  <a:moveTo>
                    <a:pt x="4565" y="1352"/>
                  </a:moveTo>
                  <a:lnTo>
                    <a:pt x="4552" y="1407"/>
                  </a:lnTo>
                  <a:lnTo>
                    <a:pt x="4538" y="1476"/>
                  </a:lnTo>
                  <a:lnTo>
                    <a:pt x="4496" y="1545"/>
                  </a:lnTo>
                  <a:lnTo>
                    <a:pt x="4441" y="1614"/>
                  </a:lnTo>
                  <a:lnTo>
                    <a:pt x="4359" y="1669"/>
                  </a:lnTo>
                  <a:lnTo>
                    <a:pt x="4303" y="1697"/>
                  </a:lnTo>
                  <a:lnTo>
                    <a:pt x="4234" y="1711"/>
                  </a:lnTo>
                  <a:lnTo>
                    <a:pt x="4165" y="1724"/>
                  </a:lnTo>
                  <a:lnTo>
                    <a:pt x="4083" y="1724"/>
                  </a:lnTo>
                  <a:lnTo>
                    <a:pt x="4096" y="1655"/>
                  </a:lnTo>
                  <a:lnTo>
                    <a:pt x="4110" y="1586"/>
                  </a:lnTo>
                  <a:lnTo>
                    <a:pt x="4152" y="1517"/>
                  </a:lnTo>
                  <a:lnTo>
                    <a:pt x="4207" y="1448"/>
                  </a:lnTo>
                  <a:lnTo>
                    <a:pt x="4290" y="1393"/>
                  </a:lnTo>
                  <a:lnTo>
                    <a:pt x="4345" y="1366"/>
                  </a:lnTo>
                  <a:lnTo>
                    <a:pt x="4414" y="1352"/>
                  </a:lnTo>
                  <a:close/>
                  <a:moveTo>
                    <a:pt x="2745" y="0"/>
                  </a:moveTo>
                  <a:lnTo>
                    <a:pt x="2717" y="14"/>
                  </a:lnTo>
                  <a:lnTo>
                    <a:pt x="2690" y="42"/>
                  </a:lnTo>
                  <a:lnTo>
                    <a:pt x="2676" y="69"/>
                  </a:lnTo>
                  <a:lnTo>
                    <a:pt x="2662" y="111"/>
                  </a:lnTo>
                  <a:lnTo>
                    <a:pt x="2676" y="276"/>
                  </a:lnTo>
                  <a:lnTo>
                    <a:pt x="2662" y="456"/>
                  </a:lnTo>
                  <a:lnTo>
                    <a:pt x="2648" y="855"/>
                  </a:lnTo>
                  <a:lnTo>
                    <a:pt x="2635" y="1062"/>
                  </a:lnTo>
                  <a:lnTo>
                    <a:pt x="2648" y="1242"/>
                  </a:lnTo>
                  <a:lnTo>
                    <a:pt x="2662" y="1407"/>
                  </a:lnTo>
                  <a:lnTo>
                    <a:pt x="2704" y="1559"/>
                  </a:lnTo>
                  <a:lnTo>
                    <a:pt x="2786" y="1738"/>
                  </a:lnTo>
                  <a:lnTo>
                    <a:pt x="2897" y="1917"/>
                  </a:lnTo>
                  <a:lnTo>
                    <a:pt x="3048" y="2069"/>
                  </a:lnTo>
                  <a:lnTo>
                    <a:pt x="3131" y="2138"/>
                  </a:lnTo>
                  <a:lnTo>
                    <a:pt x="3214" y="2207"/>
                  </a:lnTo>
                  <a:lnTo>
                    <a:pt x="3048" y="2262"/>
                  </a:lnTo>
                  <a:lnTo>
                    <a:pt x="2883" y="2290"/>
                  </a:lnTo>
                  <a:lnTo>
                    <a:pt x="2704" y="2304"/>
                  </a:lnTo>
                  <a:lnTo>
                    <a:pt x="2524" y="2290"/>
                  </a:lnTo>
                  <a:lnTo>
                    <a:pt x="2345" y="2262"/>
                  </a:lnTo>
                  <a:lnTo>
                    <a:pt x="2180" y="2207"/>
                  </a:lnTo>
                  <a:lnTo>
                    <a:pt x="2014" y="2152"/>
                  </a:lnTo>
                  <a:lnTo>
                    <a:pt x="1876" y="2097"/>
                  </a:lnTo>
                  <a:lnTo>
                    <a:pt x="1780" y="2028"/>
                  </a:lnTo>
                  <a:lnTo>
                    <a:pt x="1683" y="1931"/>
                  </a:lnTo>
                  <a:lnTo>
                    <a:pt x="1614" y="1821"/>
                  </a:lnTo>
                  <a:lnTo>
                    <a:pt x="1545" y="1683"/>
                  </a:lnTo>
                  <a:lnTo>
                    <a:pt x="1504" y="1545"/>
                  </a:lnTo>
                  <a:lnTo>
                    <a:pt x="1449" y="1393"/>
                  </a:lnTo>
                  <a:lnTo>
                    <a:pt x="1393" y="1090"/>
                  </a:lnTo>
                  <a:lnTo>
                    <a:pt x="1352" y="800"/>
                  </a:lnTo>
                  <a:lnTo>
                    <a:pt x="1324" y="566"/>
                  </a:lnTo>
                  <a:lnTo>
                    <a:pt x="1297" y="428"/>
                  </a:lnTo>
                  <a:lnTo>
                    <a:pt x="1283" y="387"/>
                  </a:lnTo>
                  <a:lnTo>
                    <a:pt x="1269" y="387"/>
                  </a:lnTo>
                  <a:lnTo>
                    <a:pt x="993" y="718"/>
                  </a:lnTo>
                  <a:lnTo>
                    <a:pt x="718" y="1062"/>
                  </a:lnTo>
                  <a:lnTo>
                    <a:pt x="594" y="1242"/>
                  </a:lnTo>
                  <a:lnTo>
                    <a:pt x="469" y="1421"/>
                  </a:lnTo>
                  <a:lnTo>
                    <a:pt x="373" y="1614"/>
                  </a:lnTo>
                  <a:lnTo>
                    <a:pt x="276" y="1807"/>
                  </a:lnTo>
                  <a:lnTo>
                    <a:pt x="180" y="2083"/>
                  </a:lnTo>
                  <a:lnTo>
                    <a:pt x="111" y="2359"/>
                  </a:lnTo>
                  <a:lnTo>
                    <a:pt x="56" y="2648"/>
                  </a:lnTo>
                  <a:lnTo>
                    <a:pt x="28" y="2924"/>
                  </a:lnTo>
                  <a:lnTo>
                    <a:pt x="1" y="3214"/>
                  </a:lnTo>
                  <a:lnTo>
                    <a:pt x="1" y="3490"/>
                  </a:lnTo>
                  <a:lnTo>
                    <a:pt x="14" y="3779"/>
                  </a:lnTo>
                  <a:lnTo>
                    <a:pt x="28" y="4069"/>
                  </a:lnTo>
                  <a:lnTo>
                    <a:pt x="28" y="4083"/>
                  </a:lnTo>
                  <a:lnTo>
                    <a:pt x="56" y="4069"/>
                  </a:lnTo>
                  <a:lnTo>
                    <a:pt x="97" y="4027"/>
                  </a:lnTo>
                  <a:lnTo>
                    <a:pt x="304" y="3821"/>
                  </a:lnTo>
                  <a:lnTo>
                    <a:pt x="428" y="3710"/>
                  </a:lnTo>
                  <a:lnTo>
                    <a:pt x="580" y="3600"/>
                  </a:lnTo>
                  <a:lnTo>
                    <a:pt x="649" y="3558"/>
                  </a:lnTo>
                  <a:lnTo>
                    <a:pt x="731" y="3531"/>
                  </a:lnTo>
                  <a:lnTo>
                    <a:pt x="814" y="3503"/>
                  </a:lnTo>
                  <a:lnTo>
                    <a:pt x="897" y="3490"/>
                  </a:lnTo>
                  <a:lnTo>
                    <a:pt x="911" y="3572"/>
                  </a:lnTo>
                  <a:lnTo>
                    <a:pt x="938" y="3655"/>
                  </a:lnTo>
                  <a:lnTo>
                    <a:pt x="993" y="3821"/>
                  </a:lnTo>
                  <a:lnTo>
                    <a:pt x="1076" y="3986"/>
                  </a:lnTo>
                  <a:lnTo>
                    <a:pt x="1187" y="4124"/>
                  </a:lnTo>
                  <a:lnTo>
                    <a:pt x="1311" y="4262"/>
                  </a:lnTo>
                  <a:lnTo>
                    <a:pt x="1449" y="4400"/>
                  </a:lnTo>
                  <a:lnTo>
                    <a:pt x="1711" y="4620"/>
                  </a:lnTo>
                  <a:lnTo>
                    <a:pt x="1724" y="4620"/>
                  </a:lnTo>
                  <a:lnTo>
                    <a:pt x="1738" y="4607"/>
                  </a:lnTo>
                  <a:lnTo>
                    <a:pt x="1766" y="4538"/>
                  </a:lnTo>
                  <a:lnTo>
                    <a:pt x="1821" y="4276"/>
                  </a:lnTo>
                  <a:lnTo>
                    <a:pt x="1862" y="4110"/>
                  </a:lnTo>
                  <a:lnTo>
                    <a:pt x="1917" y="3958"/>
                  </a:lnTo>
                  <a:lnTo>
                    <a:pt x="1959" y="3876"/>
                  </a:lnTo>
                  <a:lnTo>
                    <a:pt x="2000" y="3807"/>
                  </a:lnTo>
                  <a:lnTo>
                    <a:pt x="2055" y="3738"/>
                  </a:lnTo>
                  <a:lnTo>
                    <a:pt x="2111" y="3683"/>
                  </a:lnTo>
                  <a:lnTo>
                    <a:pt x="2166" y="3807"/>
                  </a:lnTo>
                  <a:lnTo>
                    <a:pt x="2235" y="3945"/>
                  </a:lnTo>
                  <a:lnTo>
                    <a:pt x="2317" y="4055"/>
                  </a:lnTo>
                  <a:lnTo>
                    <a:pt x="2400" y="4165"/>
                  </a:lnTo>
                  <a:lnTo>
                    <a:pt x="2497" y="4276"/>
                  </a:lnTo>
                  <a:lnTo>
                    <a:pt x="2607" y="4372"/>
                  </a:lnTo>
                  <a:lnTo>
                    <a:pt x="2704" y="4469"/>
                  </a:lnTo>
                  <a:lnTo>
                    <a:pt x="2814" y="4538"/>
                  </a:lnTo>
                  <a:lnTo>
                    <a:pt x="2828" y="4551"/>
                  </a:lnTo>
                  <a:lnTo>
                    <a:pt x="2841" y="4538"/>
                  </a:lnTo>
                  <a:lnTo>
                    <a:pt x="2869" y="4496"/>
                  </a:lnTo>
                  <a:lnTo>
                    <a:pt x="2952" y="4358"/>
                  </a:lnTo>
                  <a:lnTo>
                    <a:pt x="2993" y="4276"/>
                  </a:lnTo>
                  <a:lnTo>
                    <a:pt x="3062" y="4193"/>
                  </a:lnTo>
                  <a:lnTo>
                    <a:pt x="3131" y="4124"/>
                  </a:lnTo>
                  <a:lnTo>
                    <a:pt x="3172" y="4096"/>
                  </a:lnTo>
                  <a:lnTo>
                    <a:pt x="3214" y="4083"/>
                  </a:lnTo>
                  <a:lnTo>
                    <a:pt x="3228" y="4331"/>
                  </a:lnTo>
                  <a:lnTo>
                    <a:pt x="3255" y="4455"/>
                  </a:lnTo>
                  <a:lnTo>
                    <a:pt x="3283" y="4565"/>
                  </a:lnTo>
                  <a:lnTo>
                    <a:pt x="3255" y="4648"/>
                  </a:lnTo>
                  <a:lnTo>
                    <a:pt x="3241" y="4731"/>
                  </a:lnTo>
                  <a:lnTo>
                    <a:pt x="3241" y="4813"/>
                  </a:lnTo>
                  <a:lnTo>
                    <a:pt x="3269" y="4896"/>
                  </a:lnTo>
                  <a:lnTo>
                    <a:pt x="3297" y="4924"/>
                  </a:lnTo>
                  <a:lnTo>
                    <a:pt x="3338" y="4924"/>
                  </a:lnTo>
                  <a:lnTo>
                    <a:pt x="3393" y="4869"/>
                  </a:lnTo>
                  <a:lnTo>
                    <a:pt x="3435" y="4800"/>
                  </a:lnTo>
                  <a:lnTo>
                    <a:pt x="3503" y="4855"/>
                  </a:lnTo>
                  <a:lnTo>
                    <a:pt x="3600" y="4882"/>
                  </a:lnTo>
                  <a:lnTo>
                    <a:pt x="3724" y="4910"/>
                  </a:lnTo>
                  <a:lnTo>
                    <a:pt x="3862" y="4910"/>
                  </a:lnTo>
                  <a:lnTo>
                    <a:pt x="3972" y="4896"/>
                  </a:lnTo>
                  <a:lnTo>
                    <a:pt x="4096" y="4841"/>
                  </a:lnTo>
                  <a:lnTo>
                    <a:pt x="4152" y="4910"/>
                  </a:lnTo>
                  <a:lnTo>
                    <a:pt x="4262" y="5020"/>
                  </a:lnTo>
                  <a:lnTo>
                    <a:pt x="4290" y="5034"/>
                  </a:lnTo>
                  <a:lnTo>
                    <a:pt x="4317" y="5034"/>
                  </a:lnTo>
                  <a:lnTo>
                    <a:pt x="4345" y="5007"/>
                  </a:lnTo>
                  <a:lnTo>
                    <a:pt x="4359" y="4979"/>
                  </a:lnTo>
                  <a:lnTo>
                    <a:pt x="4359" y="4800"/>
                  </a:lnTo>
                  <a:lnTo>
                    <a:pt x="4359" y="4717"/>
                  </a:lnTo>
                  <a:lnTo>
                    <a:pt x="4331" y="4620"/>
                  </a:lnTo>
                  <a:lnTo>
                    <a:pt x="4359" y="4579"/>
                  </a:lnTo>
                  <a:lnTo>
                    <a:pt x="4386" y="4524"/>
                  </a:lnTo>
                  <a:lnTo>
                    <a:pt x="4414" y="4372"/>
                  </a:lnTo>
                  <a:lnTo>
                    <a:pt x="4469" y="4096"/>
                  </a:lnTo>
                  <a:lnTo>
                    <a:pt x="4510" y="4110"/>
                  </a:lnTo>
                  <a:lnTo>
                    <a:pt x="4552" y="4138"/>
                  </a:lnTo>
                  <a:lnTo>
                    <a:pt x="4593" y="4207"/>
                  </a:lnTo>
                  <a:lnTo>
                    <a:pt x="4634" y="4276"/>
                  </a:lnTo>
                  <a:lnTo>
                    <a:pt x="4662" y="4358"/>
                  </a:lnTo>
                  <a:lnTo>
                    <a:pt x="4689" y="4496"/>
                  </a:lnTo>
                  <a:lnTo>
                    <a:pt x="4703" y="4538"/>
                  </a:lnTo>
                  <a:lnTo>
                    <a:pt x="4717" y="4551"/>
                  </a:lnTo>
                  <a:lnTo>
                    <a:pt x="4731" y="4538"/>
                  </a:lnTo>
                  <a:lnTo>
                    <a:pt x="4841" y="4469"/>
                  </a:lnTo>
                  <a:lnTo>
                    <a:pt x="4952" y="4372"/>
                  </a:lnTo>
                  <a:lnTo>
                    <a:pt x="5048" y="4276"/>
                  </a:lnTo>
                  <a:lnTo>
                    <a:pt x="5145" y="4165"/>
                  </a:lnTo>
                  <a:lnTo>
                    <a:pt x="5227" y="4055"/>
                  </a:lnTo>
                  <a:lnTo>
                    <a:pt x="5310" y="3945"/>
                  </a:lnTo>
                  <a:lnTo>
                    <a:pt x="5379" y="3807"/>
                  </a:lnTo>
                  <a:lnTo>
                    <a:pt x="5434" y="3683"/>
                  </a:lnTo>
                  <a:lnTo>
                    <a:pt x="5489" y="3724"/>
                  </a:lnTo>
                  <a:lnTo>
                    <a:pt x="5558" y="3779"/>
                  </a:lnTo>
                  <a:lnTo>
                    <a:pt x="5600" y="3834"/>
                  </a:lnTo>
                  <a:lnTo>
                    <a:pt x="5641" y="3903"/>
                  </a:lnTo>
                  <a:lnTo>
                    <a:pt x="5696" y="4069"/>
                  </a:lnTo>
                  <a:lnTo>
                    <a:pt x="5738" y="4234"/>
                  </a:lnTo>
                  <a:lnTo>
                    <a:pt x="5793" y="4524"/>
                  </a:lnTo>
                  <a:lnTo>
                    <a:pt x="5807" y="4607"/>
                  </a:lnTo>
                  <a:lnTo>
                    <a:pt x="5820" y="4620"/>
                  </a:lnTo>
                  <a:lnTo>
                    <a:pt x="5834" y="4620"/>
                  </a:lnTo>
                  <a:lnTo>
                    <a:pt x="6096" y="4400"/>
                  </a:lnTo>
                  <a:lnTo>
                    <a:pt x="6234" y="4262"/>
                  </a:lnTo>
                  <a:lnTo>
                    <a:pt x="6358" y="4124"/>
                  </a:lnTo>
                  <a:lnTo>
                    <a:pt x="6469" y="3986"/>
                  </a:lnTo>
                  <a:lnTo>
                    <a:pt x="6551" y="3821"/>
                  </a:lnTo>
                  <a:lnTo>
                    <a:pt x="6620" y="3655"/>
                  </a:lnTo>
                  <a:lnTo>
                    <a:pt x="6634" y="3572"/>
                  </a:lnTo>
                  <a:lnTo>
                    <a:pt x="6648" y="3490"/>
                  </a:lnTo>
                  <a:lnTo>
                    <a:pt x="6731" y="3503"/>
                  </a:lnTo>
                  <a:lnTo>
                    <a:pt x="6800" y="3531"/>
                  </a:lnTo>
                  <a:lnTo>
                    <a:pt x="6882" y="3572"/>
                  </a:lnTo>
                  <a:lnTo>
                    <a:pt x="6965" y="3614"/>
                  </a:lnTo>
                  <a:lnTo>
                    <a:pt x="7103" y="3710"/>
                  </a:lnTo>
                  <a:lnTo>
                    <a:pt x="7241" y="3834"/>
                  </a:lnTo>
                  <a:lnTo>
                    <a:pt x="7434" y="4027"/>
                  </a:lnTo>
                  <a:lnTo>
                    <a:pt x="7503" y="4069"/>
                  </a:lnTo>
                  <a:lnTo>
                    <a:pt x="7517" y="4083"/>
                  </a:lnTo>
                  <a:lnTo>
                    <a:pt x="7517" y="4069"/>
                  </a:lnTo>
                  <a:lnTo>
                    <a:pt x="7544" y="3779"/>
                  </a:lnTo>
                  <a:lnTo>
                    <a:pt x="7544" y="3490"/>
                  </a:lnTo>
                  <a:lnTo>
                    <a:pt x="7544" y="3214"/>
                  </a:lnTo>
                  <a:lnTo>
                    <a:pt x="7530" y="2924"/>
                  </a:lnTo>
                  <a:lnTo>
                    <a:pt x="7489" y="2648"/>
                  </a:lnTo>
                  <a:lnTo>
                    <a:pt x="7434" y="2359"/>
                  </a:lnTo>
                  <a:lnTo>
                    <a:pt x="7365" y="2083"/>
                  </a:lnTo>
                  <a:lnTo>
                    <a:pt x="7268" y="1807"/>
                  </a:lnTo>
                  <a:lnTo>
                    <a:pt x="7172" y="1614"/>
                  </a:lnTo>
                  <a:lnTo>
                    <a:pt x="7075" y="1421"/>
                  </a:lnTo>
                  <a:lnTo>
                    <a:pt x="6951" y="1242"/>
                  </a:lnTo>
                  <a:lnTo>
                    <a:pt x="6827" y="1062"/>
                  </a:lnTo>
                  <a:lnTo>
                    <a:pt x="6551" y="718"/>
                  </a:lnTo>
                  <a:lnTo>
                    <a:pt x="6275" y="387"/>
                  </a:lnTo>
                  <a:lnTo>
                    <a:pt x="6262" y="387"/>
                  </a:lnTo>
                  <a:lnTo>
                    <a:pt x="6248" y="428"/>
                  </a:lnTo>
                  <a:lnTo>
                    <a:pt x="6220" y="566"/>
                  </a:lnTo>
                  <a:lnTo>
                    <a:pt x="6193" y="800"/>
                  </a:lnTo>
                  <a:lnTo>
                    <a:pt x="6151" y="1090"/>
                  </a:lnTo>
                  <a:lnTo>
                    <a:pt x="6096" y="1393"/>
                  </a:lnTo>
                  <a:lnTo>
                    <a:pt x="6055" y="1545"/>
                  </a:lnTo>
                  <a:lnTo>
                    <a:pt x="6000" y="1683"/>
                  </a:lnTo>
                  <a:lnTo>
                    <a:pt x="5931" y="1821"/>
                  </a:lnTo>
                  <a:lnTo>
                    <a:pt x="5862" y="1931"/>
                  </a:lnTo>
                  <a:lnTo>
                    <a:pt x="5779" y="2028"/>
                  </a:lnTo>
                  <a:lnTo>
                    <a:pt x="5669" y="2097"/>
                  </a:lnTo>
                  <a:lnTo>
                    <a:pt x="5531" y="2152"/>
                  </a:lnTo>
                  <a:lnTo>
                    <a:pt x="5365" y="2207"/>
                  </a:lnTo>
                  <a:lnTo>
                    <a:pt x="5200" y="2262"/>
                  </a:lnTo>
                  <a:lnTo>
                    <a:pt x="5020" y="2290"/>
                  </a:lnTo>
                  <a:lnTo>
                    <a:pt x="4841" y="2304"/>
                  </a:lnTo>
                  <a:lnTo>
                    <a:pt x="4662" y="2290"/>
                  </a:lnTo>
                  <a:lnTo>
                    <a:pt x="4496" y="2262"/>
                  </a:lnTo>
                  <a:lnTo>
                    <a:pt x="4331" y="2207"/>
                  </a:lnTo>
                  <a:lnTo>
                    <a:pt x="4372" y="2179"/>
                  </a:lnTo>
                  <a:lnTo>
                    <a:pt x="4496" y="2124"/>
                  </a:lnTo>
                  <a:lnTo>
                    <a:pt x="4593" y="2041"/>
                  </a:lnTo>
                  <a:lnTo>
                    <a:pt x="4689" y="1945"/>
                  </a:lnTo>
                  <a:lnTo>
                    <a:pt x="4758" y="1821"/>
                  </a:lnTo>
                  <a:lnTo>
                    <a:pt x="4814" y="1697"/>
                  </a:lnTo>
                  <a:lnTo>
                    <a:pt x="4855" y="1545"/>
                  </a:lnTo>
                  <a:lnTo>
                    <a:pt x="4896" y="1393"/>
                  </a:lnTo>
                  <a:lnTo>
                    <a:pt x="4910" y="1228"/>
                  </a:lnTo>
                  <a:lnTo>
                    <a:pt x="4938" y="911"/>
                  </a:lnTo>
                  <a:lnTo>
                    <a:pt x="4924" y="607"/>
                  </a:lnTo>
                  <a:lnTo>
                    <a:pt x="4924" y="345"/>
                  </a:lnTo>
                  <a:lnTo>
                    <a:pt x="4924" y="166"/>
                  </a:lnTo>
                  <a:lnTo>
                    <a:pt x="4924" y="111"/>
                  </a:lnTo>
                  <a:lnTo>
                    <a:pt x="4896" y="83"/>
                  </a:lnTo>
                  <a:lnTo>
                    <a:pt x="4869" y="56"/>
                  </a:lnTo>
                  <a:lnTo>
                    <a:pt x="4800" y="56"/>
                  </a:lnTo>
                  <a:lnTo>
                    <a:pt x="4758" y="69"/>
                  </a:lnTo>
                  <a:lnTo>
                    <a:pt x="4717" y="97"/>
                  </a:lnTo>
                  <a:lnTo>
                    <a:pt x="4676" y="125"/>
                  </a:lnTo>
                  <a:lnTo>
                    <a:pt x="4579" y="262"/>
                  </a:lnTo>
                  <a:lnTo>
                    <a:pt x="4496" y="400"/>
                  </a:lnTo>
                  <a:lnTo>
                    <a:pt x="4345" y="704"/>
                  </a:lnTo>
                  <a:lnTo>
                    <a:pt x="4248" y="690"/>
                  </a:lnTo>
                  <a:lnTo>
                    <a:pt x="4000" y="635"/>
                  </a:lnTo>
                  <a:lnTo>
                    <a:pt x="3724" y="607"/>
                  </a:lnTo>
                  <a:lnTo>
                    <a:pt x="3462" y="607"/>
                  </a:lnTo>
                  <a:lnTo>
                    <a:pt x="3324" y="621"/>
                  </a:lnTo>
                  <a:lnTo>
                    <a:pt x="3200" y="635"/>
                  </a:lnTo>
                  <a:lnTo>
                    <a:pt x="3131" y="428"/>
                  </a:lnTo>
                  <a:lnTo>
                    <a:pt x="3062" y="304"/>
                  </a:lnTo>
                  <a:lnTo>
                    <a:pt x="2993" y="193"/>
                  </a:lnTo>
                  <a:lnTo>
                    <a:pt x="2869" y="56"/>
                  </a:lnTo>
                  <a:lnTo>
                    <a:pt x="2841" y="28"/>
                  </a:lnTo>
                  <a:lnTo>
                    <a:pt x="2814" y="14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2299175" y="2426875"/>
              <a:ext cx="52425" cy="45175"/>
            </a:xfrm>
            <a:custGeom>
              <a:rect b="b" l="l" r="r" t="t"/>
              <a:pathLst>
                <a:path extrusionOk="0" h="1807" w="2097">
                  <a:moveTo>
                    <a:pt x="1242" y="0"/>
                  </a:moveTo>
                  <a:lnTo>
                    <a:pt x="1256" y="41"/>
                  </a:lnTo>
                  <a:lnTo>
                    <a:pt x="1325" y="179"/>
                  </a:lnTo>
                  <a:lnTo>
                    <a:pt x="1352" y="262"/>
                  </a:lnTo>
                  <a:lnTo>
                    <a:pt x="1366" y="345"/>
                  </a:lnTo>
                  <a:lnTo>
                    <a:pt x="1366" y="428"/>
                  </a:lnTo>
                  <a:lnTo>
                    <a:pt x="1352" y="497"/>
                  </a:lnTo>
                  <a:lnTo>
                    <a:pt x="1297" y="566"/>
                  </a:lnTo>
                  <a:lnTo>
                    <a:pt x="1228" y="634"/>
                  </a:lnTo>
                  <a:lnTo>
                    <a:pt x="1132" y="690"/>
                  </a:lnTo>
                  <a:lnTo>
                    <a:pt x="1049" y="717"/>
                  </a:lnTo>
                  <a:lnTo>
                    <a:pt x="1076" y="676"/>
                  </a:lnTo>
                  <a:lnTo>
                    <a:pt x="1090" y="648"/>
                  </a:lnTo>
                  <a:lnTo>
                    <a:pt x="1090" y="566"/>
                  </a:lnTo>
                  <a:lnTo>
                    <a:pt x="1076" y="483"/>
                  </a:lnTo>
                  <a:lnTo>
                    <a:pt x="1035" y="400"/>
                  </a:lnTo>
                  <a:lnTo>
                    <a:pt x="952" y="248"/>
                  </a:lnTo>
                  <a:lnTo>
                    <a:pt x="883" y="138"/>
                  </a:lnTo>
                  <a:lnTo>
                    <a:pt x="870" y="124"/>
                  </a:lnTo>
                  <a:lnTo>
                    <a:pt x="842" y="124"/>
                  </a:lnTo>
                  <a:lnTo>
                    <a:pt x="828" y="138"/>
                  </a:lnTo>
                  <a:lnTo>
                    <a:pt x="814" y="166"/>
                  </a:lnTo>
                  <a:lnTo>
                    <a:pt x="814" y="262"/>
                  </a:lnTo>
                  <a:lnTo>
                    <a:pt x="828" y="359"/>
                  </a:lnTo>
                  <a:lnTo>
                    <a:pt x="801" y="372"/>
                  </a:lnTo>
                  <a:lnTo>
                    <a:pt x="663" y="428"/>
                  </a:lnTo>
                  <a:lnTo>
                    <a:pt x="594" y="469"/>
                  </a:lnTo>
                  <a:lnTo>
                    <a:pt x="539" y="510"/>
                  </a:lnTo>
                  <a:lnTo>
                    <a:pt x="456" y="441"/>
                  </a:lnTo>
                  <a:lnTo>
                    <a:pt x="373" y="414"/>
                  </a:lnTo>
                  <a:lnTo>
                    <a:pt x="346" y="414"/>
                  </a:lnTo>
                  <a:lnTo>
                    <a:pt x="332" y="428"/>
                  </a:lnTo>
                  <a:lnTo>
                    <a:pt x="318" y="441"/>
                  </a:lnTo>
                  <a:lnTo>
                    <a:pt x="332" y="455"/>
                  </a:lnTo>
                  <a:lnTo>
                    <a:pt x="387" y="552"/>
                  </a:lnTo>
                  <a:lnTo>
                    <a:pt x="442" y="648"/>
                  </a:lnTo>
                  <a:lnTo>
                    <a:pt x="497" y="745"/>
                  </a:lnTo>
                  <a:lnTo>
                    <a:pt x="552" y="800"/>
                  </a:lnTo>
                  <a:lnTo>
                    <a:pt x="594" y="841"/>
                  </a:lnTo>
                  <a:lnTo>
                    <a:pt x="649" y="869"/>
                  </a:lnTo>
                  <a:lnTo>
                    <a:pt x="718" y="883"/>
                  </a:lnTo>
                  <a:lnTo>
                    <a:pt x="773" y="883"/>
                  </a:lnTo>
                  <a:lnTo>
                    <a:pt x="704" y="952"/>
                  </a:lnTo>
                  <a:lnTo>
                    <a:pt x="621" y="1007"/>
                  </a:lnTo>
                  <a:lnTo>
                    <a:pt x="525" y="1048"/>
                  </a:lnTo>
                  <a:lnTo>
                    <a:pt x="428" y="1062"/>
                  </a:lnTo>
                  <a:lnTo>
                    <a:pt x="359" y="1048"/>
                  </a:lnTo>
                  <a:lnTo>
                    <a:pt x="290" y="1007"/>
                  </a:lnTo>
                  <a:lnTo>
                    <a:pt x="221" y="952"/>
                  </a:lnTo>
                  <a:lnTo>
                    <a:pt x="166" y="883"/>
                  </a:lnTo>
                  <a:lnTo>
                    <a:pt x="70" y="772"/>
                  </a:lnTo>
                  <a:lnTo>
                    <a:pt x="42" y="745"/>
                  </a:lnTo>
                  <a:lnTo>
                    <a:pt x="28" y="731"/>
                  </a:lnTo>
                  <a:lnTo>
                    <a:pt x="1" y="979"/>
                  </a:lnTo>
                  <a:lnTo>
                    <a:pt x="1" y="1103"/>
                  </a:lnTo>
                  <a:lnTo>
                    <a:pt x="1" y="1227"/>
                  </a:lnTo>
                  <a:lnTo>
                    <a:pt x="42" y="1379"/>
                  </a:lnTo>
                  <a:lnTo>
                    <a:pt x="111" y="1531"/>
                  </a:lnTo>
                  <a:lnTo>
                    <a:pt x="180" y="1683"/>
                  </a:lnTo>
                  <a:lnTo>
                    <a:pt x="277" y="1807"/>
                  </a:lnTo>
                  <a:lnTo>
                    <a:pt x="290" y="1807"/>
                  </a:lnTo>
                  <a:lnTo>
                    <a:pt x="290" y="1793"/>
                  </a:lnTo>
                  <a:lnTo>
                    <a:pt x="304" y="1710"/>
                  </a:lnTo>
                  <a:lnTo>
                    <a:pt x="346" y="1614"/>
                  </a:lnTo>
                  <a:lnTo>
                    <a:pt x="373" y="1572"/>
                  </a:lnTo>
                  <a:lnTo>
                    <a:pt x="401" y="1545"/>
                  </a:lnTo>
                  <a:lnTo>
                    <a:pt x="442" y="1572"/>
                  </a:lnTo>
                  <a:lnTo>
                    <a:pt x="470" y="1614"/>
                  </a:lnTo>
                  <a:lnTo>
                    <a:pt x="566" y="1655"/>
                  </a:lnTo>
                  <a:lnTo>
                    <a:pt x="677" y="1683"/>
                  </a:lnTo>
                  <a:lnTo>
                    <a:pt x="773" y="1696"/>
                  </a:lnTo>
                  <a:lnTo>
                    <a:pt x="773" y="1683"/>
                  </a:lnTo>
                  <a:lnTo>
                    <a:pt x="773" y="1669"/>
                  </a:lnTo>
                  <a:lnTo>
                    <a:pt x="745" y="1600"/>
                  </a:lnTo>
                  <a:lnTo>
                    <a:pt x="718" y="1503"/>
                  </a:lnTo>
                  <a:lnTo>
                    <a:pt x="718" y="1448"/>
                  </a:lnTo>
                  <a:lnTo>
                    <a:pt x="732" y="1407"/>
                  </a:lnTo>
                  <a:lnTo>
                    <a:pt x="801" y="1448"/>
                  </a:lnTo>
                  <a:lnTo>
                    <a:pt x="870" y="1490"/>
                  </a:lnTo>
                  <a:lnTo>
                    <a:pt x="952" y="1503"/>
                  </a:lnTo>
                  <a:lnTo>
                    <a:pt x="1021" y="1517"/>
                  </a:lnTo>
                  <a:lnTo>
                    <a:pt x="1035" y="1503"/>
                  </a:lnTo>
                  <a:lnTo>
                    <a:pt x="1035" y="1490"/>
                  </a:lnTo>
                  <a:lnTo>
                    <a:pt x="1035" y="1448"/>
                  </a:lnTo>
                  <a:lnTo>
                    <a:pt x="1035" y="1393"/>
                  </a:lnTo>
                  <a:lnTo>
                    <a:pt x="1035" y="1365"/>
                  </a:lnTo>
                  <a:lnTo>
                    <a:pt x="1049" y="1338"/>
                  </a:lnTo>
                  <a:lnTo>
                    <a:pt x="1104" y="1393"/>
                  </a:lnTo>
                  <a:lnTo>
                    <a:pt x="1201" y="1462"/>
                  </a:lnTo>
                  <a:lnTo>
                    <a:pt x="1297" y="1531"/>
                  </a:lnTo>
                  <a:lnTo>
                    <a:pt x="1338" y="1545"/>
                  </a:lnTo>
                  <a:lnTo>
                    <a:pt x="1366" y="1545"/>
                  </a:lnTo>
                  <a:lnTo>
                    <a:pt x="1380" y="1517"/>
                  </a:lnTo>
                  <a:lnTo>
                    <a:pt x="1380" y="1476"/>
                  </a:lnTo>
                  <a:lnTo>
                    <a:pt x="1380" y="1352"/>
                  </a:lnTo>
                  <a:lnTo>
                    <a:pt x="1352" y="1159"/>
                  </a:lnTo>
                  <a:lnTo>
                    <a:pt x="1407" y="1159"/>
                  </a:lnTo>
                  <a:lnTo>
                    <a:pt x="1449" y="1200"/>
                  </a:lnTo>
                  <a:lnTo>
                    <a:pt x="1476" y="1227"/>
                  </a:lnTo>
                  <a:lnTo>
                    <a:pt x="1490" y="1227"/>
                  </a:lnTo>
                  <a:lnTo>
                    <a:pt x="1518" y="1159"/>
                  </a:lnTo>
                  <a:lnTo>
                    <a:pt x="1532" y="1076"/>
                  </a:lnTo>
                  <a:lnTo>
                    <a:pt x="1532" y="993"/>
                  </a:lnTo>
                  <a:lnTo>
                    <a:pt x="1532" y="910"/>
                  </a:lnTo>
                  <a:lnTo>
                    <a:pt x="1573" y="924"/>
                  </a:lnTo>
                  <a:lnTo>
                    <a:pt x="1614" y="938"/>
                  </a:lnTo>
                  <a:lnTo>
                    <a:pt x="1683" y="1007"/>
                  </a:lnTo>
                  <a:lnTo>
                    <a:pt x="1738" y="1062"/>
                  </a:lnTo>
                  <a:lnTo>
                    <a:pt x="1752" y="1076"/>
                  </a:lnTo>
                  <a:lnTo>
                    <a:pt x="1766" y="1076"/>
                  </a:lnTo>
                  <a:lnTo>
                    <a:pt x="1794" y="993"/>
                  </a:lnTo>
                  <a:lnTo>
                    <a:pt x="1821" y="883"/>
                  </a:lnTo>
                  <a:lnTo>
                    <a:pt x="1821" y="786"/>
                  </a:lnTo>
                  <a:lnTo>
                    <a:pt x="1807" y="731"/>
                  </a:lnTo>
                  <a:lnTo>
                    <a:pt x="1794" y="690"/>
                  </a:lnTo>
                  <a:lnTo>
                    <a:pt x="1835" y="676"/>
                  </a:lnTo>
                  <a:lnTo>
                    <a:pt x="1890" y="676"/>
                  </a:lnTo>
                  <a:lnTo>
                    <a:pt x="1987" y="690"/>
                  </a:lnTo>
                  <a:lnTo>
                    <a:pt x="2069" y="703"/>
                  </a:lnTo>
                  <a:lnTo>
                    <a:pt x="2097" y="703"/>
                  </a:lnTo>
                  <a:lnTo>
                    <a:pt x="2014" y="552"/>
                  </a:lnTo>
                  <a:lnTo>
                    <a:pt x="1918" y="428"/>
                  </a:lnTo>
                  <a:lnTo>
                    <a:pt x="1821" y="303"/>
                  </a:lnTo>
                  <a:lnTo>
                    <a:pt x="1697" y="193"/>
                  </a:lnTo>
                  <a:lnTo>
                    <a:pt x="1587" y="124"/>
                  </a:lnTo>
                  <a:lnTo>
                    <a:pt x="1476" y="69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2141625" y="2652700"/>
              <a:ext cx="57250" cy="45525"/>
            </a:xfrm>
            <a:custGeom>
              <a:rect b="b" l="l" r="r" t="t"/>
              <a:pathLst>
                <a:path extrusionOk="0" h="1821" w="2290">
                  <a:moveTo>
                    <a:pt x="814" y="0"/>
                  </a:moveTo>
                  <a:lnTo>
                    <a:pt x="579" y="124"/>
                  </a:lnTo>
                  <a:lnTo>
                    <a:pt x="455" y="193"/>
                  </a:lnTo>
                  <a:lnTo>
                    <a:pt x="359" y="276"/>
                  </a:lnTo>
                  <a:lnTo>
                    <a:pt x="235" y="400"/>
                  </a:lnTo>
                  <a:lnTo>
                    <a:pt x="138" y="552"/>
                  </a:lnTo>
                  <a:lnTo>
                    <a:pt x="69" y="704"/>
                  </a:lnTo>
                  <a:lnTo>
                    <a:pt x="0" y="855"/>
                  </a:lnTo>
                  <a:lnTo>
                    <a:pt x="0" y="869"/>
                  </a:lnTo>
                  <a:lnTo>
                    <a:pt x="28" y="855"/>
                  </a:lnTo>
                  <a:lnTo>
                    <a:pt x="97" y="828"/>
                  </a:lnTo>
                  <a:lnTo>
                    <a:pt x="207" y="800"/>
                  </a:lnTo>
                  <a:lnTo>
                    <a:pt x="262" y="800"/>
                  </a:lnTo>
                  <a:lnTo>
                    <a:pt x="317" y="814"/>
                  </a:lnTo>
                  <a:lnTo>
                    <a:pt x="304" y="869"/>
                  </a:lnTo>
                  <a:lnTo>
                    <a:pt x="290" y="924"/>
                  </a:lnTo>
                  <a:lnTo>
                    <a:pt x="317" y="1021"/>
                  </a:lnTo>
                  <a:lnTo>
                    <a:pt x="345" y="1131"/>
                  </a:lnTo>
                  <a:lnTo>
                    <a:pt x="386" y="1228"/>
                  </a:lnTo>
                  <a:lnTo>
                    <a:pt x="400" y="1228"/>
                  </a:lnTo>
                  <a:lnTo>
                    <a:pt x="414" y="1214"/>
                  </a:lnTo>
                  <a:lnTo>
                    <a:pt x="469" y="1145"/>
                  </a:lnTo>
                  <a:lnTo>
                    <a:pt x="538" y="1076"/>
                  </a:lnTo>
                  <a:lnTo>
                    <a:pt x="579" y="1048"/>
                  </a:lnTo>
                  <a:lnTo>
                    <a:pt x="621" y="1021"/>
                  </a:lnTo>
                  <a:lnTo>
                    <a:pt x="621" y="1103"/>
                  </a:lnTo>
                  <a:lnTo>
                    <a:pt x="635" y="1200"/>
                  </a:lnTo>
                  <a:lnTo>
                    <a:pt x="662" y="1283"/>
                  </a:lnTo>
                  <a:lnTo>
                    <a:pt x="704" y="1352"/>
                  </a:lnTo>
                  <a:lnTo>
                    <a:pt x="731" y="1352"/>
                  </a:lnTo>
                  <a:lnTo>
                    <a:pt x="773" y="1310"/>
                  </a:lnTo>
                  <a:lnTo>
                    <a:pt x="814" y="1283"/>
                  </a:lnTo>
                  <a:lnTo>
                    <a:pt x="841" y="1269"/>
                  </a:lnTo>
                  <a:lnTo>
                    <a:pt x="869" y="1269"/>
                  </a:lnTo>
                  <a:lnTo>
                    <a:pt x="855" y="1352"/>
                  </a:lnTo>
                  <a:lnTo>
                    <a:pt x="855" y="1490"/>
                  </a:lnTo>
                  <a:lnTo>
                    <a:pt x="855" y="1614"/>
                  </a:lnTo>
                  <a:lnTo>
                    <a:pt x="869" y="1655"/>
                  </a:lnTo>
                  <a:lnTo>
                    <a:pt x="883" y="1669"/>
                  </a:lnTo>
                  <a:lnTo>
                    <a:pt x="910" y="1669"/>
                  </a:lnTo>
                  <a:lnTo>
                    <a:pt x="952" y="1655"/>
                  </a:lnTo>
                  <a:lnTo>
                    <a:pt x="1062" y="1572"/>
                  </a:lnTo>
                  <a:lnTo>
                    <a:pt x="1214" y="1434"/>
                  </a:lnTo>
                  <a:lnTo>
                    <a:pt x="1241" y="1462"/>
                  </a:lnTo>
                  <a:lnTo>
                    <a:pt x="1241" y="1490"/>
                  </a:lnTo>
                  <a:lnTo>
                    <a:pt x="1241" y="1531"/>
                  </a:lnTo>
                  <a:lnTo>
                    <a:pt x="1228" y="1572"/>
                  </a:lnTo>
                  <a:lnTo>
                    <a:pt x="1228" y="1586"/>
                  </a:lnTo>
                  <a:lnTo>
                    <a:pt x="1228" y="1600"/>
                  </a:lnTo>
                  <a:lnTo>
                    <a:pt x="1310" y="1572"/>
                  </a:lnTo>
                  <a:lnTo>
                    <a:pt x="1393" y="1545"/>
                  </a:lnTo>
                  <a:lnTo>
                    <a:pt x="1476" y="1503"/>
                  </a:lnTo>
                  <a:lnTo>
                    <a:pt x="1545" y="1448"/>
                  </a:lnTo>
                  <a:lnTo>
                    <a:pt x="1559" y="1490"/>
                  </a:lnTo>
                  <a:lnTo>
                    <a:pt x="1572" y="1531"/>
                  </a:lnTo>
                  <a:lnTo>
                    <a:pt x="1559" y="1641"/>
                  </a:lnTo>
                  <a:lnTo>
                    <a:pt x="1531" y="1724"/>
                  </a:lnTo>
                  <a:lnTo>
                    <a:pt x="1531" y="1752"/>
                  </a:lnTo>
                  <a:lnTo>
                    <a:pt x="1628" y="1724"/>
                  </a:lnTo>
                  <a:lnTo>
                    <a:pt x="1738" y="1683"/>
                  </a:lnTo>
                  <a:lnTo>
                    <a:pt x="1834" y="1628"/>
                  </a:lnTo>
                  <a:lnTo>
                    <a:pt x="1862" y="1600"/>
                  </a:lnTo>
                  <a:lnTo>
                    <a:pt x="1903" y="1545"/>
                  </a:lnTo>
                  <a:lnTo>
                    <a:pt x="1931" y="1586"/>
                  </a:lnTo>
                  <a:lnTo>
                    <a:pt x="1972" y="1628"/>
                  </a:lnTo>
                  <a:lnTo>
                    <a:pt x="2014" y="1724"/>
                  </a:lnTo>
                  <a:lnTo>
                    <a:pt x="2055" y="1793"/>
                  </a:lnTo>
                  <a:lnTo>
                    <a:pt x="2055" y="1821"/>
                  </a:lnTo>
                  <a:lnTo>
                    <a:pt x="2069" y="1821"/>
                  </a:lnTo>
                  <a:lnTo>
                    <a:pt x="2152" y="1669"/>
                  </a:lnTo>
                  <a:lnTo>
                    <a:pt x="2207" y="1503"/>
                  </a:lnTo>
                  <a:lnTo>
                    <a:pt x="2262" y="1338"/>
                  </a:lnTo>
                  <a:lnTo>
                    <a:pt x="2290" y="1172"/>
                  </a:lnTo>
                  <a:lnTo>
                    <a:pt x="2276" y="1034"/>
                  </a:lnTo>
                  <a:lnTo>
                    <a:pt x="2262" y="910"/>
                  </a:lnTo>
                  <a:lnTo>
                    <a:pt x="2193" y="648"/>
                  </a:lnTo>
                  <a:lnTo>
                    <a:pt x="2179" y="648"/>
                  </a:lnTo>
                  <a:lnTo>
                    <a:pt x="2152" y="690"/>
                  </a:lnTo>
                  <a:lnTo>
                    <a:pt x="2069" y="828"/>
                  </a:lnTo>
                  <a:lnTo>
                    <a:pt x="2014" y="897"/>
                  </a:lnTo>
                  <a:lnTo>
                    <a:pt x="1945" y="966"/>
                  </a:lnTo>
                  <a:lnTo>
                    <a:pt x="1876" y="1021"/>
                  </a:lnTo>
                  <a:lnTo>
                    <a:pt x="1848" y="1034"/>
                  </a:lnTo>
                  <a:lnTo>
                    <a:pt x="1710" y="1034"/>
                  </a:lnTo>
                  <a:lnTo>
                    <a:pt x="1600" y="1007"/>
                  </a:lnTo>
                  <a:lnTo>
                    <a:pt x="1503" y="966"/>
                  </a:lnTo>
                  <a:lnTo>
                    <a:pt x="1462" y="938"/>
                  </a:lnTo>
                  <a:lnTo>
                    <a:pt x="1421" y="897"/>
                  </a:lnTo>
                  <a:lnTo>
                    <a:pt x="1517" y="897"/>
                  </a:lnTo>
                  <a:lnTo>
                    <a:pt x="1586" y="855"/>
                  </a:lnTo>
                  <a:lnTo>
                    <a:pt x="1655" y="786"/>
                  </a:lnTo>
                  <a:lnTo>
                    <a:pt x="1710" y="704"/>
                  </a:lnTo>
                  <a:lnTo>
                    <a:pt x="1793" y="538"/>
                  </a:lnTo>
                  <a:lnTo>
                    <a:pt x="1848" y="414"/>
                  </a:lnTo>
                  <a:lnTo>
                    <a:pt x="1848" y="386"/>
                  </a:lnTo>
                  <a:lnTo>
                    <a:pt x="1834" y="373"/>
                  </a:lnTo>
                  <a:lnTo>
                    <a:pt x="1821" y="359"/>
                  </a:lnTo>
                  <a:lnTo>
                    <a:pt x="1779" y="373"/>
                  </a:lnTo>
                  <a:lnTo>
                    <a:pt x="1697" y="428"/>
                  </a:lnTo>
                  <a:lnTo>
                    <a:pt x="1614" y="483"/>
                  </a:lnTo>
                  <a:lnTo>
                    <a:pt x="1600" y="469"/>
                  </a:lnTo>
                  <a:lnTo>
                    <a:pt x="1462" y="386"/>
                  </a:lnTo>
                  <a:lnTo>
                    <a:pt x="1393" y="345"/>
                  </a:lnTo>
                  <a:lnTo>
                    <a:pt x="1310" y="317"/>
                  </a:lnTo>
                  <a:lnTo>
                    <a:pt x="1324" y="207"/>
                  </a:lnTo>
                  <a:lnTo>
                    <a:pt x="1297" y="124"/>
                  </a:lnTo>
                  <a:lnTo>
                    <a:pt x="1283" y="97"/>
                  </a:lnTo>
                  <a:lnTo>
                    <a:pt x="1269" y="83"/>
                  </a:lnTo>
                  <a:lnTo>
                    <a:pt x="1241" y="97"/>
                  </a:lnTo>
                  <a:lnTo>
                    <a:pt x="1228" y="110"/>
                  </a:lnTo>
                  <a:lnTo>
                    <a:pt x="1186" y="207"/>
                  </a:lnTo>
                  <a:lnTo>
                    <a:pt x="1131" y="317"/>
                  </a:lnTo>
                  <a:lnTo>
                    <a:pt x="1076" y="414"/>
                  </a:lnTo>
                  <a:lnTo>
                    <a:pt x="1062" y="510"/>
                  </a:lnTo>
                  <a:lnTo>
                    <a:pt x="1062" y="579"/>
                  </a:lnTo>
                  <a:lnTo>
                    <a:pt x="1062" y="635"/>
                  </a:lnTo>
                  <a:lnTo>
                    <a:pt x="1090" y="704"/>
                  </a:lnTo>
                  <a:lnTo>
                    <a:pt x="1117" y="759"/>
                  </a:lnTo>
                  <a:lnTo>
                    <a:pt x="1062" y="745"/>
                  </a:lnTo>
                  <a:lnTo>
                    <a:pt x="1007" y="731"/>
                  </a:lnTo>
                  <a:lnTo>
                    <a:pt x="910" y="690"/>
                  </a:lnTo>
                  <a:lnTo>
                    <a:pt x="828" y="621"/>
                  </a:lnTo>
                  <a:lnTo>
                    <a:pt x="759" y="552"/>
                  </a:lnTo>
                  <a:lnTo>
                    <a:pt x="745" y="524"/>
                  </a:lnTo>
                  <a:lnTo>
                    <a:pt x="731" y="483"/>
                  </a:lnTo>
                  <a:lnTo>
                    <a:pt x="717" y="400"/>
                  </a:lnTo>
                  <a:lnTo>
                    <a:pt x="731" y="304"/>
                  </a:lnTo>
                  <a:lnTo>
                    <a:pt x="759" y="221"/>
                  </a:lnTo>
                  <a:lnTo>
                    <a:pt x="800" y="69"/>
                  </a:lnTo>
                  <a:lnTo>
                    <a:pt x="814" y="14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31" name="Google Shape;331;p39"/>
          <p:cNvGrpSpPr/>
          <p:nvPr/>
        </p:nvGrpSpPr>
        <p:grpSpPr>
          <a:xfrm>
            <a:off x="5790006" y="1153869"/>
            <a:ext cx="1105858" cy="1262015"/>
            <a:chOff x="5675225" y="2364450"/>
            <a:chExt cx="190675" cy="217600"/>
          </a:xfrm>
        </p:grpSpPr>
        <p:sp>
          <p:nvSpPr>
            <p:cNvPr id="332" name="Google Shape;332;p39"/>
            <p:cNvSpPr/>
            <p:nvPr/>
          </p:nvSpPr>
          <p:spPr>
            <a:xfrm>
              <a:off x="5675225" y="2364450"/>
              <a:ext cx="190675" cy="217600"/>
            </a:xfrm>
            <a:custGeom>
              <a:rect b="b" l="l" r="r" t="t"/>
              <a:pathLst>
                <a:path extrusionOk="0" h="8704" w="7627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5751425" y="2523050"/>
              <a:ext cx="9325" cy="9675"/>
            </a:xfrm>
            <a:custGeom>
              <a:rect b="b" l="l" r="r" t="t"/>
              <a:pathLst>
                <a:path extrusionOk="0" h="387" w="373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5776250" y="2523050"/>
              <a:ext cx="7250" cy="9350"/>
            </a:xfrm>
            <a:custGeom>
              <a:rect b="b" l="l" r="r" t="t"/>
              <a:pathLst>
                <a:path extrusionOk="0" h="374" w="29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5" name="Google Shape;335;p39"/>
            <p:cNvSpPr/>
            <p:nvPr/>
          </p:nvSpPr>
          <p:spPr>
            <a:xfrm>
              <a:off x="5737275" y="2515125"/>
              <a:ext cx="3475" cy="3825"/>
            </a:xfrm>
            <a:custGeom>
              <a:rect b="b" l="l" r="r" t="t"/>
              <a:pathLst>
                <a:path extrusionOk="0" h="153" w="139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5796250" y="2513400"/>
              <a:ext cx="3800" cy="3825"/>
            </a:xfrm>
            <a:custGeom>
              <a:rect b="b" l="l" r="r" t="t"/>
              <a:pathLst>
                <a:path extrusionOk="0" h="153" w="152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37" name="Google Shape;337;p39"/>
          <p:cNvGrpSpPr/>
          <p:nvPr/>
        </p:nvGrpSpPr>
        <p:grpSpPr>
          <a:xfrm>
            <a:off x="3442816" y="1290048"/>
            <a:ext cx="1174004" cy="1125867"/>
            <a:chOff x="3539675" y="3134350"/>
            <a:chExt cx="202425" cy="194125"/>
          </a:xfrm>
        </p:grpSpPr>
        <p:sp>
          <p:nvSpPr>
            <p:cNvPr id="338" name="Google Shape;338;p39"/>
            <p:cNvSpPr/>
            <p:nvPr/>
          </p:nvSpPr>
          <p:spPr>
            <a:xfrm>
              <a:off x="3670350" y="3277425"/>
              <a:ext cx="22100" cy="51050"/>
            </a:xfrm>
            <a:custGeom>
              <a:rect b="b" l="l" r="r" t="t"/>
              <a:pathLst>
                <a:path extrusionOk="0" h="2042" w="884">
                  <a:moveTo>
                    <a:pt x="221" y="0"/>
                  </a:moveTo>
                  <a:lnTo>
                    <a:pt x="194" y="14"/>
                  </a:lnTo>
                  <a:lnTo>
                    <a:pt x="194" y="28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11" y="111"/>
                  </a:lnTo>
                  <a:lnTo>
                    <a:pt x="70" y="207"/>
                  </a:lnTo>
                  <a:lnTo>
                    <a:pt x="42" y="304"/>
                  </a:lnTo>
                  <a:lnTo>
                    <a:pt x="14" y="414"/>
                  </a:lnTo>
                  <a:lnTo>
                    <a:pt x="1" y="649"/>
                  </a:lnTo>
                  <a:lnTo>
                    <a:pt x="1" y="828"/>
                  </a:lnTo>
                  <a:lnTo>
                    <a:pt x="28" y="966"/>
                  </a:lnTo>
                  <a:lnTo>
                    <a:pt x="70" y="1104"/>
                  </a:lnTo>
                  <a:lnTo>
                    <a:pt x="125" y="1242"/>
                  </a:lnTo>
                  <a:lnTo>
                    <a:pt x="180" y="1366"/>
                  </a:lnTo>
                  <a:lnTo>
                    <a:pt x="318" y="1628"/>
                  </a:lnTo>
                  <a:lnTo>
                    <a:pt x="470" y="1862"/>
                  </a:lnTo>
                  <a:lnTo>
                    <a:pt x="483" y="1890"/>
                  </a:lnTo>
                  <a:lnTo>
                    <a:pt x="511" y="1904"/>
                  </a:lnTo>
                  <a:lnTo>
                    <a:pt x="552" y="1917"/>
                  </a:lnTo>
                  <a:lnTo>
                    <a:pt x="594" y="2041"/>
                  </a:lnTo>
                  <a:lnTo>
                    <a:pt x="621" y="1959"/>
                  </a:lnTo>
                  <a:lnTo>
                    <a:pt x="621" y="1876"/>
                  </a:lnTo>
                  <a:lnTo>
                    <a:pt x="649" y="1848"/>
                  </a:lnTo>
                  <a:lnTo>
                    <a:pt x="663" y="1876"/>
                  </a:lnTo>
                  <a:lnTo>
                    <a:pt x="704" y="1945"/>
                  </a:lnTo>
                  <a:lnTo>
                    <a:pt x="745" y="2000"/>
                  </a:lnTo>
                  <a:lnTo>
                    <a:pt x="745" y="2014"/>
                  </a:lnTo>
                  <a:lnTo>
                    <a:pt x="759" y="2000"/>
                  </a:lnTo>
                  <a:lnTo>
                    <a:pt x="773" y="1959"/>
                  </a:lnTo>
                  <a:lnTo>
                    <a:pt x="773" y="1917"/>
                  </a:lnTo>
                  <a:lnTo>
                    <a:pt x="759" y="1890"/>
                  </a:lnTo>
                  <a:lnTo>
                    <a:pt x="745" y="1848"/>
                  </a:lnTo>
                  <a:lnTo>
                    <a:pt x="732" y="1821"/>
                  </a:lnTo>
                  <a:lnTo>
                    <a:pt x="828" y="1890"/>
                  </a:lnTo>
                  <a:lnTo>
                    <a:pt x="842" y="1904"/>
                  </a:lnTo>
                  <a:lnTo>
                    <a:pt x="869" y="1904"/>
                  </a:lnTo>
                  <a:lnTo>
                    <a:pt x="883" y="1890"/>
                  </a:lnTo>
                  <a:lnTo>
                    <a:pt x="883" y="1862"/>
                  </a:lnTo>
                  <a:lnTo>
                    <a:pt x="856" y="1821"/>
                  </a:lnTo>
                  <a:lnTo>
                    <a:pt x="842" y="1793"/>
                  </a:lnTo>
                  <a:lnTo>
                    <a:pt x="773" y="1724"/>
                  </a:lnTo>
                  <a:lnTo>
                    <a:pt x="704" y="1697"/>
                  </a:lnTo>
                  <a:lnTo>
                    <a:pt x="676" y="1683"/>
                  </a:lnTo>
                  <a:lnTo>
                    <a:pt x="635" y="1683"/>
                  </a:lnTo>
                  <a:lnTo>
                    <a:pt x="580" y="1586"/>
                  </a:lnTo>
                  <a:lnTo>
                    <a:pt x="525" y="1490"/>
                  </a:lnTo>
                  <a:lnTo>
                    <a:pt x="483" y="1380"/>
                  </a:lnTo>
                  <a:lnTo>
                    <a:pt x="456" y="1269"/>
                  </a:lnTo>
                  <a:lnTo>
                    <a:pt x="401" y="1035"/>
                  </a:lnTo>
                  <a:lnTo>
                    <a:pt x="373" y="814"/>
                  </a:lnTo>
                  <a:lnTo>
                    <a:pt x="359" y="414"/>
                  </a:lnTo>
                  <a:lnTo>
                    <a:pt x="345" y="221"/>
                  </a:lnTo>
                  <a:lnTo>
                    <a:pt x="318" y="125"/>
                  </a:lnTo>
                  <a:lnTo>
                    <a:pt x="290" y="28"/>
                  </a:lnTo>
                  <a:lnTo>
                    <a:pt x="276" y="1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3588650" y="3241900"/>
              <a:ext cx="35175" cy="82100"/>
            </a:xfrm>
            <a:custGeom>
              <a:rect b="b" l="l" r="r" t="t"/>
              <a:pathLst>
                <a:path extrusionOk="0" h="3284" w="1407">
                  <a:moveTo>
                    <a:pt x="345" y="1"/>
                  </a:moveTo>
                  <a:lnTo>
                    <a:pt x="290" y="42"/>
                  </a:lnTo>
                  <a:lnTo>
                    <a:pt x="221" y="97"/>
                  </a:lnTo>
                  <a:lnTo>
                    <a:pt x="152" y="166"/>
                  </a:lnTo>
                  <a:lnTo>
                    <a:pt x="83" y="249"/>
                  </a:lnTo>
                  <a:lnTo>
                    <a:pt x="42" y="332"/>
                  </a:lnTo>
                  <a:lnTo>
                    <a:pt x="0" y="415"/>
                  </a:lnTo>
                  <a:lnTo>
                    <a:pt x="0" y="484"/>
                  </a:lnTo>
                  <a:lnTo>
                    <a:pt x="0" y="525"/>
                  </a:lnTo>
                  <a:lnTo>
                    <a:pt x="14" y="566"/>
                  </a:lnTo>
                  <a:lnTo>
                    <a:pt x="28" y="677"/>
                  </a:lnTo>
                  <a:lnTo>
                    <a:pt x="55" y="801"/>
                  </a:lnTo>
                  <a:lnTo>
                    <a:pt x="83" y="925"/>
                  </a:lnTo>
                  <a:lnTo>
                    <a:pt x="138" y="1049"/>
                  </a:lnTo>
                  <a:lnTo>
                    <a:pt x="235" y="1283"/>
                  </a:lnTo>
                  <a:lnTo>
                    <a:pt x="317" y="1449"/>
                  </a:lnTo>
                  <a:lnTo>
                    <a:pt x="524" y="1821"/>
                  </a:lnTo>
                  <a:lnTo>
                    <a:pt x="731" y="2194"/>
                  </a:lnTo>
                  <a:lnTo>
                    <a:pt x="828" y="2387"/>
                  </a:lnTo>
                  <a:lnTo>
                    <a:pt x="910" y="2580"/>
                  </a:lnTo>
                  <a:lnTo>
                    <a:pt x="966" y="2787"/>
                  </a:lnTo>
                  <a:lnTo>
                    <a:pt x="1007" y="2994"/>
                  </a:lnTo>
                  <a:lnTo>
                    <a:pt x="1021" y="3021"/>
                  </a:lnTo>
                  <a:lnTo>
                    <a:pt x="1034" y="3049"/>
                  </a:lnTo>
                  <a:lnTo>
                    <a:pt x="1062" y="3063"/>
                  </a:lnTo>
                  <a:lnTo>
                    <a:pt x="1090" y="3076"/>
                  </a:lnTo>
                  <a:lnTo>
                    <a:pt x="1062" y="3173"/>
                  </a:lnTo>
                  <a:lnTo>
                    <a:pt x="1062" y="3228"/>
                  </a:lnTo>
                  <a:lnTo>
                    <a:pt x="1076" y="3269"/>
                  </a:lnTo>
                  <a:lnTo>
                    <a:pt x="1090" y="3269"/>
                  </a:lnTo>
                  <a:lnTo>
                    <a:pt x="1131" y="3242"/>
                  </a:lnTo>
                  <a:lnTo>
                    <a:pt x="1159" y="3214"/>
                  </a:lnTo>
                  <a:lnTo>
                    <a:pt x="1186" y="3118"/>
                  </a:lnTo>
                  <a:lnTo>
                    <a:pt x="1200" y="3159"/>
                  </a:lnTo>
                  <a:lnTo>
                    <a:pt x="1214" y="3214"/>
                  </a:lnTo>
                  <a:lnTo>
                    <a:pt x="1214" y="3242"/>
                  </a:lnTo>
                  <a:lnTo>
                    <a:pt x="1228" y="3283"/>
                  </a:lnTo>
                  <a:lnTo>
                    <a:pt x="1283" y="3283"/>
                  </a:lnTo>
                  <a:lnTo>
                    <a:pt x="1297" y="3269"/>
                  </a:lnTo>
                  <a:lnTo>
                    <a:pt x="1310" y="3214"/>
                  </a:lnTo>
                  <a:lnTo>
                    <a:pt x="1310" y="3159"/>
                  </a:lnTo>
                  <a:lnTo>
                    <a:pt x="1297" y="3104"/>
                  </a:lnTo>
                  <a:lnTo>
                    <a:pt x="1338" y="3173"/>
                  </a:lnTo>
                  <a:lnTo>
                    <a:pt x="1379" y="3228"/>
                  </a:lnTo>
                  <a:lnTo>
                    <a:pt x="1393" y="3228"/>
                  </a:lnTo>
                  <a:lnTo>
                    <a:pt x="1407" y="3187"/>
                  </a:lnTo>
                  <a:lnTo>
                    <a:pt x="1393" y="3145"/>
                  </a:lnTo>
                  <a:lnTo>
                    <a:pt x="1352" y="3076"/>
                  </a:lnTo>
                  <a:lnTo>
                    <a:pt x="1310" y="3035"/>
                  </a:lnTo>
                  <a:lnTo>
                    <a:pt x="1269" y="2994"/>
                  </a:lnTo>
                  <a:lnTo>
                    <a:pt x="1269" y="2980"/>
                  </a:lnTo>
                  <a:lnTo>
                    <a:pt x="1255" y="2801"/>
                  </a:lnTo>
                  <a:lnTo>
                    <a:pt x="1228" y="2621"/>
                  </a:lnTo>
                  <a:lnTo>
                    <a:pt x="1172" y="2456"/>
                  </a:lnTo>
                  <a:lnTo>
                    <a:pt x="1117" y="2290"/>
                  </a:lnTo>
                  <a:lnTo>
                    <a:pt x="993" y="1959"/>
                  </a:lnTo>
                  <a:lnTo>
                    <a:pt x="841" y="1628"/>
                  </a:lnTo>
                  <a:lnTo>
                    <a:pt x="621" y="1173"/>
                  </a:lnTo>
                  <a:lnTo>
                    <a:pt x="497" y="815"/>
                  </a:lnTo>
                  <a:lnTo>
                    <a:pt x="483" y="773"/>
                  </a:lnTo>
                  <a:lnTo>
                    <a:pt x="469" y="677"/>
                  </a:lnTo>
                  <a:lnTo>
                    <a:pt x="469" y="594"/>
                  </a:lnTo>
                  <a:lnTo>
                    <a:pt x="483" y="401"/>
                  </a:lnTo>
                  <a:lnTo>
                    <a:pt x="483" y="222"/>
                  </a:lnTo>
                  <a:lnTo>
                    <a:pt x="469" y="125"/>
                  </a:lnTo>
                  <a:lnTo>
                    <a:pt x="455" y="42"/>
                  </a:lnTo>
                  <a:lnTo>
                    <a:pt x="441" y="15"/>
                  </a:lnTo>
                  <a:lnTo>
                    <a:pt x="414" y="15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3713100" y="3272950"/>
              <a:ext cx="5900" cy="12075"/>
            </a:xfrm>
            <a:custGeom>
              <a:rect b="b" l="l" r="r" t="t"/>
              <a:pathLst>
                <a:path extrusionOk="0" h="483" w="236">
                  <a:moveTo>
                    <a:pt x="15" y="0"/>
                  </a:moveTo>
                  <a:lnTo>
                    <a:pt x="1" y="14"/>
                  </a:lnTo>
                  <a:lnTo>
                    <a:pt x="1" y="69"/>
                  </a:lnTo>
                  <a:lnTo>
                    <a:pt x="15" y="124"/>
                  </a:lnTo>
                  <a:lnTo>
                    <a:pt x="70" y="235"/>
                  </a:lnTo>
                  <a:lnTo>
                    <a:pt x="111" y="359"/>
                  </a:lnTo>
                  <a:lnTo>
                    <a:pt x="139" y="428"/>
                  </a:lnTo>
                  <a:lnTo>
                    <a:pt x="166" y="469"/>
                  </a:lnTo>
                  <a:lnTo>
                    <a:pt x="194" y="483"/>
                  </a:lnTo>
                  <a:lnTo>
                    <a:pt x="208" y="469"/>
                  </a:lnTo>
                  <a:lnTo>
                    <a:pt x="221" y="441"/>
                  </a:lnTo>
                  <a:lnTo>
                    <a:pt x="235" y="414"/>
                  </a:lnTo>
                  <a:lnTo>
                    <a:pt x="221" y="345"/>
                  </a:lnTo>
                  <a:lnTo>
                    <a:pt x="208" y="290"/>
                  </a:lnTo>
                  <a:lnTo>
                    <a:pt x="180" y="235"/>
                  </a:lnTo>
                  <a:lnTo>
                    <a:pt x="125" y="97"/>
                  </a:lnTo>
                  <a:lnTo>
                    <a:pt x="70" y="4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3539675" y="3134350"/>
              <a:ext cx="134500" cy="193100"/>
            </a:xfrm>
            <a:custGeom>
              <a:rect b="b" l="l" r="r" t="t"/>
              <a:pathLst>
                <a:path extrusionOk="0" h="7724" w="5380">
                  <a:moveTo>
                    <a:pt x="704" y="0"/>
                  </a:moveTo>
                  <a:lnTo>
                    <a:pt x="663" y="14"/>
                  </a:lnTo>
                  <a:lnTo>
                    <a:pt x="649" y="42"/>
                  </a:lnTo>
                  <a:lnTo>
                    <a:pt x="621" y="69"/>
                  </a:lnTo>
                  <a:lnTo>
                    <a:pt x="621" y="110"/>
                  </a:lnTo>
                  <a:lnTo>
                    <a:pt x="621" y="138"/>
                  </a:lnTo>
                  <a:lnTo>
                    <a:pt x="649" y="179"/>
                  </a:lnTo>
                  <a:lnTo>
                    <a:pt x="663" y="207"/>
                  </a:lnTo>
                  <a:lnTo>
                    <a:pt x="677" y="221"/>
                  </a:lnTo>
                  <a:lnTo>
                    <a:pt x="718" y="248"/>
                  </a:lnTo>
                  <a:lnTo>
                    <a:pt x="746" y="276"/>
                  </a:lnTo>
                  <a:lnTo>
                    <a:pt x="746" y="317"/>
                  </a:lnTo>
                  <a:lnTo>
                    <a:pt x="759" y="345"/>
                  </a:lnTo>
                  <a:lnTo>
                    <a:pt x="787" y="373"/>
                  </a:lnTo>
                  <a:lnTo>
                    <a:pt x="815" y="373"/>
                  </a:lnTo>
                  <a:lnTo>
                    <a:pt x="828" y="386"/>
                  </a:lnTo>
                  <a:lnTo>
                    <a:pt x="842" y="455"/>
                  </a:lnTo>
                  <a:lnTo>
                    <a:pt x="842" y="469"/>
                  </a:lnTo>
                  <a:lnTo>
                    <a:pt x="842" y="483"/>
                  </a:lnTo>
                  <a:lnTo>
                    <a:pt x="856" y="510"/>
                  </a:lnTo>
                  <a:lnTo>
                    <a:pt x="856" y="538"/>
                  </a:lnTo>
                  <a:lnTo>
                    <a:pt x="856" y="566"/>
                  </a:lnTo>
                  <a:lnTo>
                    <a:pt x="856" y="579"/>
                  </a:lnTo>
                  <a:lnTo>
                    <a:pt x="856" y="607"/>
                  </a:lnTo>
                  <a:lnTo>
                    <a:pt x="801" y="648"/>
                  </a:lnTo>
                  <a:lnTo>
                    <a:pt x="773" y="662"/>
                  </a:lnTo>
                  <a:lnTo>
                    <a:pt x="746" y="690"/>
                  </a:lnTo>
                  <a:lnTo>
                    <a:pt x="746" y="717"/>
                  </a:lnTo>
                  <a:lnTo>
                    <a:pt x="746" y="745"/>
                  </a:lnTo>
                  <a:lnTo>
                    <a:pt x="677" y="745"/>
                  </a:lnTo>
                  <a:lnTo>
                    <a:pt x="663" y="786"/>
                  </a:lnTo>
                  <a:lnTo>
                    <a:pt x="649" y="828"/>
                  </a:lnTo>
                  <a:lnTo>
                    <a:pt x="677" y="869"/>
                  </a:lnTo>
                  <a:lnTo>
                    <a:pt x="704" y="897"/>
                  </a:lnTo>
                  <a:lnTo>
                    <a:pt x="690" y="924"/>
                  </a:lnTo>
                  <a:lnTo>
                    <a:pt x="690" y="952"/>
                  </a:lnTo>
                  <a:lnTo>
                    <a:pt x="704" y="966"/>
                  </a:lnTo>
                  <a:lnTo>
                    <a:pt x="677" y="1007"/>
                  </a:lnTo>
                  <a:lnTo>
                    <a:pt x="677" y="1034"/>
                  </a:lnTo>
                  <a:lnTo>
                    <a:pt x="690" y="1062"/>
                  </a:lnTo>
                  <a:lnTo>
                    <a:pt x="704" y="1090"/>
                  </a:lnTo>
                  <a:lnTo>
                    <a:pt x="649" y="1090"/>
                  </a:lnTo>
                  <a:lnTo>
                    <a:pt x="608" y="1117"/>
                  </a:lnTo>
                  <a:lnTo>
                    <a:pt x="594" y="1145"/>
                  </a:lnTo>
                  <a:lnTo>
                    <a:pt x="594" y="1172"/>
                  </a:lnTo>
                  <a:lnTo>
                    <a:pt x="608" y="1186"/>
                  </a:lnTo>
                  <a:lnTo>
                    <a:pt x="608" y="1200"/>
                  </a:lnTo>
                  <a:lnTo>
                    <a:pt x="621" y="1228"/>
                  </a:lnTo>
                  <a:lnTo>
                    <a:pt x="649" y="1255"/>
                  </a:lnTo>
                  <a:lnTo>
                    <a:pt x="649" y="1269"/>
                  </a:lnTo>
                  <a:lnTo>
                    <a:pt x="552" y="1241"/>
                  </a:lnTo>
                  <a:lnTo>
                    <a:pt x="497" y="1255"/>
                  </a:lnTo>
                  <a:lnTo>
                    <a:pt x="470" y="1283"/>
                  </a:lnTo>
                  <a:lnTo>
                    <a:pt x="456" y="1338"/>
                  </a:lnTo>
                  <a:lnTo>
                    <a:pt x="456" y="1352"/>
                  </a:lnTo>
                  <a:lnTo>
                    <a:pt x="470" y="1379"/>
                  </a:lnTo>
                  <a:lnTo>
                    <a:pt x="428" y="1393"/>
                  </a:lnTo>
                  <a:lnTo>
                    <a:pt x="387" y="1421"/>
                  </a:lnTo>
                  <a:lnTo>
                    <a:pt x="373" y="1448"/>
                  </a:lnTo>
                  <a:lnTo>
                    <a:pt x="373" y="1476"/>
                  </a:lnTo>
                  <a:lnTo>
                    <a:pt x="387" y="1503"/>
                  </a:lnTo>
                  <a:lnTo>
                    <a:pt x="359" y="1517"/>
                  </a:lnTo>
                  <a:lnTo>
                    <a:pt x="332" y="1545"/>
                  </a:lnTo>
                  <a:lnTo>
                    <a:pt x="318" y="1586"/>
                  </a:lnTo>
                  <a:lnTo>
                    <a:pt x="318" y="1627"/>
                  </a:lnTo>
                  <a:lnTo>
                    <a:pt x="263" y="1627"/>
                  </a:lnTo>
                  <a:lnTo>
                    <a:pt x="235" y="1641"/>
                  </a:lnTo>
                  <a:lnTo>
                    <a:pt x="208" y="1669"/>
                  </a:lnTo>
                  <a:lnTo>
                    <a:pt x="208" y="1710"/>
                  </a:lnTo>
                  <a:lnTo>
                    <a:pt x="208" y="1724"/>
                  </a:lnTo>
                  <a:lnTo>
                    <a:pt x="208" y="1779"/>
                  </a:lnTo>
                  <a:lnTo>
                    <a:pt x="166" y="1779"/>
                  </a:lnTo>
                  <a:lnTo>
                    <a:pt x="125" y="1807"/>
                  </a:lnTo>
                  <a:lnTo>
                    <a:pt x="97" y="1862"/>
                  </a:lnTo>
                  <a:lnTo>
                    <a:pt x="111" y="1876"/>
                  </a:lnTo>
                  <a:lnTo>
                    <a:pt x="111" y="1903"/>
                  </a:lnTo>
                  <a:lnTo>
                    <a:pt x="153" y="1958"/>
                  </a:lnTo>
                  <a:lnTo>
                    <a:pt x="139" y="1972"/>
                  </a:lnTo>
                  <a:lnTo>
                    <a:pt x="111" y="1958"/>
                  </a:lnTo>
                  <a:lnTo>
                    <a:pt x="70" y="1972"/>
                  </a:lnTo>
                  <a:lnTo>
                    <a:pt x="56" y="2000"/>
                  </a:lnTo>
                  <a:lnTo>
                    <a:pt x="42" y="2041"/>
                  </a:lnTo>
                  <a:lnTo>
                    <a:pt x="56" y="2083"/>
                  </a:lnTo>
                  <a:lnTo>
                    <a:pt x="28" y="2096"/>
                  </a:lnTo>
                  <a:lnTo>
                    <a:pt x="15" y="2138"/>
                  </a:lnTo>
                  <a:lnTo>
                    <a:pt x="28" y="2179"/>
                  </a:lnTo>
                  <a:lnTo>
                    <a:pt x="56" y="2207"/>
                  </a:lnTo>
                  <a:lnTo>
                    <a:pt x="28" y="2234"/>
                  </a:lnTo>
                  <a:lnTo>
                    <a:pt x="1" y="2248"/>
                  </a:lnTo>
                  <a:lnTo>
                    <a:pt x="1" y="2289"/>
                  </a:lnTo>
                  <a:lnTo>
                    <a:pt x="15" y="2317"/>
                  </a:lnTo>
                  <a:lnTo>
                    <a:pt x="97" y="2414"/>
                  </a:lnTo>
                  <a:lnTo>
                    <a:pt x="84" y="2441"/>
                  </a:lnTo>
                  <a:lnTo>
                    <a:pt x="56" y="2469"/>
                  </a:lnTo>
                  <a:lnTo>
                    <a:pt x="42" y="2510"/>
                  </a:lnTo>
                  <a:lnTo>
                    <a:pt x="42" y="2538"/>
                  </a:lnTo>
                  <a:lnTo>
                    <a:pt x="70" y="2565"/>
                  </a:lnTo>
                  <a:lnTo>
                    <a:pt x="111" y="2579"/>
                  </a:lnTo>
                  <a:lnTo>
                    <a:pt x="97" y="2620"/>
                  </a:lnTo>
                  <a:lnTo>
                    <a:pt x="97" y="2648"/>
                  </a:lnTo>
                  <a:lnTo>
                    <a:pt x="84" y="2689"/>
                  </a:lnTo>
                  <a:lnTo>
                    <a:pt x="84" y="2731"/>
                  </a:lnTo>
                  <a:lnTo>
                    <a:pt x="111" y="2758"/>
                  </a:lnTo>
                  <a:lnTo>
                    <a:pt x="153" y="2772"/>
                  </a:lnTo>
                  <a:lnTo>
                    <a:pt x="166" y="2772"/>
                  </a:lnTo>
                  <a:lnTo>
                    <a:pt x="180" y="2827"/>
                  </a:lnTo>
                  <a:lnTo>
                    <a:pt x="166" y="2827"/>
                  </a:lnTo>
                  <a:lnTo>
                    <a:pt x="139" y="2855"/>
                  </a:lnTo>
                  <a:lnTo>
                    <a:pt x="139" y="2882"/>
                  </a:lnTo>
                  <a:lnTo>
                    <a:pt x="139" y="2910"/>
                  </a:lnTo>
                  <a:lnTo>
                    <a:pt x="166" y="2938"/>
                  </a:lnTo>
                  <a:lnTo>
                    <a:pt x="153" y="2979"/>
                  </a:lnTo>
                  <a:lnTo>
                    <a:pt x="166" y="3007"/>
                  </a:lnTo>
                  <a:lnTo>
                    <a:pt x="180" y="3034"/>
                  </a:lnTo>
                  <a:lnTo>
                    <a:pt x="208" y="3062"/>
                  </a:lnTo>
                  <a:lnTo>
                    <a:pt x="180" y="3117"/>
                  </a:lnTo>
                  <a:lnTo>
                    <a:pt x="180" y="3158"/>
                  </a:lnTo>
                  <a:lnTo>
                    <a:pt x="194" y="3186"/>
                  </a:lnTo>
                  <a:lnTo>
                    <a:pt x="222" y="3213"/>
                  </a:lnTo>
                  <a:lnTo>
                    <a:pt x="263" y="3213"/>
                  </a:lnTo>
                  <a:lnTo>
                    <a:pt x="304" y="3186"/>
                  </a:lnTo>
                  <a:lnTo>
                    <a:pt x="304" y="3186"/>
                  </a:lnTo>
                  <a:lnTo>
                    <a:pt x="277" y="3227"/>
                  </a:lnTo>
                  <a:lnTo>
                    <a:pt x="263" y="3241"/>
                  </a:lnTo>
                  <a:lnTo>
                    <a:pt x="249" y="3269"/>
                  </a:lnTo>
                  <a:lnTo>
                    <a:pt x="249" y="3324"/>
                  </a:lnTo>
                  <a:lnTo>
                    <a:pt x="290" y="3365"/>
                  </a:lnTo>
                  <a:lnTo>
                    <a:pt x="332" y="3379"/>
                  </a:lnTo>
                  <a:lnTo>
                    <a:pt x="332" y="3420"/>
                  </a:lnTo>
                  <a:lnTo>
                    <a:pt x="304" y="3448"/>
                  </a:lnTo>
                  <a:lnTo>
                    <a:pt x="304" y="3475"/>
                  </a:lnTo>
                  <a:lnTo>
                    <a:pt x="304" y="3517"/>
                  </a:lnTo>
                  <a:lnTo>
                    <a:pt x="318" y="3544"/>
                  </a:lnTo>
                  <a:lnTo>
                    <a:pt x="346" y="3572"/>
                  </a:lnTo>
                  <a:lnTo>
                    <a:pt x="387" y="3586"/>
                  </a:lnTo>
                  <a:lnTo>
                    <a:pt x="387" y="3641"/>
                  </a:lnTo>
                  <a:lnTo>
                    <a:pt x="415" y="3682"/>
                  </a:lnTo>
                  <a:lnTo>
                    <a:pt x="456" y="3696"/>
                  </a:lnTo>
                  <a:lnTo>
                    <a:pt x="497" y="3710"/>
                  </a:lnTo>
                  <a:lnTo>
                    <a:pt x="484" y="3765"/>
                  </a:lnTo>
                  <a:lnTo>
                    <a:pt x="484" y="3793"/>
                  </a:lnTo>
                  <a:lnTo>
                    <a:pt x="484" y="3820"/>
                  </a:lnTo>
                  <a:lnTo>
                    <a:pt x="511" y="3848"/>
                  </a:lnTo>
                  <a:lnTo>
                    <a:pt x="552" y="3875"/>
                  </a:lnTo>
                  <a:lnTo>
                    <a:pt x="608" y="3875"/>
                  </a:lnTo>
                  <a:lnTo>
                    <a:pt x="608" y="3903"/>
                  </a:lnTo>
                  <a:lnTo>
                    <a:pt x="621" y="3931"/>
                  </a:lnTo>
                  <a:lnTo>
                    <a:pt x="649" y="3944"/>
                  </a:lnTo>
                  <a:lnTo>
                    <a:pt x="677" y="3958"/>
                  </a:lnTo>
                  <a:lnTo>
                    <a:pt x="759" y="3958"/>
                  </a:lnTo>
                  <a:lnTo>
                    <a:pt x="773" y="3931"/>
                  </a:lnTo>
                  <a:lnTo>
                    <a:pt x="787" y="3986"/>
                  </a:lnTo>
                  <a:lnTo>
                    <a:pt x="787" y="4013"/>
                  </a:lnTo>
                  <a:lnTo>
                    <a:pt x="815" y="4027"/>
                  </a:lnTo>
                  <a:lnTo>
                    <a:pt x="828" y="4248"/>
                  </a:lnTo>
                  <a:lnTo>
                    <a:pt x="870" y="4455"/>
                  </a:lnTo>
                  <a:lnTo>
                    <a:pt x="925" y="4675"/>
                  </a:lnTo>
                  <a:lnTo>
                    <a:pt x="1008" y="4882"/>
                  </a:lnTo>
                  <a:lnTo>
                    <a:pt x="1090" y="5103"/>
                  </a:lnTo>
                  <a:lnTo>
                    <a:pt x="1187" y="5310"/>
                  </a:lnTo>
                  <a:lnTo>
                    <a:pt x="1408" y="5737"/>
                  </a:lnTo>
                  <a:lnTo>
                    <a:pt x="1642" y="6151"/>
                  </a:lnTo>
                  <a:lnTo>
                    <a:pt x="1863" y="6565"/>
                  </a:lnTo>
                  <a:lnTo>
                    <a:pt x="1959" y="6758"/>
                  </a:lnTo>
                  <a:lnTo>
                    <a:pt x="2056" y="6965"/>
                  </a:lnTo>
                  <a:lnTo>
                    <a:pt x="2138" y="7158"/>
                  </a:lnTo>
                  <a:lnTo>
                    <a:pt x="2194" y="7365"/>
                  </a:lnTo>
                  <a:lnTo>
                    <a:pt x="2221" y="7392"/>
                  </a:lnTo>
                  <a:lnTo>
                    <a:pt x="2249" y="7420"/>
                  </a:lnTo>
                  <a:lnTo>
                    <a:pt x="2276" y="7433"/>
                  </a:lnTo>
                  <a:lnTo>
                    <a:pt x="2318" y="7433"/>
                  </a:lnTo>
                  <a:lnTo>
                    <a:pt x="2345" y="7475"/>
                  </a:lnTo>
                  <a:lnTo>
                    <a:pt x="2373" y="7530"/>
                  </a:lnTo>
                  <a:lnTo>
                    <a:pt x="2387" y="7599"/>
                  </a:lnTo>
                  <a:lnTo>
                    <a:pt x="2400" y="7640"/>
                  </a:lnTo>
                  <a:lnTo>
                    <a:pt x="2428" y="7654"/>
                  </a:lnTo>
                  <a:lnTo>
                    <a:pt x="2442" y="7654"/>
                  </a:lnTo>
                  <a:lnTo>
                    <a:pt x="2456" y="7640"/>
                  </a:lnTo>
                  <a:lnTo>
                    <a:pt x="2469" y="7627"/>
                  </a:lnTo>
                  <a:lnTo>
                    <a:pt x="2469" y="7571"/>
                  </a:lnTo>
                  <a:lnTo>
                    <a:pt x="2456" y="7516"/>
                  </a:lnTo>
                  <a:lnTo>
                    <a:pt x="2442" y="7461"/>
                  </a:lnTo>
                  <a:lnTo>
                    <a:pt x="2442" y="7447"/>
                  </a:lnTo>
                  <a:lnTo>
                    <a:pt x="2456" y="7461"/>
                  </a:lnTo>
                  <a:lnTo>
                    <a:pt x="2511" y="7558"/>
                  </a:lnTo>
                  <a:lnTo>
                    <a:pt x="2566" y="7640"/>
                  </a:lnTo>
                  <a:lnTo>
                    <a:pt x="2580" y="7654"/>
                  </a:lnTo>
                  <a:lnTo>
                    <a:pt x="2594" y="7640"/>
                  </a:lnTo>
                  <a:lnTo>
                    <a:pt x="2580" y="7585"/>
                  </a:lnTo>
                  <a:lnTo>
                    <a:pt x="2566" y="7530"/>
                  </a:lnTo>
                  <a:lnTo>
                    <a:pt x="2511" y="7420"/>
                  </a:lnTo>
                  <a:lnTo>
                    <a:pt x="2525" y="7433"/>
                  </a:lnTo>
                  <a:lnTo>
                    <a:pt x="2566" y="7447"/>
                  </a:lnTo>
                  <a:lnTo>
                    <a:pt x="2607" y="7475"/>
                  </a:lnTo>
                  <a:lnTo>
                    <a:pt x="2621" y="7502"/>
                  </a:lnTo>
                  <a:lnTo>
                    <a:pt x="2649" y="7544"/>
                  </a:lnTo>
                  <a:lnTo>
                    <a:pt x="2663" y="7558"/>
                  </a:lnTo>
                  <a:lnTo>
                    <a:pt x="2676" y="7558"/>
                  </a:lnTo>
                  <a:lnTo>
                    <a:pt x="2690" y="7544"/>
                  </a:lnTo>
                  <a:lnTo>
                    <a:pt x="2704" y="7530"/>
                  </a:lnTo>
                  <a:lnTo>
                    <a:pt x="2704" y="7489"/>
                  </a:lnTo>
                  <a:lnTo>
                    <a:pt x="2704" y="7461"/>
                  </a:lnTo>
                  <a:lnTo>
                    <a:pt x="2663" y="7392"/>
                  </a:lnTo>
                  <a:lnTo>
                    <a:pt x="2594" y="7351"/>
                  </a:lnTo>
                  <a:lnTo>
                    <a:pt x="2525" y="7323"/>
                  </a:lnTo>
                  <a:lnTo>
                    <a:pt x="2387" y="6937"/>
                  </a:lnTo>
                  <a:lnTo>
                    <a:pt x="2235" y="6565"/>
                  </a:lnTo>
                  <a:lnTo>
                    <a:pt x="2083" y="6192"/>
                  </a:lnTo>
                  <a:lnTo>
                    <a:pt x="1959" y="5806"/>
                  </a:lnTo>
                  <a:lnTo>
                    <a:pt x="1876" y="5503"/>
                  </a:lnTo>
                  <a:lnTo>
                    <a:pt x="1821" y="5117"/>
                  </a:lnTo>
                  <a:lnTo>
                    <a:pt x="1807" y="4924"/>
                  </a:lnTo>
                  <a:lnTo>
                    <a:pt x="1807" y="4758"/>
                  </a:lnTo>
                  <a:lnTo>
                    <a:pt x="1807" y="4620"/>
                  </a:lnTo>
                  <a:lnTo>
                    <a:pt x="1821" y="4565"/>
                  </a:lnTo>
                  <a:lnTo>
                    <a:pt x="1849" y="4524"/>
                  </a:lnTo>
                  <a:lnTo>
                    <a:pt x="1932" y="4413"/>
                  </a:lnTo>
                  <a:lnTo>
                    <a:pt x="2042" y="4317"/>
                  </a:lnTo>
                  <a:lnTo>
                    <a:pt x="2152" y="4234"/>
                  </a:lnTo>
                  <a:lnTo>
                    <a:pt x="2276" y="4165"/>
                  </a:lnTo>
                  <a:lnTo>
                    <a:pt x="2400" y="4096"/>
                  </a:lnTo>
                  <a:lnTo>
                    <a:pt x="2538" y="4055"/>
                  </a:lnTo>
                  <a:lnTo>
                    <a:pt x="2676" y="4013"/>
                  </a:lnTo>
                  <a:lnTo>
                    <a:pt x="2814" y="4000"/>
                  </a:lnTo>
                  <a:lnTo>
                    <a:pt x="3035" y="4000"/>
                  </a:lnTo>
                  <a:lnTo>
                    <a:pt x="3228" y="4027"/>
                  </a:lnTo>
                  <a:lnTo>
                    <a:pt x="3421" y="4082"/>
                  </a:lnTo>
                  <a:lnTo>
                    <a:pt x="3587" y="4179"/>
                  </a:lnTo>
                  <a:lnTo>
                    <a:pt x="3738" y="4275"/>
                  </a:lnTo>
                  <a:lnTo>
                    <a:pt x="3890" y="4413"/>
                  </a:lnTo>
                  <a:lnTo>
                    <a:pt x="4028" y="4551"/>
                  </a:lnTo>
                  <a:lnTo>
                    <a:pt x="4180" y="4717"/>
                  </a:lnTo>
                  <a:lnTo>
                    <a:pt x="4400" y="4992"/>
                  </a:lnTo>
                  <a:lnTo>
                    <a:pt x="4524" y="5144"/>
                  </a:lnTo>
                  <a:lnTo>
                    <a:pt x="4676" y="5282"/>
                  </a:lnTo>
                  <a:lnTo>
                    <a:pt x="4676" y="5392"/>
                  </a:lnTo>
                  <a:lnTo>
                    <a:pt x="4676" y="5489"/>
                  </a:lnTo>
                  <a:lnTo>
                    <a:pt x="4690" y="5710"/>
                  </a:lnTo>
                  <a:lnTo>
                    <a:pt x="4690" y="5985"/>
                  </a:lnTo>
                  <a:lnTo>
                    <a:pt x="4717" y="6247"/>
                  </a:lnTo>
                  <a:lnTo>
                    <a:pt x="4786" y="6730"/>
                  </a:lnTo>
                  <a:lnTo>
                    <a:pt x="4828" y="6965"/>
                  </a:lnTo>
                  <a:lnTo>
                    <a:pt x="4883" y="7185"/>
                  </a:lnTo>
                  <a:lnTo>
                    <a:pt x="4924" y="7392"/>
                  </a:lnTo>
                  <a:lnTo>
                    <a:pt x="4938" y="7420"/>
                  </a:lnTo>
                  <a:lnTo>
                    <a:pt x="4952" y="7447"/>
                  </a:lnTo>
                  <a:lnTo>
                    <a:pt x="4966" y="7461"/>
                  </a:lnTo>
                  <a:lnTo>
                    <a:pt x="4993" y="7475"/>
                  </a:lnTo>
                  <a:lnTo>
                    <a:pt x="5035" y="7475"/>
                  </a:lnTo>
                  <a:lnTo>
                    <a:pt x="5021" y="7544"/>
                  </a:lnTo>
                  <a:lnTo>
                    <a:pt x="4993" y="7627"/>
                  </a:lnTo>
                  <a:lnTo>
                    <a:pt x="4993" y="7682"/>
                  </a:lnTo>
                  <a:lnTo>
                    <a:pt x="5007" y="7723"/>
                  </a:lnTo>
                  <a:lnTo>
                    <a:pt x="5021" y="7723"/>
                  </a:lnTo>
                  <a:lnTo>
                    <a:pt x="5062" y="7696"/>
                  </a:lnTo>
                  <a:lnTo>
                    <a:pt x="5104" y="7640"/>
                  </a:lnTo>
                  <a:lnTo>
                    <a:pt x="5145" y="7530"/>
                  </a:lnTo>
                  <a:lnTo>
                    <a:pt x="5159" y="7613"/>
                  </a:lnTo>
                  <a:lnTo>
                    <a:pt x="5200" y="7696"/>
                  </a:lnTo>
                  <a:lnTo>
                    <a:pt x="5200" y="7709"/>
                  </a:lnTo>
                  <a:lnTo>
                    <a:pt x="5214" y="7696"/>
                  </a:lnTo>
                  <a:lnTo>
                    <a:pt x="5228" y="7654"/>
                  </a:lnTo>
                  <a:lnTo>
                    <a:pt x="5241" y="7599"/>
                  </a:lnTo>
                  <a:lnTo>
                    <a:pt x="5228" y="7502"/>
                  </a:lnTo>
                  <a:lnTo>
                    <a:pt x="5283" y="7585"/>
                  </a:lnTo>
                  <a:lnTo>
                    <a:pt x="5366" y="7654"/>
                  </a:lnTo>
                  <a:lnTo>
                    <a:pt x="5379" y="7599"/>
                  </a:lnTo>
                  <a:lnTo>
                    <a:pt x="5366" y="7558"/>
                  </a:lnTo>
                  <a:lnTo>
                    <a:pt x="5338" y="7516"/>
                  </a:lnTo>
                  <a:lnTo>
                    <a:pt x="5310" y="7461"/>
                  </a:lnTo>
                  <a:lnTo>
                    <a:pt x="5228" y="7351"/>
                  </a:lnTo>
                  <a:lnTo>
                    <a:pt x="5214" y="7351"/>
                  </a:lnTo>
                  <a:lnTo>
                    <a:pt x="5090" y="6868"/>
                  </a:lnTo>
                  <a:lnTo>
                    <a:pt x="5048" y="6634"/>
                  </a:lnTo>
                  <a:lnTo>
                    <a:pt x="5021" y="6509"/>
                  </a:lnTo>
                  <a:lnTo>
                    <a:pt x="5021" y="6385"/>
                  </a:lnTo>
                  <a:lnTo>
                    <a:pt x="5048" y="6137"/>
                  </a:lnTo>
                  <a:lnTo>
                    <a:pt x="5104" y="5903"/>
                  </a:lnTo>
                  <a:lnTo>
                    <a:pt x="5172" y="5682"/>
                  </a:lnTo>
                  <a:lnTo>
                    <a:pt x="5200" y="5572"/>
                  </a:lnTo>
                  <a:lnTo>
                    <a:pt x="5214" y="5461"/>
                  </a:lnTo>
                  <a:lnTo>
                    <a:pt x="5200" y="5337"/>
                  </a:lnTo>
                  <a:lnTo>
                    <a:pt x="5186" y="5213"/>
                  </a:lnTo>
                  <a:lnTo>
                    <a:pt x="5090" y="4924"/>
                  </a:lnTo>
                  <a:lnTo>
                    <a:pt x="5076" y="4924"/>
                  </a:lnTo>
                  <a:lnTo>
                    <a:pt x="4952" y="4896"/>
                  </a:lnTo>
                  <a:lnTo>
                    <a:pt x="4883" y="4896"/>
                  </a:lnTo>
                  <a:lnTo>
                    <a:pt x="4800" y="4910"/>
                  </a:lnTo>
                  <a:lnTo>
                    <a:pt x="4759" y="4924"/>
                  </a:lnTo>
                  <a:lnTo>
                    <a:pt x="4717" y="4937"/>
                  </a:lnTo>
                  <a:lnTo>
                    <a:pt x="4704" y="4937"/>
                  </a:lnTo>
                  <a:lnTo>
                    <a:pt x="4676" y="4910"/>
                  </a:lnTo>
                  <a:lnTo>
                    <a:pt x="4662" y="4896"/>
                  </a:lnTo>
                  <a:lnTo>
                    <a:pt x="4662" y="4882"/>
                  </a:lnTo>
                  <a:lnTo>
                    <a:pt x="4676" y="4855"/>
                  </a:lnTo>
                  <a:lnTo>
                    <a:pt x="4704" y="4827"/>
                  </a:lnTo>
                  <a:lnTo>
                    <a:pt x="4773" y="4799"/>
                  </a:lnTo>
                  <a:lnTo>
                    <a:pt x="4841" y="4786"/>
                  </a:lnTo>
                  <a:lnTo>
                    <a:pt x="4910" y="4786"/>
                  </a:lnTo>
                  <a:lnTo>
                    <a:pt x="4979" y="4799"/>
                  </a:lnTo>
                  <a:lnTo>
                    <a:pt x="5035" y="4813"/>
                  </a:lnTo>
                  <a:lnTo>
                    <a:pt x="5035" y="4813"/>
                  </a:lnTo>
                  <a:lnTo>
                    <a:pt x="5021" y="4758"/>
                  </a:lnTo>
                  <a:lnTo>
                    <a:pt x="4910" y="4703"/>
                  </a:lnTo>
                  <a:lnTo>
                    <a:pt x="4828" y="4689"/>
                  </a:lnTo>
                  <a:lnTo>
                    <a:pt x="4731" y="4675"/>
                  </a:lnTo>
                  <a:lnTo>
                    <a:pt x="4621" y="4689"/>
                  </a:lnTo>
                  <a:lnTo>
                    <a:pt x="4511" y="4703"/>
                  </a:lnTo>
                  <a:lnTo>
                    <a:pt x="4469" y="4717"/>
                  </a:lnTo>
                  <a:lnTo>
                    <a:pt x="4428" y="4703"/>
                  </a:lnTo>
                  <a:lnTo>
                    <a:pt x="4414" y="4675"/>
                  </a:lnTo>
                  <a:lnTo>
                    <a:pt x="4414" y="4662"/>
                  </a:lnTo>
                  <a:lnTo>
                    <a:pt x="4483" y="4620"/>
                  </a:lnTo>
                  <a:lnTo>
                    <a:pt x="4566" y="4579"/>
                  </a:lnTo>
                  <a:lnTo>
                    <a:pt x="4635" y="4551"/>
                  </a:lnTo>
                  <a:lnTo>
                    <a:pt x="4717" y="4537"/>
                  </a:lnTo>
                  <a:lnTo>
                    <a:pt x="4855" y="4537"/>
                  </a:lnTo>
                  <a:lnTo>
                    <a:pt x="4979" y="4551"/>
                  </a:lnTo>
                  <a:lnTo>
                    <a:pt x="4979" y="4551"/>
                  </a:lnTo>
                  <a:lnTo>
                    <a:pt x="4952" y="4413"/>
                  </a:lnTo>
                  <a:lnTo>
                    <a:pt x="4966" y="4275"/>
                  </a:lnTo>
                  <a:lnTo>
                    <a:pt x="5007" y="4013"/>
                  </a:lnTo>
                  <a:lnTo>
                    <a:pt x="5048" y="3820"/>
                  </a:lnTo>
                  <a:lnTo>
                    <a:pt x="5076" y="3696"/>
                  </a:lnTo>
                  <a:lnTo>
                    <a:pt x="5076" y="3627"/>
                  </a:lnTo>
                  <a:lnTo>
                    <a:pt x="5062" y="3586"/>
                  </a:lnTo>
                  <a:lnTo>
                    <a:pt x="5090" y="3448"/>
                  </a:lnTo>
                  <a:lnTo>
                    <a:pt x="5062" y="3269"/>
                  </a:lnTo>
                  <a:lnTo>
                    <a:pt x="5048" y="3144"/>
                  </a:lnTo>
                  <a:lnTo>
                    <a:pt x="5021" y="3034"/>
                  </a:lnTo>
                  <a:lnTo>
                    <a:pt x="4979" y="2910"/>
                  </a:lnTo>
                  <a:lnTo>
                    <a:pt x="4938" y="2800"/>
                  </a:lnTo>
                  <a:lnTo>
                    <a:pt x="4828" y="2551"/>
                  </a:lnTo>
                  <a:lnTo>
                    <a:pt x="4759" y="2427"/>
                  </a:lnTo>
                  <a:lnTo>
                    <a:pt x="4717" y="2372"/>
                  </a:lnTo>
                  <a:lnTo>
                    <a:pt x="4676" y="2331"/>
                  </a:lnTo>
                  <a:lnTo>
                    <a:pt x="4648" y="2317"/>
                  </a:lnTo>
                  <a:lnTo>
                    <a:pt x="4635" y="2331"/>
                  </a:lnTo>
                  <a:lnTo>
                    <a:pt x="4621" y="2345"/>
                  </a:lnTo>
                  <a:lnTo>
                    <a:pt x="4621" y="2358"/>
                  </a:lnTo>
                  <a:lnTo>
                    <a:pt x="4662" y="2483"/>
                  </a:lnTo>
                  <a:lnTo>
                    <a:pt x="4717" y="2607"/>
                  </a:lnTo>
                  <a:lnTo>
                    <a:pt x="4841" y="2841"/>
                  </a:lnTo>
                  <a:lnTo>
                    <a:pt x="4745" y="2731"/>
                  </a:lnTo>
                  <a:lnTo>
                    <a:pt x="4635" y="2634"/>
                  </a:lnTo>
                  <a:lnTo>
                    <a:pt x="4566" y="2496"/>
                  </a:lnTo>
                  <a:lnTo>
                    <a:pt x="4497" y="2372"/>
                  </a:lnTo>
                  <a:lnTo>
                    <a:pt x="4455" y="2317"/>
                  </a:lnTo>
                  <a:lnTo>
                    <a:pt x="4428" y="2303"/>
                  </a:lnTo>
                  <a:lnTo>
                    <a:pt x="4414" y="2303"/>
                  </a:lnTo>
                  <a:lnTo>
                    <a:pt x="4400" y="2331"/>
                  </a:lnTo>
                  <a:lnTo>
                    <a:pt x="4400" y="2372"/>
                  </a:lnTo>
                  <a:lnTo>
                    <a:pt x="4442" y="2483"/>
                  </a:lnTo>
                  <a:lnTo>
                    <a:pt x="4373" y="2441"/>
                  </a:lnTo>
                  <a:lnTo>
                    <a:pt x="4331" y="2372"/>
                  </a:lnTo>
                  <a:lnTo>
                    <a:pt x="4304" y="2289"/>
                  </a:lnTo>
                  <a:lnTo>
                    <a:pt x="4248" y="2234"/>
                  </a:lnTo>
                  <a:lnTo>
                    <a:pt x="4193" y="2179"/>
                  </a:lnTo>
                  <a:lnTo>
                    <a:pt x="4152" y="2179"/>
                  </a:lnTo>
                  <a:lnTo>
                    <a:pt x="4138" y="2193"/>
                  </a:lnTo>
                  <a:lnTo>
                    <a:pt x="4138" y="2221"/>
                  </a:lnTo>
                  <a:lnTo>
                    <a:pt x="4166" y="2331"/>
                  </a:lnTo>
                  <a:lnTo>
                    <a:pt x="4097" y="2234"/>
                  </a:lnTo>
                  <a:lnTo>
                    <a:pt x="4000" y="2152"/>
                  </a:lnTo>
                  <a:lnTo>
                    <a:pt x="3904" y="2083"/>
                  </a:lnTo>
                  <a:lnTo>
                    <a:pt x="3849" y="2055"/>
                  </a:lnTo>
                  <a:lnTo>
                    <a:pt x="3793" y="2041"/>
                  </a:lnTo>
                  <a:lnTo>
                    <a:pt x="3780" y="2041"/>
                  </a:lnTo>
                  <a:lnTo>
                    <a:pt x="3766" y="2055"/>
                  </a:lnTo>
                  <a:lnTo>
                    <a:pt x="3766" y="2069"/>
                  </a:lnTo>
                  <a:lnTo>
                    <a:pt x="3766" y="2096"/>
                  </a:lnTo>
                  <a:lnTo>
                    <a:pt x="3835" y="2165"/>
                  </a:lnTo>
                  <a:lnTo>
                    <a:pt x="3917" y="2234"/>
                  </a:lnTo>
                  <a:lnTo>
                    <a:pt x="3738" y="2179"/>
                  </a:lnTo>
                  <a:lnTo>
                    <a:pt x="3642" y="2083"/>
                  </a:lnTo>
                  <a:lnTo>
                    <a:pt x="3573" y="2027"/>
                  </a:lnTo>
                  <a:lnTo>
                    <a:pt x="3518" y="1986"/>
                  </a:lnTo>
                  <a:lnTo>
                    <a:pt x="3504" y="1986"/>
                  </a:lnTo>
                  <a:lnTo>
                    <a:pt x="3490" y="2000"/>
                  </a:lnTo>
                  <a:lnTo>
                    <a:pt x="3476" y="2014"/>
                  </a:lnTo>
                  <a:lnTo>
                    <a:pt x="3490" y="2027"/>
                  </a:lnTo>
                  <a:lnTo>
                    <a:pt x="3545" y="2138"/>
                  </a:lnTo>
                  <a:lnTo>
                    <a:pt x="3545" y="2138"/>
                  </a:lnTo>
                  <a:lnTo>
                    <a:pt x="3421" y="2110"/>
                  </a:lnTo>
                  <a:lnTo>
                    <a:pt x="3338" y="2014"/>
                  </a:lnTo>
                  <a:lnTo>
                    <a:pt x="3283" y="1958"/>
                  </a:lnTo>
                  <a:lnTo>
                    <a:pt x="3228" y="1917"/>
                  </a:lnTo>
                  <a:lnTo>
                    <a:pt x="3214" y="1931"/>
                  </a:lnTo>
                  <a:lnTo>
                    <a:pt x="3200" y="1945"/>
                  </a:lnTo>
                  <a:lnTo>
                    <a:pt x="3242" y="2027"/>
                  </a:lnTo>
                  <a:lnTo>
                    <a:pt x="3242" y="2027"/>
                  </a:lnTo>
                  <a:lnTo>
                    <a:pt x="3173" y="1972"/>
                  </a:lnTo>
                  <a:lnTo>
                    <a:pt x="3118" y="1917"/>
                  </a:lnTo>
                  <a:lnTo>
                    <a:pt x="3049" y="1890"/>
                  </a:lnTo>
                  <a:lnTo>
                    <a:pt x="2966" y="1862"/>
                  </a:lnTo>
                  <a:lnTo>
                    <a:pt x="2966" y="1876"/>
                  </a:lnTo>
                  <a:lnTo>
                    <a:pt x="2952" y="1890"/>
                  </a:lnTo>
                  <a:lnTo>
                    <a:pt x="2993" y="1986"/>
                  </a:lnTo>
                  <a:lnTo>
                    <a:pt x="3049" y="2083"/>
                  </a:lnTo>
                  <a:lnTo>
                    <a:pt x="3021" y="2083"/>
                  </a:lnTo>
                  <a:lnTo>
                    <a:pt x="2911" y="1931"/>
                  </a:lnTo>
                  <a:lnTo>
                    <a:pt x="2773" y="1821"/>
                  </a:lnTo>
                  <a:lnTo>
                    <a:pt x="2759" y="1807"/>
                  </a:lnTo>
                  <a:lnTo>
                    <a:pt x="2745" y="1821"/>
                  </a:lnTo>
                  <a:lnTo>
                    <a:pt x="2731" y="1834"/>
                  </a:lnTo>
                  <a:lnTo>
                    <a:pt x="2731" y="1848"/>
                  </a:lnTo>
                  <a:lnTo>
                    <a:pt x="2773" y="1972"/>
                  </a:lnTo>
                  <a:lnTo>
                    <a:pt x="2814" y="2083"/>
                  </a:lnTo>
                  <a:lnTo>
                    <a:pt x="2773" y="2083"/>
                  </a:lnTo>
                  <a:lnTo>
                    <a:pt x="2704" y="1986"/>
                  </a:lnTo>
                  <a:lnTo>
                    <a:pt x="2663" y="1945"/>
                  </a:lnTo>
                  <a:lnTo>
                    <a:pt x="2607" y="1903"/>
                  </a:lnTo>
                  <a:lnTo>
                    <a:pt x="2566" y="1903"/>
                  </a:lnTo>
                  <a:lnTo>
                    <a:pt x="2552" y="1931"/>
                  </a:lnTo>
                  <a:lnTo>
                    <a:pt x="2552" y="1945"/>
                  </a:lnTo>
                  <a:lnTo>
                    <a:pt x="2607" y="2110"/>
                  </a:lnTo>
                  <a:lnTo>
                    <a:pt x="2497" y="2124"/>
                  </a:lnTo>
                  <a:lnTo>
                    <a:pt x="2483" y="2027"/>
                  </a:lnTo>
                  <a:lnTo>
                    <a:pt x="2469" y="2000"/>
                  </a:lnTo>
                  <a:lnTo>
                    <a:pt x="2442" y="1986"/>
                  </a:lnTo>
                  <a:lnTo>
                    <a:pt x="2400" y="1986"/>
                  </a:lnTo>
                  <a:lnTo>
                    <a:pt x="2387" y="2000"/>
                  </a:lnTo>
                  <a:lnTo>
                    <a:pt x="2387" y="2014"/>
                  </a:lnTo>
                  <a:lnTo>
                    <a:pt x="2373" y="2152"/>
                  </a:lnTo>
                  <a:lnTo>
                    <a:pt x="2332" y="2165"/>
                  </a:lnTo>
                  <a:lnTo>
                    <a:pt x="2345" y="1972"/>
                  </a:lnTo>
                  <a:lnTo>
                    <a:pt x="2332" y="1931"/>
                  </a:lnTo>
                  <a:lnTo>
                    <a:pt x="2304" y="1917"/>
                  </a:lnTo>
                  <a:lnTo>
                    <a:pt x="2263" y="1917"/>
                  </a:lnTo>
                  <a:lnTo>
                    <a:pt x="2249" y="1931"/>
                  </a:lnTo>
                  <a:lnTo>
                    <a:pt x="2235" y="1945"/>
                  </a:lnTo>
                  <a:lnTo>
                    <a:pt x="2166" y="2083"/>
                  </a:lnTo>
                  <a:lnTo>
                    <a:pt x="2125" y="2221"/>
                  </a:lnTo>
                  <a:lnTo>
                    <a:pt x="2125" y="2165"/>
                  </a:lnTo>
                  <a:lnTo>
                    <a:pt x="2111" y="2110"/>
                  </a:lnTo>
                  <a:lnTo>
                    <a:pt x="2097" y="2069"/>
                  </a:lnTo>
                  <a:lnTo>
                    <a:pt x="2125" y="2055"/>
                  </a:lnTo>
                  <a:lnTo>
                    <a:pt x="2125" y="2041"/>
                  </a:lnTo>
                  <a:lnTo>
                    <a:pt x="2125" y="2014"/>
                  </a:lnTo>
                  <a:lnTo>
                    <a:pt x="2111" y="2000"/>
                  </a:lnTo>
                  <a:lnTo>
                    <a:pt x="2097" y="1986"/>
                  </a:lnTo>
                  <a:lnTo>
                    <a:pt x="2056" y="1986"/>
                  </a:lnTo>
                  <a:lnTo>
                    <a:pt x="2028" y="2014"/>
                  </a:lnTo>
                  <a:lnTo>
                    <a:pt x="1945" y="2165"/>
                  </a:lnTo>
                  <a:lnTo>
                    <a:pt x="1876" y="2331"/>
                  </a:lnTo>
                  <a:lnTo>
                    <a:pt x="1752" y="2386"/>
                  </a:lnTo>
                  <a:lnTo>
                    <a:pt x="1766" y="2345"/>
                  </a:lnTo>
                  <a:lnTo>
                    <a:pt x="1821" y="2248"/>
                  </a:lnTo>
                  <a:lnTo>
                    <a:pt x="1835" y="2193"/>
                  </a:lnTo>
                  <a:lnTo>
                    <a:pt x="1821" y="2138"/>
                  </a:lnTo>
                  <a:lnTo>
                    <a:pt x="1794" y="2124"/>
                  </a:lnTo>
                  <a:lnTo>
                    <a:pt x="1752" y="2124"/>
                  </a:lnTo>
                  <a:lnTo>
                    <a:pt x="1739" y="2138"/>
                  </a:lnTo>
                  <a:lnTo>
                    <a:pt x="1656" y="2221"/>
                  </a:lnTo>
                  <a:lnTo>
                    <a:pt x="1601" y="2317"/>
                  </a:lnTo>
                  <a:lnTo>
                    <a:pt x="1573" y="2414"/>
                  </a:lnTo>
                  <a:lnTo>
                    <a:pt x="1532" y="2524"/>
                  </a:lnTo>
                  <a:lnTo>
                    <a:pt x="1463" y="2579"/>
                  </a:lnTo>
                  <a:lnTo>
                    <a:pt x="1463" y="2579"/>
                  </a:lnTo>
                  <a:lnTo>
                    <a:pt x="1490" y="2469"/>
                  </a:lnTo>
                  <a:lnTo>
                    <a:pt x="1490" y="2414"/>
                  </a:lnTo>
                  <a:lnTo>
                    <a:pt x="1490" y="2358"/>
                  </a:lnTo>
                  <a:lnTo>
                    <a:pt x="1490" y="2345"/>
                  </a:lnTo>
                  <a:lnTo>
                    <a:pt x="1476" y="2345"/>
                  </a:lnTo>
                  <a:lnTo>
                    <a:pt x="1435" y="2372"/>
                  </a:lnTo>
                  <a:lnTo>
                    <a:pt x="1408" y="2414"/>
                  </a:lnTo>
                  <a:lnTo>
                    <a:pt x="1352" y="2510"/>
                  </a:lnTo>
                  <a:lnTo>
                    <a:pt x="1325" y="2620"/>
                  </a:lnTo>
                  <a:lnTo>
                    <a:pt x="1297" y="2717"/>
                  </a:lnTo>
                  <a:lnTo>
                    <a:pt x="1270" y="2758"/>
                  </a:lnTo>
                  <a:lnTo>
                    <a:pt x="1256" y="2662"/>
                  </a:lnTo>
                  <a:lnTo>
                    <a:pt x="1228" y="2565"/>
                  </a:lnTo>
                  <a:lnTo>
                    <a:pt x="1214" y="2551"/>
                  </a:lnTo>
                  <a:lnTo>
                    <a:pt x="1201" y="2551"/>
                  </a:lnTo>
                  <a:lnTo>
                    <a:pt x="1159" y="2634"/>
                  </a:lnTo>
                  <a:lnTo>
                    <a:pt x="1118" y="2717"/>
                  </a:lnTo>
                  <a:lnTo>
                    <a:pt x="1090" y="2814"/>
                  </a:lnTo>
                  <a:lnTo>
                    <a:pt x="1063" y="2910"/>
                  </a:lnTo>
                  <a:lnTo>
                    <a:pt x="1035" y="2800"/>
                  </a:lnTo>
                  <a:lnTo>
                    <a:pt x="1021" y="2786"/>
                  </a:lnTo>
                  <a:lnTo>
                    <a:pt x="1008" y="2786"/>
                  </a:lnTo>
                  <a:lnTo>
                    <a:pt x="994" y="2800"/>
                  </a:lnTo>
                  <a:lnTo>
                    <a:pt x="980" y="2814"/>
                  </a:lnTo>
                  <a:lnTo>
                    <a:pt x="966" y="3020"/>
                  </a:lnTo>
                  <a:lnTo>
                    <a:pt x="952" y="3241"/>
                  </a:lnTo>
                  <a:lnTo>
                    <a:pt x="897" y="3089"/>
                  </a:lnTo>
                  <a:lnTo>
                    <a:pt x="883" y="3089"/>
                  </a:lnTo>
                  <a:lnTo>
                    <a:pt x="842" y="3158"/>
                  </a:lnTo>
                  <a:lnTo>
                    <a:pt x="815" y="3227"/>
                  </a:lnTo>
                  <a:lnTo>
                    <a:pt x="801" y="3296"/>
                  </a:lnTo>
                  <a:lnTo>
                    <a:pt x="801" y="3379"/>
                  </a:lnTo>
                  <a:lnTo>
                    <a:pt x="773" y="3351"/>
                  </a:lnTo>
                  <a:lnTo>
                    <a:pt x="773" y="3338"/>
                  </a:lnTo>
                  <a:lnTo>
                    <a:pt x="773" y="3296"/>
                  </a:lnTo>
                  <a:lnTo>
                    <a:pt x="759" y="3269"/>
                  </a:lnTo>
                  <a:lnTo>
                    <a:pt x="773" y="3213"/>
                  </a:lnTo>
                  <a:lnTo>
                    <a:pt x="773" y="3172"/>
                  </a:lnTo>
                  <a:lnTo>
                    <a:pt x="746" y="3158"/>
                  </a:lnTo>
                  <a:lnTo>
                    <a:pt x="718" y="3144"/>
                  </a:lnTo>
                  <a:lnTo>
                    <a:pt x="677" y="3144"/>
                  </a:lnTo>
                  <a:lnTo>
                    <a:pt x="704" y="3103"/>
                  </a:lnTo>
                  <a:lnTo>
                    <a:pt x="704" y="3076"/>
                  </a:lnTo>
                  <a:lnTo>
                    <a:pt x="690" y="3034"/>
                  </a:lnTo>
                  <a:lnTo>
                    <a:pt x="663" y="3020"/>
                  </a:lnTo>
                  <a:lnTo>
                    <a:pt x="635" y="3007"/>
                  </a:lnTo>
                  <a:lnTo>
                    <a:pt x="649" y="2910"/>
                  </a:lnTo>
                  <a:lnTo>
                    <a:pt x="663" y="2896"/>
                  </a:lnTo>
                  <a:lnTo>
                    <a:pt x="677" y="2882"/>
                  </a:lnTo>
                  <a:lnTo>
                    <a:pt x="677" y="2827"/>
                  </a:lnTo>
                  <a:lnTo>
                    <a:pt x="649" y="2800"/>
                  </a:lnTo>
                  <a:lnTo>
                    <a:pt x="621" y="2786"/>
                  </a:lnTo>
                  <a:lnTo>
                    <a:pt x="594" y="2786"/>
                  </a:lnTo>
                  <a:lnTo>
                    <a:pt x="594" y="2772"/>
                  </a:lnTo>
                  <a:lnTo>
                    <a:pt x="621" y="2731"/>
                  </a:lnTo>
                  <a:lnTo>
                    <a:pt x="621" y="2689"/>
                  </a:lnTo>
                  <a:lnTo>
                    <a:pt x="594" y="2662"/>
                  </a:lnTo>
                  <a:lnTo>
                    <a:pt x="552" y="2648"/>
                  </a:lnTo>
                  <a:lnTo>
                    <a:pt x="497" y="2648"/>
                  </a:lnTo>
                  <a:lnTo>
                    <a:pt x="484" y="2620"/>
                  </a:lnTo>
                  <a:lnTo>
                    <a:pt x="497" y="2620"/>
                  </a:lnTo>
                  <a:lnTo>
                    <a:pt x="525" y="2607"/>
                  </a:lnTo>
                  <a:lnTo>
                    <a:pt x="539" y="2579"/>
                  </a:lnTo>
                  <a:lnTo>
                    <a:pt x="566" y="2538"/>
                  </a:lnTo>
                  <a:lnTo>
                    <a:pt x="552" y="2483"/>
                  </a:lnTo>
                  <a:lnTo>
                    <a:pt x="539" y="2469"/>
                  </a:lnTo>
                  <a:lnTo>
                    <a:pt x="511" y="2441"/>
                  </a:lnTo>
                  <a:lnTo>
                    <a:pt x="525" y="2427"/>
                  </a:lnTo>
                  <a:lnTo>
                    <a:pt x="635" y="2427"/>
                  </a:lnTo>
                  <a:lnTo>
                    <a:pt x="663" y="2400"/>
                  </a:lnTo>
                  <a:lnTo>
                    <a:pt x="677" y="2386"/>
                  </a:lnTo>
                  <a:lnTo>
                    <a:pt x="690" y="2358"/>
                  </a:lnTo>
                  <a:lnTo>
                    <a:pt x="690" y="2303"/>
                  </a:lnTo>
                  <a:lnTo>
                    <a:pt x="677" y="2276"/>
                  </a:lnTo>
                  <a:lnTo>
                    <a:pt x="649" y="2262"/>
                  </a:lnTo>
                  <a:lnTo>
                    <a:pt x="539" y="2179"/>
                  </a:lnTo>
                  <a:lnTo>
                    <a:pt x="539" y="2165"/>
                  </a:lnTo>
                  <a:lnTo>
                    <a:pt x="566" y="2179"/>
                  </a:lnTo>
                  <a:lnTo>
                    <a:pt x="594" y="2193"/>
                  </a:lnTo>
                  <a:lnTo>
                    <a:pt x="621" y="2193"/>
                  </a:lnTo>
                  <a:lnTo>
                    <a:pt x="663" y="2165"/>
                  </a:lnTo>
                  <a:lnTo>
                    <a:pt x="690" y="2152"/>
                  </a:lnTo>
                  <a:lnTo>
                    <a:pt x="690" y="2124"/>
                  </a:lnTo>
                  <a:lnTo>
                    <a:pt x="690" y="2096"/>
                  </a:lnTo>
                  <a:lnTo>
                    <a:pt x="677" y="2069"/>
                  </a:lnTo>
                  <a:lnTo>
                    <a:pt x="635" y="1986"/>
                  </a:lnTo>
                  <a:lnTo>
                    <a:pt x="635" y="1972"/>
                  </a:lnTo>
                  <a:lnTo>
                    <a:pt x="704" y="2000"/>
                  </a:lnTo>
                  <a:lnTo>
                    <a:pt x="759" y="2000"/>
                  </a:lnTo>
                  <a:lnTo>
                    <a:pt x="773" y="1986"/>
                  </a:lnTo>
                  <a:lnTo>
                    <a:pt x="787" y="1958"/>
                  </a:lnTo>
                  <a:lnTo>
                    <a:pt x="801" y="1903"/>
                  </a:lnTo>
                  <a:lnTo>
                    <a:pt x="801" y="1876"/>
                  </a:lnTo>
                  <a:lnTo>
                    <a:pt x="787" y="1862"/>
                  </a:lnTo>
                  <a:lnTo>
                    <a:pt x="746" y="1821"/>
                  </a:lnTo>
                  <a:lnTo>
                    <a:pt x="759" y="1793"/>
                  </a:lnTo>
                  <a:lnTo>
                    <a:pt x="759" y="1765"/>
                  </a:lnTo>
                  <a:lnTo>
                    <a:pt x="759" y="1738"/>
                  </a:lnTo>
                  <a:lnTo>
                    <a:pt x="746" y="1710"/>
                  </a:lnTo>
                  <a:lnTo>
                    <a:pt x="718" y="1683"/>
                  </a:lnTo>
                  <a:lnTo>
                    <a:pt x="815" y="1710"/>
                  </a:lnTo>
                  <a:lnTo>
                    <a:pt x="870" y="1710"/>
                  </a:lnTo>
                  <a:lnTo>
                    <a:pt x="911" y="1669"/>
                  </a:lnTo>
                  <a:lnTo>
                    <a:pt x="925" y="1627"/>
                  </a:lnTo>
                  <a:lnTo>
                    <a:pt x="911" y="1600"/>
                  </a:lnTo>
                  <a:lnTo>
                    <a:pt x="897" y="1572"/>
                  </a:lnTo>
                  <a:lnTo>
                    <a:pt x="828" y="1503"/>
                  </a:lnTo>
                  <a:lnTo>
                    <a:pt x="828" y="1503"/>
                  </a:lnTo>
                  <a:lnTo>
                    <a:pt x="897" y="1517"/>
                  </a:lnTo>
                  <a:lnTo>
                    <a:pt x="939" y="1517"/>
                  </a:lnTo>
                  <a:lnTo>
                    <a:pt x="980" y="1490"/>
                  </a:lnTo>
                  <a:lnTo>
                    <a:pt x="994" y="1434"/>
                  </a:lnTo>
                  <a:lnTo>
                    <a:pt x="980" y="1407"/>
                  </a:lnTo>
                  <a:lnTo>
                    <a:pt x="966" y="1393"/>
                  </a:lnTo>
                  <a:lnTo>
                    <a:pt x="1008" y="1365"/>
                  </a:lnTo>
                  <a:lnTo>
                    <a:pt x="1021" y="1338"/>
                  </a:lnTo>
                  <a:lnTo>
                    <a:pt x="1035" y="1297"/>
                  </a:lnTo>
                  <a:lnTo>
                    <a:pt x="1021" y="1269"/>
                  </a:lnTo>
                  <a:lnTo>
                    <a:pt x="980" y="1214"/>
                  </a:lnTo>
                  <a:lnTo>
                    <a:pt x="1021" y="1200"/>
                  </a:lnTo>
                  <a:lnTo>
                    <a:pt x="1049" y="1172"/>
                  </a:lnTo>
                  <a:lnTo>
                    <a:pt x="1063" y="1145"/>
                  </a:lnTo>
                  <a:lnTo>
                    <a:pt x="1063" y="1103"/>
                  </a:lnTo>
                  <a:lnTo>
                    <a:pt x="994" y="993"/>
                  </a:lnTo>
                  <a:lnTo>
                    <a:pt x="1008" y="966"/>
                  </a:lnTo>
                  <a:lnTo>
                    <a:pt x="1035" y="979"/>
                  </a:lnTo>
                  <a:lnTo>
                    <a:pt x="1063" y="993"/>
                  </a:lnTo>
                  <a:lnTo>
                    <a:pt x="1077" y="993"/>
                  </a:lnTo>
                  <a:lnTo>
                    <a:pt x="1118" y="966"/>
                  </a:lnTo>
                  <a:lnTo>
                    <a:pt x="1132" y="924"/>
                  </a:lnTo>
                  <a:lnTo>
                    <a:pt x="1132" y="897"/>
                  </a:lnTo>
                  <a:lnTo>
                    <a:pt x="1118" y="883"/>
                  </a:lnTo>
                  <a:lnTo>
                    <a:pt x="1049" y="800"/>
                  </a:lnTo>
                  <a:lnTo>
                    <a:pt x="1049" y="786"/>
                  </a:lnTo>
                  <a:lnTo>
                    <a:pt x="1090" y="786"/>
                  </a:lnTo>
                  <a:lnTo>
                    <a:pt x="1118" y="759"/>
                  </a:lnTo>
                  <a:lnTo>
                    <a:pt x="1118" y="731"/>
                  </a:lnTo>
                  <a:lnTo>
                    <a:pt x="1104" y="690"/>
                  </a:lnTo>
                  <a:lnTo>
                    <a:pt x="1077" y="662"/>
                  </a:lnTo>
                  <a:lnTo>
                    <a:pt x="1132" y="579"/>
                  </a:lnTo>
                  <a:lnTo>
                    <a:pt x="1146" y="552"/>
                  </a:lnTo>
                  <a:lnTo>
                    <a:pt x="1132" y="510"/>
                  </a:lnTo>
                  <a:lnTo>
                    <a:pt x="1118" y="483"/>
                  </a:lnTo>
                  <a:lnTo>
                    <a:pt x="1077" y="469"/>
                  </a:lnTo>
                  <a:lnTo>
                    <a:pt x="1077" y="441"/>
                  </a:lnTo>
                  <a:lnTo>
                    <a:pt x="1063" y="414"/>
                  </a:lnTo>
                  <a:lnTo>
                    <a:pt x="1049" y="400"/>
                  </a:lnTo>
                  <a:lnTo>
                    <a:pt x="1063" y="359"/>
                  </a:lnTo>
                  <a:lnTo>
                    <a:pt x="1063" y="331"/>
                  </a:lnTo>
                  <a:lnTo>
                    <a:pt x="1049" y="290"/>
                  </a:lnTo>
                  <a:lnTo>
                    <a:pt x="1035" y="276"/>
                  </a:lnTo>
                  <a:lnTo>
                    <a:pt x="1008" y="262"/>
                  </a:lnTo>
                  <a:lnTo>
                    <a:pt x="994" y="235"/>
                  </a:lnTo>
                  <a:lnTo>
                    <a:pt x="980" y="193"/>
                  </a:lnTo>
                  <a:lnTo>
                    <a:pt x="952" y="152"/>
                  </a:lnTo>
                  <a:lnTo>
                    <a:pt x="952" y="124"/>
                  </a:lnTo>
                  <a:lnTo>
                    <a:pt x="939" y="97"/>
                  </a:lnTo>
                  <a:lnTo>
                    <a:pt x="925" y="83"/>
                  </a:lnTo>
                  <a:lnTo>
                    <a:pt x="897" y="69"/>
                  </a:lnTo>
                  <a:lnTo>
                    <a:pt x="842" y="55"/>
                  </a:lnTo>
                  <a:lnTo>
                    <a:pt x="828" y="42"/>
                  </a:lnTo>
                  <a:lnTo>
                    <a:pt x="801" y="28"/>
                  </a:lnTo>
                  <a:lnTo>
                    <a:pt x="773" y="14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 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3669325" y="3197425"/>
              <a:ext cx="72775" cy="86225"/>
            </a:xfrm>
            <a:custGeom>
              <a:rect b="b" l="l" r="r" t="t"/>
              <a:pathLst>
                <a:path extrusionOk="0" h="3449" w="2911">
                  <a:moveTo>
                    <a:pt x="317" y="1642"/>
                  </a:moveTo>
                  <a:lnTo>
                    <a:pt x="442" y="1683"/>
                  </a:lnTo>
                  <a:lnTo>
                    <a:pt x="566" y="1725"/>
                  </a:lnTo>
                  <a:lnTo>
                    <a:pt x="648" y="1780"/>
                  </a:lnTo>
                  <a:lnTo>
                    <a:pt x="731" y="1835"/>
                  </a:lnTo>
                  <a:lnTo>
                    <a:pt x="786" y="1890"/>
                  </a:lnTo>
                  <a:lnTo>
                    <a:pt x="828" y="1959"/>
                  </a:lnTo>
                  <a:lnTo>
                    <a:pt x="855" y="2028"/>
                  </a:lnTo>
                  <a:lnTo>
                    <a:pt x="869" y="2083"/>
                  </a:lnTo>
                  <a:lnTo>
                    <a:pt x="883" y="2207"/>
                  </a:lnTo>
                  <a:lnTo>
                    <a:pt x="883" y="2318"/>
                  </a:lnTo>
                  <a:lnTo>
                    <a:pt x="855" y="2414"/>
                  </a:lnTo>
                  <a:lnTo>
                    <a:pt x="704" y="2387"/>
                  </a:lnTo>
                  <a:lnTo>
                    <a:pt x="593" y="2359"/>
                  </a:lnTo>
                  <a:lnTo>
                    <a:pt x="497" y="2304"/>
                  </a:lnTo>
                  <a:lnTo>
                    <a:pt x="414" y="2263"/>
                  </a:lnTo>
                  <a:lnTo>
                    <a:pt x="359" y="2194"/>
                  </a:lnTo>
                  <a:lnTo>
                    <a:pt x="317" y="2139"/>
                  </a:lnTo>
                  <a:lnTo>
                    <a:pt x="290" y="2070"/>
                  </a:lnTo>
                  <a:lnTo>
                    <a:pt x="262" y="2001"/>
                  </a:lnTo>
                  <a:lnTo>
                    <a:pt x="262" y="1932"/>
                  </a:lnTo>
                  <a:lnTo>
                    <a:pt x="262" y="1863"/>
                  </a:lnTo>
                  <a:lnTo>
                    <a:pt x="276" y="1752"/>
                  </a:lnTo>
                  <a:lnTo>
                    <a:pt x="317" y="1642"/>
                  </a:lnTo>
                  <a:close/>
                  <a:moveTo>
                    <a:pt x="1890" y="2125"/>
                  </a:moveTo>
                  <a:lnTo>
                    <a:pt x="2000" y="2166"/>
                  </a:lnTo>
                  <a:lnTo>
                    <a:pt x="2138" y="2207"/>
                  </a:lnTo>
                  <a:lnTo>
                    <a:pt x="2097" y="2318"/>
                  </a:lnTo>
                  <a:lnTo>
                    <a:pt x="2041" y="2414"/>
                  </a:lnTo>
                  <a:lnTo>
                    <a:pt x="2014" y="2469"/>
                  </a:lnTo>
                  <a:lnTo>
                    <a:pt x="1959" y="2525"/>
                  </a:lnTo>
                  <a:lnTo>
                    <a:pt x="1917" y="2566"/>
                  </a:lnTo>
                  <a:lnTo>
                    <a:pt x="1848" y="2607"/>
                  </a:lnTo>
                  <a:lnTo>
                    <a:pt x="1779" y="2635"/>
                  </a:lnTo>
                  <a:lnTo>
                    <a:pt x="1697" y="2649"/>
                  </a:lnTo>
                  <a:lnTo>
                    <a:pt x="1600" y="2649"/>
                  </a:lnTo>
                  <a:lnTo>
                    <a:pt x="1503" y="2635"/>
                  </a:lnTo>
                  <a:lnTo>
                    <a:pt x="1379" y="2594"/>
                  </a:lnTo>
                  <a:lnTo>
                    <a:pt x="1255" y="2525"/>
                  </a:lnTo>
                  <a:lnTo>
                    <a:pt x="1283" y="2428"/>
                  </a:lnTo>
                  <a:lnTo>
                    <a:pt x="1338" y="2332"/>
                  </a:lnTo>
                  <a:lnTo>
                    <a:pt x="1421" y="2249"/>
                  </a:lnTo>
                  <a:lnTo>
                    <a:pt x="1476" y="2207"/>
                  </a:lnTo>
                  <a:lnTo>
                    <a:pt x="1531" y="2166"/>
                  </a:lnTo>
                  <a:lnTo>
                    <a:pt x="1600" y="2139"/>
                  </a:lnTo>
                  <a:lnTo>
                    <a:pt x="1683" y="2125"/>
                  </a:lnTo>
                  <a:close/>
                  <a:moveTo>
                    <a:pt x="331" y="1"/>
                  </a:moveTo>
                  <a:lnTo>
                    <a:pt x="304" y="28"/>
                  </a:lnTo>
                  <a:lnTo>
                    <a:pt x="276" y="56"/>
                  </a:lnTo>
                  <a:lnTo>
                    <a:pt x="221" y="291"/>
                  </a:lnTo>
                  <a:lnTo>
                    <a:pt x="166" y="594"/>
                  </a:lnTo>
                  <a:lnTo>
                    <a:pt x="97" y="994"/>
                  </a:lnTo>
                  <a:lnTo>
                    <a:pt x="69" y="1228"/>
                  </a:lnTo>
                  <a:lnTo>
                    <a:pt x="28" y="1463"/>
                  </a:lnTo>
                  <a:lnTo>
                    <a:pt x="0" y="1697"/>
                  </a:lnTo>
                  <a:lnTo>
                    <a:pt x="0" y="1821"/>
                  </a:lnTo>
                  <a:lnTo>
                    <a:pt x="0" y="1932"/>
                  </a:lnTo>
                  <a:lnTo>
                    <a:pt x="28" y="2083"/>
                  </a:lnTo>
                  <a:lnTo>
                    <a:pt x="69" y="2221"/>
                  </a:lnTo>
                  <a:lnTo>
                    <a:pt x="111" y="2359"/>
                  </a:lnTo>
                  <a:lnTo>
                    <a:pt x="166" y="2497"/>
                  </a:lnTo>
                  <a:lnTo>
                    <a:pt x="235" y="2635"/>
                  </a:lnTo>
                  <a:lnTo>
                    <a:pt x="304" y="2759"/>
                  </a:lnTo>
                  <a:lnTo>
                    <a:pt x="386" y="2883"/>
                  </a:lnTo>
                  <a:lnTo>
                    <a:pt x="469" y="2980"/>
                  </a:lnTo>
                  <a:lnTo>
                    <a:pt x="579" y="3062"/>
                  </a:lnTo>
                  <a:lnTo>
                    <a:pt x="690" y="3131"/>
                  </a:lnTo>
                  <a:lnTo>
                    <a:pt x="828" y="3159"/>
                  </a:lnTo>
                  <a:lnTo>
                    <a:pt x="979" y="3173"/>
                  </a:lnTo>
                  <a:lnTo>
                    <a:pt x="1214" y="3159"/>
                  </a:lnTo>
                  <a:lnTo>
                    <a:pt x="1448" y="3118"/>
                  </a:lnTo>
                  <a:lnTo>
                    <a:pt x="1669" y="3049"/>
                  </a:lnTo>
                  <a:lnTo>
                    <a:pt x="1779" y="3007"/>
                  </a:lnTo>
                  <a:lnTo>
                    <a:pt x="1876" y="2952"/>
                  </a:lnTo>
                  <a:lnTo>
                    <a:pt x="1903" y="2966"/>
                  </a:lnTo>
                  <a:lnTo>
                    <a:pt x="2014" y="3035"/>
                  </a:lnTo>
                  <a:lnTo>
                    <a:pt x="2110" y="3104"/>
                  </a:lnTo>
                  <a:lnTo>
                    <a:pt x="2179" y="3187"/>
                  </a:lnTo>
                  <a:lnTo>
                    <a:pt x="2248" y="3269"/>
                  </a:lnTo>
                  <a:lnTo>
                    <a:pt x="2317" y="3352"/>
                  </a:lnTo>
                  <a:lnTo>
                    <a:pt x="2386" y="3435"/>
                  </a:lnTo>
                  <a:lnTo>
                    <a:pt x="2414" y="3449"/>
                  </a:lnTo>
                  <a:lnTo>
                    <a:pt x="2427" y="3449"/>
                  </a:lnTo>
                  <a:lnTo>
                    <a:pt x="2441" y="3435"/>
                  </a:lnTo>
                  <a:lnTo>
                    <a:pt x="2441" y="3421"/>
                  </a:lnTo>
                  <a:lnTo>
                    <a:pt x="2441" y="3352"/>
                  </a:lnTo>
                  <a:lnTo>
                    <a:pt x="2427" y="3297"/>
                  </a:lnTo>
                  <a:lnTo>
                    <a:pt x="2386" y="3228"/>
                  </a:lnTo>
                  <a:lnTo>
                    <a:pt x="2359" y="3173"/>
                  </a:lnTo>
                  <a:lnTo>
                    <a:pt x="2262" y="3076"/>
                  </a:lnTo>
                  <a:lnTo>
                    <a:pt x="2165" y="2994"/>
                  </a:lnTo>
                  <a:lnTo>
                    <a:pt x="2097" y="2925"/>
                  </a:lnTo>
                  <a:lnTo>
                    <a:pt x="2014" y="2869"/>
                  </a:lnTo>
                  <a:lnTo>
                    <a:pt x="2138" y="2759"/>
                  </a:lnTo>
                  <a:lnTo>
                    <a:pt x="2234" y="2649"/>
                  </a:lnTo>
                  <a:lnTo>
                    <a:pt x="2317" y="2538"/>
                  </a:lnTo>
                  <a:lnTo>
                    <a:pt x="2400" y="2401"/>
                  </a:lnTo>
                  <a:lnTo>
                    <a:pt x="2579" y="2028"/>
                  </a:lnTo>
                  <a:lnTo>
                    <a:pt x="2717" y="1683"/>
                  </a:lnTo>
                  <a:lnTo>
                    <a:pt x="2800" y="1490"/>
                  </a:lnTo>
                  <a:lnTo>
                    <a:pt x="2869" y="1146"/>
                  </a:lnTo>
                  <a:lnTo>
                    <a:pt x="2896" y="966"/>
                  </a:lnTo>
                  <a:lnTo>
                    <a:pt x="2910" y="801"/>
                  </a:lnTo>
                  <a:lnTo>
                    <a:pt x="2896" y="759"/>
                  </a:lnTo>
                  <a:lnTo>
                    <a:pt x="2869" y="732"/>
                  </a:lnTo>
                  <a:lnTo>
                    <a:pt x="2827" y="718"/>
                  </a:lnTo>
                  <a:lnTo>
                    <a:pt x="2786" y="732"/>
                  </a:lnTo>
                  <a:lnTo>
                    <a:pt x="2690" y="787"/>
                  </a:lnTo>
                  <a:lnTo>
                    <a:pt x="2607" y="856"/>
                  </a:lnTo>
                  <a:lnTo>
                    <a:pt x="2441" y="1035"/>
                  </a:lnTo>
                  <a:lnTo>
                    <a:pt x="2276" y="1228"/>
                  </a:lnTo>
                  <a:lnTo>
                    <a:pt x="2124" y="1394"/>
                  </a:lnTo>
                  <a:lnTo>
                    <a:pt x="1972" y="1283"/>
                  </a:lnTo>
                  <a:lnTo>
                    <a:pt x="1821" y="1201"/>
                  </a:lnTo>
                  <a:lnTo>
                    <a:pt x="1655" y="1132"/>
                  </a:lnTo>
                  <a:lnTo>
                    <a:pt x="1490" y="1077"/>
                  </a:lnTo>
                  <a:lnTo>
                    <a:pt x="1255" y="1008"/>
                  </a:lnTo>
                  <a:lnTo>
                    <a:pt x="993" y="939"/>
                  </a:lnTo>
                  <a:lnTo>
                    <a:pt x="773" y="884"/>
                  </a:lnTo>
                  <a:lnTo>
                    <a:pt x="704" y="856"/>
                  </a:lnTo>
                  <a:lnTo>
                    <a:pt x="676" y="828"/>
                  </a:lnTo>
                  <a:lnTo>
                    <a:pt x="648" y="690"/>
                  </a:lnTo>
                  <a:lnTo>
                    <a:pt x="593" y="553"/>
                  </a:lnTo>
                  <a:lnTo>
                    <a:pt x="566" y="428"/>
                  </a:lnTo>
                  <a:lnTo>
                    <a:pt x="511" y="277"/>
                  </a:lnTo>
                  <a:lnTo>
                    <a:pt x="469" y="139"/>
                  </a:lnTo>
                  <a:lnTo>
                    <a:pt x="442" y="70"/>
                  </a:lnTo>
                  <a:lnTo>
                    <a:pt x="414" y="28"/>
                  </a:lnTo>
                  <a:lnTo>
                    <a:pt x="3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3709325" y="3253300"/>
              <a:ext cx="4150" cy="7950"/>
            </a:xfrm>
            <a:custGeom>
              <a:rect b="b" l="l" r="r" t="t"/>
              <a:pathLst>
                <a:path extrusionOk="0" h="318" w="166">
                  <a:moveTo>
                    <a:pt x="110" y="0"/>
                  </a:moveTo>
                  <a:lnTo>
                    <a:pt x="97" y="14"/>
                  </a:lnTo>
                  <a:lnTo>
                    <a:pt x="41" y="138"/>
                  </a:lnTo>
                  <a:lnTo>
                    <a:pt x="14" y="207"/>
                  </a:lnTo>
                  <a:lnTo>
                    <a:pt x="0" y="276"/>
                  </a:lnTo>
                  <a:lnTo>
                    <a:pt x="14" y="303"/>
                  </a:lnTo>
                  <a:lnTo>
                    <a:pt x="41" y="317"/>
                  </a:lnTo>
                  <a:lnTo>
                    <a:pt x="69" y="317"/>
                  </a:lnTo>
                  <a:lnTo>
                    <a:pt x="83" y="290"/>
                  </a:lnTo>
                  <a:lnTo>
                    <a:pt x="138" y="179"/>
                  </a:lnTo>
                  <a:lnTo>
                    <a:pt x="166" y="41"/>
                  </a:lnTo>
                  <a:lnTo>
                    <a:pt x="166" y="1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3681375" y="3244325"/>
              <a:ext cx="4875" cy="8650"/>
            </a:xfrm>
            <a:custGeom>
              <a:rect b="b" l="l" r="r" t="t"/>
              <a:pathLst>
                <a:path extrusionOk="0" h="346" w="195">
                  <a:moveTo>
                    <a:pt x="166" y="0"/>
                  </a:moveTo>
                  <a:lnTo>
                    <a:pt x="153" y="14"/>
                  </a:lnTo>
                  <a:lnTo>
                    <a:pt x="139" y="14"/>
                  </a:lnTo>
                  <a:lnTo>
                    <a:pt x="111" y="28"/>
                  </a:lnTo>
                  <a:lnTo>
                    <a:pt x="84" y="56"/>
                  </a:lnTo>
                  <a:lnTo>
                    <a:pt x="70" y="97"/>
                  </a:lnTo>
                  <a:lnTo>
                    <a:pt x="56" y="138"/>
                  </a:lnTo>
                  <a:lnTo>
                    <a:pt x="15" y="221"/>
                  </a:lnTo>
                  <a:lnTo>
                    <a:pt x="1" y="263"/>
                  </a:lnTo>
                  <a:lnTo>
                    <a:pt x="1" y="304"/>
                  </a:lnTo>
                  <a:lnTo>
                    <a:pt x="29" y="331"/>
                  </a:lnTo>
                  <a:lnTo>
                    <a:pt x="56" y="345"/>
                  </a:lnTo>
                  <a:lnTo>
                    <a:pt x="97" y="331"/>
                  </a:lnTo>
                  <a:lnTo>
                    <a:pt x="125" y="290"/>
                  </a:lnTo>
                  <a:lnTo>
                    <a:pt x="153" y="249"/>
                  </a:lnTo>
                  <a:lnTo>
                    <a:pt x="166" y="207"/>
                  </a:lnTo>
                  <a:lnTo>
                    <a:pt x="194" y="138"/>
                  </a:lnTo>
                  <a:lnTo>
                    <a:pt x="194" y="97"/>
                  </a:lnTo>
                  <a:lnTo>
                    <a:pt x="194" y="56"/>
                  </a:lnTo>
                  <a:lnTo>
                    <a:pt x="194" y="42"/>
                  </a:lnTo>
                  <a:lnTo>
                    <a:pt x="194" y="28"/>
                  </a:lnTo>
                  <a:lnTo>
                    <a:pt x="180" y="1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45" name="Google Shape;345;p39"/>
          <p:cNvGrpSpPr/>
          <p:nvPr/>
        </p:nvGrpSpPr>
        <p:grpSpPr>
          <a:xfrm>
            <a:off x="3610715" y="2944549"/>
            <a:ext cx="838057" cy="1059895"/>
            <a:chOff x="331200" y="2441000"/>
            <a:chExt cx="144500" cy="182750"/>
          </a:xfrm>
        </p:grpSpPr>
        <p:sp>
          <p:nvSpPr>
            <p:cNvPr id="346" name="Google Shape;346;p39"/>
            <p:cNvSpPr/>
            <p:nvPr/>
          </p:nvSpPr>
          <p:spPr>
            <a:xfrm>
              <a:off x="369125" y="2573750"/>
              <a:ext cx="86225" cy="50000"/>
            </a:xfrm>
            <a:custGeom>
              <a:rect b="b" l="l" r="r" t="t"/>
              <a:pathLst>
                <a:path extrusionOk="0" h="2000" w="3449">
                  <a:moveTo>
                    <a:pt x="3269" y="0"/>
                  </a:moveTo>
                  <a:lnTo>
                    <a:pt x="3214" y="55"/>
                  </a:lnTo>
                  <a:lnTo>
                    <a:pt x="3159" y="110"/>
                  </a:lnTo>
                  <a:lnTo>
                    <a:pt x="3062" y="248"/>
                  </a:lnTo>
                  <a:lnTo>
                    <a:pt x="2993" y="386"/>
                  </a:lnTo>
                  <a:lnTo>
                    <a:pt x="2910" y="524"/>
                  </a:lnTo>
                  <a:lnTo>
                    <a:pt x="2800" y="648"/>
                  </a:lnTo>
                  <a:lnTo>
                    <a:pt x="2814" y="676"/>
                  </a:lnTo>
                  <a:lnTo>
                    <a:pt x="2842" y="800"/>
                  </a:lnTo>
                  <a:lnTo>
                    <a:pt x="2842" y="869"/>
                  </a:lnTo>
                  <a:lnTo>
                    <a:pt x="2842" y="938"/>
                  </a:lnTo>
                  <a:lnTo>
                    <a:pt x="2828" y="1007"/>
                  </a:lnTo>
                  <a:lnTo>
                    <a:pt x="2800" y="1062"/>
                  </a:lnTo>
                  <a:lnTo>
                    <a:pt x="2759" y="1103"/>
                  </a:lnTo>
                  <a:lnTo>
                    <a:pt x="2704" y="1145"/>
                  </a:lnTo>
                  <a:lnTo>
                    <a:pt x="2662" y="1145"/>
                  </a:lnTo>
                  <a:lnTo>
                    <a:pt x="2635" y="1131"/>
                  </a:lnTo>
                  <a:lnTo>
                    <a:pt x="2607" y="1103"/>
                  </a:lnTo>
                  <a:lnTo>
                    <a:pt x="2621" y="1062"/>
                  </a:lnTo>
                  <a:lnTo>
                    <a:pt x="2676" y="938"/>
                  </a:lnTo>
                  <a:lnTo>
                    <a:pt x="2690" y="869"/>
                  </a:lnTo>
                  <a:lnTo>
                    <a:pt x="2676" y="786"/>
                  </a:lnTo>
                  <a:lnTo>
                    <a:pt x="2676" y="759"/>
                  </a:lnTo>
                  <a:lnTo>
                    <a:pt x="2538" y="841"/>
                  </a:lnTo>
                  <a:lnTo>
                    <a:pt x="2414" y="924"/>
                  </a:lnTo>
                  <a:lnTo>
                    <a:pt x="2442" y="1076"/>
                  </a:lnTo>
                  <a:lnTo>
                    <a:pt x="2455" y="1214"/>
                  </a:lnTo>
                  <a:lnTo>
                    <a:pt x="2455" y="1255"/>
                  </a:lnTo>
                  <a:lnTo>
                    <a:pt x="2428" y="1296"/>
                  </a:lnTo>
                  <a:lnTo>
                    <a:pt x="2400" y="1310"/>
                  </a:lnTo>
                  <a:lnTo>
                    <a:pt x="2359" y="1310"/>
                  </a:lnTo>
                  <a:lnTo>
                    <a:pt x="2331" y="1296"/>
                  </a:lnTo>
                  <a:lnTo>
                    <a:pt x="2304" y="1283"/>
                  </a:lnTo>
                  <a:lnTo>
                    <a:pt x="2290" y="1255"/>
                  </a:lnTo>
                  <a:lnTo>
                    <a:pt x="2290" y="1227"/>
                  </a:lnTo>
                  <a:lnTo>
                    <a:pt x="2304" y="1200"/>
                  </a:lnTo>
                  <a:lnTo>
                    <a:pt x="2262" y="993"/>
                  </a:lnTo>
                  <a:lnTo>
                    <a:pt x="2042" y="1062"/>
                  </a:lnTo>
                  <a:lnTo>
                    <a:pt x="1904" y="1103"/>
                  </a:lnTo>
                  <a:lnTo>
                    <a:pt x="1945" y="1214"/>
                  </a:lnTo>
                  <a:lnTo>
                    <a:pt x="1973" y="1338"/>
                  </a:lnTo>
                  <a:lnTo>
                    <a:pt x="1986" y="1462"/>
                  </a:lnTo>
                  <a:lnTo>
                    <a:pt x="1973" y="1517"/>
                  </a:lnTo>
                  <a:lnTo>
                    <a:pt x="1959" y="1572"/>
                  </a:lnTo>
                  <a:lnTo>
                    <a:pt x="1945" y="1586"/>
                  </a:lnTo>
                  <a:lnTo>
                    <a:pt x="1918" y="1600"/>
                  </a:lnTo>
                  <a:lnTo>
                    <a:pt x="1890" y="1600"/>
                  </a:lnTo>
                  <a:lnTo>
                    <a:pt x="1862" y="1572"/>
                  </a:lnTo>
                  <a:lnTo>
                    <a:pt x="1821" y="1476"/>
                  </a:lnTo>
                  <a:lnTo>
                    <a:pt x="1793" y="1365"/>
                  </a:lnTo>
                  <a:lnTo>
                    <a:pt x="1752" y="1145"/>
                  </a:lnTo>
                  <a:lnTo>
                    <a:pt x="1449" y="1186"/>
                  </a:lnTo>
                  <a:lnTo>
                    <a:pt x="1490" y="1283"/>
                  </a:lnTo>
                  <a:lnTo>
                    <a:pt x="1545" y="1379"/>
                  </a:lnTo>
                  <a:lnTo>
                    <a:pt x="1559" y="1434"/>
                  </a:lnTo>
                  <a:lnTo>
                    <a:pt x="1545" y="1476"/>
                  </a:lnTo>
                  <a:lnTo>
                    <a:pt x="1518" y="1503"/>
                  </a:lnTo>
                  <a:lnTo>
                    <a:pt x="1462" y="1503"/>
                  </a:lnTo>
                  <a:lnTo>
                    <a:pt x="1421" y="1489"/>
                  </a:lnTo>
                  <a:lnTo>
                    <a:pt x="1393" y="1462"/>
                  </a:lnTo>
                  <a:lnTo>
                    <a:pt x="1338" y="1393"/>
                  </a:lnTo>
                  <a:lnTo>
                    <a:pt x="1297" y="1296"/>
                  </a:lnTo>
                  <a:lnTo>
                    <a:pt x="1269" y="1200"/>
                  </a:lnTo>
                  <a:lnTo>
                    <a:pt x="994" y="1200"/>
                  </a:lnTo>
                  <a:lnTo>
                    <a:pt x="1090" y="1379"/>
                  </a:lnTo>
                  <a:lnTo>
                    <a:pt x="1131" y="1462"/>
                  </a:lnTo>
                  <a:lnTo>
                    <a:pt x="1173" y="1558"/>
                  </a:lnTo>
                  <a:lnTo>
                    <a:pt x="1173" y="1586"/>
                  </a:lnTo>
                  <a:lnTo>
                    <a:pt x="1145" y="1614"/>
                  </a:lnTo>
                  <a:lnTo>
                    <a:pt x="1118" y="1641"/>
                  </a:lnTo>
                  <a:lnTo>
                    <a:pt x="1076" y="1627"/>
                  </a:lnTo>
                  <a:lnTo>
                    <a:pt x="1021" y="1600"/>
                  </a:lnTo>
                  <a:lnTo>
                    <a:pt x="980" y="1558"/>
                  </a:lnTo>
                  <a:lnTo>
                    <a:pt x="938" y="1503"/>
                  </a:lnTo>
                  <a:lnTo>
                    <a:pt x="897" y="1434"/>
                  </a:lnTo>
                  <a:lnTo>
                    <a:pt x="842" y="1296"/>
                  </a:lnTo>
                  <a:lnTo>
                    <a:pt x="800" y="1172"/>
                  </a:lnTo>
                  <a:lnTo>
                    <a:pt x="704" y="1145"/>
                  </a:lnTo>
                  <a:lnTo>
                    <a:pt x="621" y="1117"/>
                  </a:lnTo>
                  <a:lnTo>
                    <a:pt x="525" y="1062"/>
                  </a:lnTo>
                  <a:lnTo>
                    <a:pt x="456" y="993"/>
                  </a:lnTo>
                  <a:lnTo>
                    <a:pt x="387" y="910"/>
                  </a:lnTo>
                  <a:lnTo>
                    <a:pt x="304" y="814"/>
                  </a:lnTo>
                  <a:lnTo>
                    <a:pt x="263" y="759"/>
                  </a:lnTo>
                  <a:lnTo>
                    <a:pt x="207" y="731"/>
                  </a:lnTo>
                  <a:lnTo>
                    <a:pt x="152" y="717"/>
                  </a:lnTo>
                  <a:lnTo>
                    <a:pt x="111" y="717"/>
                  </a:lnTo>
                  <a:lnTo>
                    <a:pt x="1" y="745"/>
                  </a:lnTo>
                  <a:lnTo>
                    <a:pt x="70" y="1158"/>
                  </a:lnTo>
                  <a:lnTo>
                    <a:pt x="111" y="1352"/>
                  </a:lnTo>
                  <a:lnTo>
                    <a:pt x="152" y="1448"/>
                  </a:lnTo>
                  <a:lnTo>
                    <a:pt x="194" y="1545"/>
                  </a:lnTo>
                  <a:lnTo>
                    <a:pt x="249" y="1655"/>
                  </a:lnTo>
                  <a:lnTo>
                    <a:pt x="332" y="1738"/>
                  </a:lnTo>
                  <a:lnTo>
                    <a:pt x="414" y="1807"/>
                  </a:lnTo>
                  <a:lnTo>
                    <a:pt x="497" y="1876"/>
                  </a:lnTo>
                  <a:lnTo>
                    <a:pt x="607" y="1917"/>
                  </a:lnTo>
                  <a:lnTo>
                    <a:pt x="718" y="1945"/>
                  </a:lnTo>
                  <a:lnTo>
                    <a:pt x="828" y="1972"/>
                  </a:lnTo>
                  <a:lnTo>
                    <a:pt x="938" y="1986"/>
                  </a:lnTo>
                  <a:lnTo>
                    <a:pt x="1187" y="2000"/>
                  </a:lnTo>
                  <a:lnTo>
                    <a:pt x="1435" y="1972"/>
                  </a:lnTo>
                  <a:lnTo>
                    <a:pt x="1656" y="1945"/>
                  </a:lnTo>
                  <a:lnTo>
                    <a:pt x="1862" y="1903"/>
                  </a:lnTo>
                  <a:lnTo>
                    <a:pt x="2111" y="1848"/>
                  </a:lnTo>
                  <a:lnTo>
                    <a:pt x="2359" y="1779"/>
                  </a:lnTo>
                  <a:lnTo>
                    <a:pt x="2593" y="1696"/>
                  </a:lnTo>
                  <a:lnTo>
                    <a:pt x="2828" y="1586"/>
                  </a:lnTo>
                  <a:lnTo>
                    <a:pt x="2938" y="1517"/>
                  </a:lnTo>
                  <a:lnTo>
                    <a:pt x="3035" y="1448"/>
                  </a:lnTo>
                  <a:lnTo>
                    <a:pt x="3131" y="1365"/>
                  </a:lnTo>
                  <a:lnTo>
                    <a:pt x="3214" y="1283"/>
                  </a:lnTo>
                  <a:lnTo>
                    <a:pt x="3283" y="1186"/>
                  </a:lnTo>
                  <a:lnTo>
                    <a:pt x="3352" y="1076"/>
                  </a:lnTo>
                  <a:lnTo>
                    <a:pt x="3393" y="952"/>
                  </a:lnTo>
                  <a:lnTo>
                    <a:pt x="3435" y="827"/>
                  </a:lnTo>
                  <a:lnTo>
                    <a:pt x="3448" y="731"/>
                  </a:lnTo>
                  <a:lnTo>
                    <a:pt x="3448" y="634"/>
                  </a:lnTo>
                  <a:lnTo>
                    <a:pt x="3435" y="524"/>
                  </a:lnTo>
                  <a:lnTo>
                    <a:pt x="3407" y="414"/>
                  </a:lnTo>
                  <a:lnTo>
                    <a:pt x="3338" y="207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7" name="Google Shape;347;p39"/>
            <p:cNvSpPr/>
            <p:nvPr/>
          </p:nvSpPr>
          <p:spPr>
            <a:xfrm>
              <a:off x="331200" y="2441000"/>
              <a:ext cx="144500" cy="150350"/>
            </a:xfrm>
            <a:custGeom>
              <a:rect b="b" l="l" r="r" t="t"/>
              <a:pathLst>
                <a:path extrusionOk="0" h="6014" w="5780">
                  <a:moveTo>
                    <a:pt x="3876" y="2635"/>
                  </a:moveTo>
                  <a:lnTo>
                    <a:pt x="3959" y="2648"/>
                  </a:lnTo>
                  <a:lnTo>
                    <a:pt x="4055" y="2676"/>
                  </a:lnTo>
                  <a:lnTo>
                    <a:pt x="4138" y="2717"/>
                  </a:lnTo>
                  <a:lnTo>
                    <a:pt x="4221" y="2772"/>
                  </a:lnTo>
                  <a:lnTo>
                    <a:pt x="4303" y="2828"/>
                  </a:lnTo>
                  <a:lnTo>
                    <a:pt x="4372" y="2910"/>
                  </a:lnTo>
                  <a:lnTo>
                    <a:pt x="4455" y="3021"/>
                  </a:lnTo>
                  <a:lnTo>
                    <a:pt x="4510" y="3145"/>
                  </a:lnTo>
                  <a:lnTo>
                    <a:pt x="4565" y="3283"/>
                  </a:lnTo>
                  <a:lnTo>
                    <a:pt x="4607" y="3434"/>
                  </a:lnTo>
                  <a:lnTo>
                    <a:pt x="4621" y="3572"/>
                  </a:lnTo>
                  <a:lnTo>
                    <a:pt x="4607" y="3724"/>
                  </a:lnTo>
                  <a:lnTo>
                    <a:pt x="4579" y="3848"/>
                  </a:lnTo>
                  <a:lnTo>
                    <a:pt x="4552" y="3917"/>
                  </a:lnTo>
                  <a:lnTo>
                    <a:pt x="4510" y="3986"/>
                  </a:lnTo>
                  <a:lnTo>
                    <a:pt x="4455" y="4041"/>
                  </a:lnTo>
                  <a:lnTo>
                    <a:pt x="4400" y="4096"/>
                  </a:lnTo>
                  <a:lnTo>
                    <a:pt x="4345" y="4138"/>
                  </a:lnTo>
                  <a:lnTo>
                    <a:pt x="4290" y="4165"/>
                  </a:lnTo>
                  <a:lnTo>
                    <a:pt x="4221" y="4179"/>
                  </a:lnTo>
                  <a:lnTo>
                    <a:pt x="4083" y="4179"/>
                  </a:lnTo>
                  <a:lnTo>
                    <a:pt x="4014" y="4165"/>
                  </a:lnTo>
                  <a:lnTo>
                    <a:pt x="3862" y="4124"/>
                  </a:lnTo>
                  <a:lnTo>
                    <a:pt x="3738" y="4055"/>
                  </a:lnTo>
                  <a:lnTo>
                    <a:pt x="3614" y="3959"/>
                  </a:lnTo>
                  <a:lnTo>
                    <a:pt x="3503" y="3876"/>
                  </a:lnTo>
                  <a:lnTo>
                    <a:pt x="3379" y="3738"/>
                  </a:lnTo>
                  <a:lnTo>
                    <a:pt x="3310" y="3655"/>
                  </a:lnTo>
                  <a:lnTo>
                    <a:pt x="3255" y="3572"/>
                  </a:lnTo>
                  <a:lnTo>
                    <a:pt x="3200" y="3462"/>
                  </a:lnTo>
                  <a:lnTo>
                    <a:pt x="3173" y="3352"/>
                  </a:lnTo>
                  <a:lnTo>
                    <a:pt x="3173" y="3228"/>
                  </a:lnTo>
                  <a:lnTo>
                    <a:pt x="3186" y="3076"/>
                  </a:lnTo>
                  <a:lnTo>
                    <a:pt x="3214" y="2993"/>
                  </a:lnTo>
                  <a:lnTo>
                    <a:pt x="3255" y="2910"/>
                  </a:lnTo>
                  <a:lnTo>
                    <a:pt x="3310" y="2841"/>
                  </a:lnTo>
                  <a:lnTo>
                    <a:pt x="3366" y="2786"/>
                  </a:lnTo>
                  <a:lnTo>
                    <a:pt x="3435" y="2731"/>
                  </a:lnTo>
                  <a:lnTo>
                    <a:pt x="3517" y="2690"/>
                  </a:lnTo>
                  <a:lnTo>
                    <a:pt x="3600" y="2662"/>
                  </a:lnTo>
                  <a:lnTo>
                    <a:pt x="3683" y="2648"/>
                  </a:lnTo>
                  <a:lnTo>
                    <a:pt x="3779" y="2635"/>
                  </a:lnTo>
                  <a:close/>
                  <a:moveTo>
                    <a:pt x="2111" y="2745"/>
                  </a:moveTo>
                  <a:lnTo>
                    <a:pt x="2193" y="2772"/>
                  </a:lnTo>
                  <a:lnTo>
                    <a:pt x="2276" y="2786"/>
                  </a:lnTo>
                  <a:lnTo>
                    <a:pt x="2345" y="2828"/>
                  </a:lnTo>
                  <a:lnTo>
                    <a:pt x="2414" y="2855"/>
                  </a:lnTo>
                  <a:lnTo>
                    <a:pt x="2483" y="2910"/>
                  </a:lnTo>
                  <a:lnTo>
                    <a:pt x="2524" y="2966"/>
                  </a:lnTo>
                  <a:lnTo>
                    <a:pt x="2579" y="3021"/>
                  </a:lnTo>
                  <a:lnTo>
                    <a:pt x="2607" y="3090"/>
                  </a:lnTo>
                  <a:lnTo>
                    <a:pt x="2635" y="3159"/>
                  </a:lnTo>
                  <a:lnTo>
                    <a:pt x="2662" y="3228"/>
                  </a:lnTo>
                  <a:lnTo>
                    <a:pt x="2662" y="3310"/>
                  </a:lnTo>
                  <a:lnTo>
                    <a:pt x="2662" y="3393"/>
                  </a:lnTo>
                  <a:lnTo>
                    <a:pt x="2662" y="3476"/>
                  </a:lnTo>
                  <a:lnTo>
                    <a:pt x="2635" y="3559"/>
                  </a:lnTo>
                  <a:lnTo>
                    <a:pt x="2579" y="3710"/>
                  </a:lnTo>
                  <a:lnTo>
                    <a:pt x="2511" y="3848"/>
                  </a:lnTo>
                  <a:lnTo>
                    <a:pt x="2428" y="3972"/>
                  </a:lnTo>
                  <a:lnTo>
                    <a:pt x="2317" y="4083"/>
                  </a:lnTo>
                  <a:lnTo>
                    <a:pt x="2193" y="4179"/>
                  </a:lnTo>
                  <a:lnTo>
                    <a:pt x="2055" y="4262"/>
                  </a:lnTo>
                  <a:lnTo>
                    <a:pt x="1918" y="4317"/>
                  </a:lnTo>
                  <a:lnTo>
                    <a:pt x="1766" y="4358"/>
                  </a:lnTo>
                  <a:lnTo>
                    <a:pt x="1614" y="4358"/>
                  </a:lnTo>
                  <a:lnTo>
                    <a:pt x="1490" y="4345"/>
                  </a:lnTo>
                  <a:lnTo>
                    <a:pt x="1380" y="4303"/>
                  </a:lnTo>
                  <a:lnTo>
                    <a:pt x="1283" y="4234"/>
                  </a:lnTo>
                  <a:lnTo>
                    <a:pt x="1214" y="4138"/>
                  </a:lnTo>
                  <a:lnTo>
                    <a:pt x="1159" y="4027"/>
                  </a:lnTo>
                  <a:lnTo>
                    <a:pt x="1131" y="3890"/>
                  </a:lnTo>
                  <a:lnTo>
                    <a:pt x="1131" y="3738"/>
                  </a:lnTo>
                  <a:lnTo>
                    <a:pt x="1131" y="3586"/>
                  </a:lnTo>
                  <a:lnTo>
                    <a:pt x="1173" y="3434"/>
                  </a:lnTo>
                  <a:lnTo>
                    <a:pt x="1228" y="3269"/>
                  </a:lnTo>
                  <a:lnTo>
                    <a:pt x="1311" y="3117"/>
                  </a:lnTo>
                  <a:lnTo>
                    <a:pt x="1352" y="3048"/>
                  </a:lnTo>
                  <a:lnTo>
                    <a:pt x="1421" y="2979"/>
                  </a:lnTo>
                  <a:lnTo>
                    <a:pt x="1476" y="2924"/>
                  </a:lnTo>
                  <a:lnTo>
                    <a:pt x="1545" y="2869"/>
                  </a:lnTo>
                  <a:lnTo>
                    <a:pt x="1628" y="2814"/>
                  </a:lnTo>
                  <a:lnTo>
                    <a:pt x="1711" y="2786"/>
                  </a:lnTo>
                  <a:lnTo>
                    <a:pt x="1807" y="2759"/>
                  </a:lnTo>
                  <a:lnTo>
                    <a:pt x="1904" y="2745"/>
                  </a:lnTo>
                  <a:close/>
                  <a:moveTo>
                    <a:pt x="3035" y="4152"/>
                  </a:moveTo>
                  <a:lnTo>
                    <a:pt x="3076" y="4165"/>
                  </a:lnTo>
                  <a:lnTo>
                    <a:pt x="3145" y="4207"/>
                  </a:lnTo>
                  <a:lnTo>
                    <a:pt x="3214" y="4290"/>
                  </a:lnTo>
                  <a:lnTo>
                    <a:pt x="3269" y="4372"/>
                  </a:lnTo>
                  <a:lnTo>
                    <a:pt x="3324" y="4455"/>
                  </a:lnTo>
                  <a:lnTo>
                    <a:pt x="3407" y="4607"/>
                  </a:lnTo>
                  <a:lnTo>
                    <a:pt x="3421" y="4689"/>
                  </a:lnTo>
                  <a:lnTo>
                    <a:pt x="3435" y="4786"/>
                  </a:lnTo>
                  <a:lnTo>
                    <a:pt x="3407" y="4869"/>
                  </a:lnTo>
                  <a:lnTo>
                    <a:pt x="3393" y="4910"/>
                  </a:lnTo>
                  <a:lnTo>
                    <a:pt x="3366" y="4938"/>
                  </a:lnTo>
                  <a:lnTo>
                    <a:pt x="3338" y="4965"/>
                  </a:lnTo>
                  <a:lnTo>
                    <a:pt x="3297" y="4965"/>
                  </a:lnTo>
                  <a:lnTo>
                    <a:pt x="3241" y="4951"/>
                  </a:lnTo>
                  <a:lnTo>
                    <a:pt x="3173" y="4938"/>
                  </a:lnTo>
                  <a:lnTo>
                    <a:pt x="3104" y="4938"/>
                  </a:lnTo>
                  <a:lnTo>
                    <a:pt x="3035" y="4965"/>
                  </a:lnTo>
                  <a:lnTo>
                    <a:pt x="2966" y="4993"/>
                  </a:lnTo>
                  <a:lnTo>
                    <a:pt x="2924" y="4993"/>
                  </a:lnTo>
                  <a:lnTo>
                    <a:pt x="2883" y="4979"/>
                  </a:lnTo>
                  <a:lnTo>
                    <a:pt x="2855" y="4951"/>
                  </a:lnTo>
                  <a:lnTo>
                    <a:pt x="2828" y="4910"/>
                  </a:lnTo>
                  <a:lnTo>
                    <a:pt x="2800" y="4827"/>
                  </a:lnTo>
                  <a:lnTo>
                    <a:pt x="2800" y="4745"/>
                  </a:lnTo>
                  <a:lnTo>
                    <a:pt x="2828" y="4579"/>
                  </a:lnTo>
                  <a:lnTo>
                    <a:pt x="2869" y="4400"/>
                  </a:lnTo>
                  <a:lnTo>
                    <a:pt x="2910" y="4290"/>
                  </a:lnTo>
                  <a:lnTo>
                    <a:pt x="2966" y="4207"/>
                  </a:lnTo>
                  <a:lnTo>
                    <a:pt x="2979" y="4179"/>
                  </a:lnTo>
                  <a:lnTo>
                    <a:pt x="3007" y="4165"/>
                  </a:lnTo>
                  <a:lnTo>
                    <a:pt x="3035" y="4152"/>
                  </a:lnTo>
                  <a:close/>
                  <a:moveTo>
                    <a:pt x="2828" y="1"/>
                  </a:moveTo>
                  <a:lnTo>
                    <a:pt x="2607" y="14"/>
                  </a:lnTo>
                  <a:lnTo>
                    <a:pt x="2414" y="42"/>
                  </a:lnTo>
                  <a:lnTo>
                    <a:pt x="2207" y="97"/>
                  </a:lnTo>
                  <a:lnTo>
                    <a:pt x="2028" y="166"/>
                  </a:lnTo>
                  <a:lnTo>
                    <a:pt x="1904" y="180"/>
                  </a:lnTo>
                  <a:lnTo>
                    <a:pt x="1793" y="194"/>
                  </a:lnTo>
                  <a:lnTo>
                    <a:pt x="1697" y="221"/>
                  </a:lnTo>
                  <a:lnTo>
                    <a:pt x="1587" y="249"/>
                  </a:lnTo>
                  <a:lnTo>
                    <a:pt x="1490" y="290"/>
                  </a:lnTo>
                  <a:lnTo>
                    <a:pt x="1393" y="345"/>
                  </a:lnTo>
                  <a:lnTo>
                    <a:pt x="1200" y="469"/>
                  </a:lnTo>
                  <a:lnTo>
                    <a:pt x="1021" y="621"/>
                  </a:lnTo>
                  <a:lnTo>
                    <a:pt x="869" y="800"/>
                  </a:lnTo>
                  <a:lnTo>
                    <a:pt x="718" y="993"/>
                  </a:lnTo>
                  <a:lnTo>
                    <a:pt x="580" y="1200"/>
                  </a:lnTo>
                  <a:lnTo>
                    <a:pt x="456" y="1421"/>
                  </a:lnTo>
                  <a:lnTo>
                    <a:pt x="359" y="1655"/>
                  </a:lnTo>
                  <a:lnTo>
                    <a:pt x="263" y="1890"/>
                  </a:lnTo>
                  <a:lnTo>
                    <a:pt x="180" y="2124"/>
                  </a:lnTo>
                  <a:lnTo>
                    <a:pt x="111" y="2359"/>
                  </a:lnTo>
                  <a:lnTo>
                    <a:pt x="56" y="2579"/>
                  </a:lnTo>
                  <a:lnTo>
                    <a:pt x="28" y="2786"/>
                  </a:lnTo>
                  <a:lnTo>
                    <a:pt x="1" y="2993"/>
                  </a:lnTo>
                  <a:lnTo>
                    <a:pt x="1" y="3117"/>
                  </a:lnTo>
                  <a:lnTo>
                    <a:pt x="1" y="3241"/>
                  </a:lnTo>
                  <a:lnTo>
                    <a:pt x="14" y="3352"/>
                  </a:lnTo>
                  <a:lnTo>
                    <a:pt x="28" y="3462"/>
                  </a:lnTo>
                  <a:lnTo>
                    <a:pt x="56" y="3572"/>
                  </a:lnTo>
                  <a:lnTo>
                    <a:pt x="97" y="3669"/>
                  </a:lnTo>
                  <a:lnTo>
                    <a:pt x="138" y="3765"/>
                  </a:lnTo>
                  <a:lnTo>
                    <a:pt x="194" y="3848"/>
                  </a:lnTo>
                  <a:lnTo>
                    <a:pt x="318" y="4027"/>
                  </a:lnTo>
                  <a:lnTo>
                    <a:pt x="456" y="4179"/>
                  </a:lnTo>
                  <a:lnTo>
                    <a:pt x="635" y="4331"/>
                  </a:lnTo>
                  <a:lnTo>
                    <a:pt x="814" y="4483"/>
                  </a:lnTo>
                  <a:lnTo>
                    <a:pt x="938" y="4579"/>
                  </a:lnTo>
                  <a:lnTo>
                    <a:pt x="1049" y="4676"/>
                  </a:lnTo>
                  <a:lnTo>
                    <a:pt x="1145" y="4786"/>
                  </a:lnTo>
                  <a:lnTo>
                    <a:pt x="1228" y="4896"/>
                  </a:lnTo>
                  <a:lnTo>
                    <a:pt x="1297" y="5020"/>
                  </a:lnTo>
                  <a:lnTo>
                    <a:pt x="1366" y="5158"/>
                  </a:lnTo>
                  <a:lnTo>
                    <a:pt x="1407" y="5296"/>
                  </a:lnTo>
                  <a:lnTo>
                    <a:pt x="1435" y="5448"/>
                  </a:lnTo>
                  <a:lnTo>
                    <a:pt x="1435" y="5476"/>
                  </a:lnTo>
                  <a:lnTo>
                    <a:pt x="1518" y="5448"/>
                  </a:lnTo>
                  <a:lnTo>
                    <a:pt x="1669" y="5448"/>
                  </a:lnTo>
                  <a:lnTo>
                    <a:pt x="1738" y="5476"/>
                  </a:lnTo>
                  <a:lnTo>
                    <a:pt x="1807" y="5517"/>
                  </a:lnTo>
                  <a:lnTo>
                    <a:pt x="1862" y="5572"/>
                  </a:lnTo>
                  <a:lnTo>
                    <a:pt x="1986" y="5724"/>
                  </a:lnTo>
                  <a:lnTo>
                    <a:pt x="2083" y="5820"/>
                  </a:lnTo>
                  <a:lnTo>
                    <a:pt x="2180" y="5889"/>
                  </a:lnTo>
                  <a:lnTo>
                    <a:pt x="2180" y="5793"/>
                  </a:lnTo>
                  <a:lnTo>
                    <a:pt x="2180" y="5696"/>
                  </a:lnTo>
                  <a:lnTo>
                    <a:pt x="2193" y="5586"/>
                  </a:lnTo>
                  <a:lnTo>
                    <a:pt x="2221" y="5489"/>
                  </a:lnTo>
                  <a:lnTo>
                    <a:pt x="2235" y="5462"/>
                  </a:lnTo>
                  <a:lnTo>
                    <a:pt x="2262" y="5462"/>
                  </a:lnTo>
                  <a:lnTo>
                    <a:pt x="2290" y="5476"/>
                  </a:lnTo>
                  <a:lnTo>
                    <a:pt x="2290" y="5503"/>
                  </a:lnTo>
                  <a:lnTo>
                    <a:pt x="2317" y="5738"/>
                  </a:lnTo>
                  <a:lnTo>
                    <a:pt x="2345" y="5972"/>
                  </a:lnTo>
                  <a:lnTo>
                    <a:pt x="2497" y="6000"/>
                  </a:lnTo>
                  <a:lnTo>
                    <a:pt x="2648" y="6013"/>
                  </a:lnTo>
                  <a:lnTo>
                    <a:pt x="2621" y="5889"/>
                  </a:lnTo>
                  <a:lnTo>
                    <a:pt x="2607" y="5738"/>
                  </a:lnTo>
                  <a:lnTo>
                    <a:pt x="2607" y="5669"/>
                  </a:lnTo>
                  <a:lnTo>
                    <a:pt x="2621" y="5600"/>
                  </a:lnTo>
                  <a:lnTo>
                    <a:pt x="2648" y="5531"/>
                  </a:lnTo>
                  <a:lnTo>
                    <a:pt x="2676" y="5476"/>
                  </a:lnTo>
                  <a:lnTo>
                    <a:pt x="2704" y="5476"/>
                  </a:lnTo>
                  <a:lnTo>
                    <a:pt x="2731" y="5489"/>
                  </a:lnTo>
                  <a:lnTo>
                    <a:pt x="2773" y="5600"/>
                  </a:lnTo>
                  <a:lnTo>
                    <a:pt x="2786" y="5724"/>
                  </a:lnTo>
                  <a:lnTo>
                    <a:pt x="2800" y="5848"/>
                  </a:lnTo>
                  <a:lnTo>
                    <a:pt x="2814" y="5958"/>
                  </a:lnTo>
                  <a:lnTo>
                    <a:pt x="2814" y="6013"/>
                  </a:lnTo>
                  <a:lnTo>
                    <a:pt x="2979" y="6013"/>
                  </a:lnTo>
                  <a:lnTo>
                    <a:pt x="3131" y="5986"/>
                  </a:lnTo>
                  <a:lnTo>
                    <a:pt x="3090" y="5807"/>
                  </a:lnTo>
                  <a:lnTo>
                    <a:pt x="3076" y="5710"/>
                  </a:lnTo>
                  <a:lnTo>
                    <a:pt x="3076" y="5613"/>
                  </a:lnTo>
                  <a:lnTo>
                    <a:pt x="3076" y="5600"/>
                  </a:lnTo>
                  <a:lnTo>
                    <a:pt x="3090" y="5586"/>
                  </a:lnTo>
                  <a:lnTo>
                    <a:pt x="3104" y="5586"/>
                  </a:lnTo>
                  <a:lnTo>
                    <a:pt x="3117" y="5600"/>
                  </a:lnTo>
                  <a:lnTo>
                    <a:pt x="3186" y="5669"/>
                  </a:lnTo>
                  <a:lnTo>
                    <a:pt x="3228" y="5765"/>
                  </a:lnTo>
                  <a:lnTo>
                    <a:pt x="3255" y="5862"/>
                  </a:lnTo>
                  <a:lnTo>
                    <a:pt x="3283" y="5958"/>
                  </a:lnTo>
                  <a:lnTo>
                    <a:pt x="3338" y="5958"/>
                  </a:lnTo>
                  <a:lnTo>
                    <a:pt x="3490" y="5917"/>
                  </a:lnTo>
                  <a:lnTo>
                    <a:pt x="3655" y="5875"/>
                  </a:lnTo>
                  <a:lnTo>
                    <a:pt x="3655" y="5834"/>
                  </a:lnTo>
                  <a:lnTo>
                    <a:pt x="3641" y="5738"/>
                  </a:lnTo>
                  <a:lnTo>
                    <a:pt x="3628" y="5641"/>
                  </a:lnTo>
                  <a:lnTo>
                    <a:pt x="3628" y="5544"/>
                  </a:lnTo>
                  <a:lnTo>
                    <a:pt x="3655" y="5448"/>
                  </a:lnTo>
                  <a:lnTo>
                    <a:pt x="3669" y="5434"/>
                  </a:lnTo>
                  <a:lnTo>
                    <a:pt x="3697" y="5434"/>
                  </a:lnTo>
                  <a:lnTo>
                    <a:pt x="3710" y="5448"/>
                  </a:lnTo>
                  <a:lnTo>
                    <a:pt x="3752" y="5544"/>
                  </a:lnTo>
                  <a:lnTo>
                    <a:pt x="3766" y="5641"/>
                  </a:lnTo>
                  <a:lnTo>
                    <a:pt x="3807" y="5820"/>
                  </a:lnTo>
                  <a:lnTo>
                    <a:pt x="3945" y="5765"/>
                  </a:lnTo>
                  <a:lnTo>
                    <a:pt x="4069" y="5682"/>
                  </a:lnTo>
                  <a:lnTo>
                    <a:pt x="4055" y="5600"/>
                  </a:lnTo>
                  <a:lnTo>
                    <a:pt x="4028" y="5517"/>
                  </a:lnTo>
                  <a:lnTo>
                    <a:pt x="4014" y="5420"/>
                  </a:lnTo>
                  <a:lnTo>
                    <a:pt x="4014" y="5365"/>
                  </a:lnTo>
                  <a:lnTo>
                    <a:pt x="4028" y="5324"/>
                  </a:lnTo>
                  <a:lnTo>
                    <a:pt x="4041" y="5282"/>
                  </a:lnTo>
                  <a:lnTo>
                    <a:pt x="4069" y="5269"/>
                  </a:lnTo>
                  <a:lnTo>
                    <a:pt x="4083" y="5269"/>
                  </a:lnTo>
                  <a:lnTo>
                    <a:pt x="4124" y="5310"/>
                  </a:lnTo>
                  <a:lnTo>
                    <a:pt x="4138" y="5379"/>
                  </a:lnTo>
                  <a:lnTo>
                    <a:pt x="4179" y="5503"/>
                  </a:lnTo>
                  <a:lnTo>
                    <a:pt x="4193" y="5558"/>
                  </a:lnTo>
                  <a:lnTo>
                    <a:pt x="4317" y="5379"/>
                  </a:lnTo>
                  <a:lnTo>
                    <a:pt x="4455" y="5200"/>
                  </a:lnTo>
                  <a:lnTo>
                    <a:pt x="4579" y="5076"/>
                  </a:lnTo>
                  <a:lnTo>
                    <a:pt x="4648" y="5020"/>
                  </a:lnTo>
                  <a:lnTo>
                    <a:pt x="4731" y="4979"/>
                  </a:lnTo>
                  <a:lnTo>
                    <a:pt x="4717" y="4883"/>
                  </a:lnTo>
                  <a:lnTo>
                    <a:pt x="4717" y="4814"/>
                  </a:lnTo>
                  <a:lnTo>
                    <a:pt x="4717" y="4758"/>
                  </a:lnTo>
                  <a:lnTo>
                    <a:pt x="4745" y="4689"/>
                  </a:lnTo>
                  <a:lnTo>
                    <a:pt x="4758" y="4634"/>
                  </a:lnTo>
                  <a:lnTo>
                    <a:pt x="4827" y="4538"/>
                  </a:lnTo>
                  <a:lnTo>
                    <a:pt x="4910" y="4441"/>
                  </a:lnTo>
                  <a:lnTo>
                    <a:pt x="5145" y="4124"/>
                  </a:lnTo>
                  <a:lnTo>
                    <a:pt x="5365" y="3807"/>
                  </a:lnTo>
                  <a:lnTo>
                    <a:pt x="5517" y="3545"/>
                  </a:lnTo>
                  <a:lnTo>
                    <a:pt x="5586" y="3407"/>
                  </a:lnTo>
                  <a:lnTo>
                    <a:pt x="5641" y="3269"/>
                  </a:lnTo>
                  <a:lnTo>
                    <a:pt x="5682" y="3131"/>
                  </a:lnTo>
                  <a:lnTo>
                    <a:pt x="5724" y="2979"/>
                  </a:lnTo>
                  <a:lnTo>
                    <a:pt x="5751" y="2841"/>
                  </a:lnTo>
                  <a:lnTo>
                    <a:pt x="5779" y="2704"/>
                  </a:lnTo>
                  <a:lnTo>
                    <a:pt x="5779" y="2552"/>
                  </a:lnTo>
                  <a:lnTo>
                    <a:pt x="5779" y="2414"/>
                  </a:lnTo>
                  <a:lnTo>
                    <a:pt x="5765" y="2262"/>
                  </a:lnTo>
                  <a:lnTo>
                    <a:pt x="5751" y="2124"/>
                  </a:lnTo>
                  <a:lnTo>
                    <a:pt x="5724" y="1973"/>
                  </a:lnTo>
                  <a:lnTo>
                    <a:pt x="5669" y="1835"/>
                  </a:lnTo>
                  <a:lnTo>
                    <a:pt x="5614" y="1683"/>
                  </a:lnTo>
                  <a:lnTo>
                    <a:pt x="5558" y="1545"/>
                  </a:lnTo>
                  <a:lnTo>
                    <a:pt x="5476" y="1407"/>
                  </a:lnTo>
                  <a:lnTo>
                    <a:pt x="5393" y="1269"/>
                  </a:lnTo>
                  <a:lnTo>
                    <a:pt x="5310" y="1145"/>
                  </a:lnTo>
                  <a:lnTo>
                    <a:pt x="5200" y="1021"/>
                  </a:lnTo>
                  <a:lnTo>
                    <a:pt x="5103" y="911"/>
                  </a:lnTo>
                  <a:lnTo>
                    <a:pt x="4993" y="800"/>
                  </a:lnTo>
                  <a:lnTo>
                    <a:pt x="4869" y="690"/>
                  </a:lnTo>
                  <a:lnTo>
                    <a:pt x="4745" y="594"/>
                  </a:lnTo>
                  <a:lnTo>
                    <a:pt x="4621" y="511"/>
                  </a:lnTo>
                  <a:lnTo>
                    <a:pt x="4496" y="414"/>
                  </a:lnTo>
                  <a:lnTo>
                    <a:pt x="4359" y="345"/>
                  </a:lnTo>
                  <a:lnTo>
                    <a:pt x="4221" y="276"/>
                  </a:lnTo>
                  <a:lnTo>
                    <a:pt x="4069" y="207"/>
                  </a:lnTo>
                  <a:lnTo>
                    <a:pt x="3931" y="166"/>
                  </a:lnTo>
                  <a:lnTo>
                    <a:pt x="3779" y="111"/>
                  </a:lnTo>
                  <a:lnTo>
                    <a:pt x="3628" y="83"/>
                  </a:lnTo>
                  <a:lnTo>
                    <a:pt x="3435" y="42"/>
                  </a:lnTo>
                  <a:lnTo>
                    <a:pt x="3241" y="14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353" name="Google Shape;353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360" name="Google Shape;360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365" name="Google Shape;365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369" name="Google Shape;369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375" name="Google Shape;375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8" name="Google Shape;378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379" name="Google Shape;379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384" name="Google Shape;384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390" name="Google Shape;390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397" name="Google Shape;397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00" name="Google Shape;400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3" name="Google Shape;403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04" name="Google Shape;404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11" name="Google Shape;411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6" name="Google Shape;416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17" name="Google Shape;417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21" name="Google Shape;421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22" name="Google Shape;422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2" name="Google Shape;432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39" name="Google Shape;439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44" name="Google Shape;444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50" name="Google Shape;450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57" name="Google Shape;457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1" name="Google Shape;461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62" name="Google Shape;462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67" name="Google Shape;467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73" name="Google Shape;473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3" name="Google Shape;483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484" name="Google Shape;484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7" name="Google Shape;487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88" name="Google Shape;488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8" name="Google Shape;498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499" name="Google Shape;499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3" name="Google Shape;503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04" name="Google Shape;50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4" name="Google Shape;514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15" name="Google Shape;515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23" name="Google Shape;523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28" name="Google Shape;528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33" name="Google Shape;533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39" name="Google Shape;539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46" name="Google Shape;546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50" name="Google Shape;550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56" name="Google Shape;556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" name="Google Shape;562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563" name="Google Shape;563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567" name="Google Shape;567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572" name="Google Shape;572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579" name="Google Shape;579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587" name="Google Shape;587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592" name="Google Shape;592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596" name="Google Shape;596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600" name="Google Shape;600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605" name="Google Shape;605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610" name="Google Shape;610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616" name="Google Shape;616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623" name="Google Shape;623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0" name="Google Shape;630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631" name="Google Shape;631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644" name="Google Shape;644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649" name="Google Shape;649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653" name="Google Shape;653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9" name="Google Shape;659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660" name="Google Shape;660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8" name="Google Shape;668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669" name="Google Shape;669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1" name="Google Shape;681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682" name="Google Shape;682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695" name="Google Shape;695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708" name="Google Shape;708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715" name="Google Shape;715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731" name="Google Shape;731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737" name="Google Shape;737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738" name="Google Shape;738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1" name="Google Shape;741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42" name="Google Shape;742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5" name="Google Shape;745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46" name="Google Shape;746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50" name="Google Shape;750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3" name="Google Shape;753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754" name="Google Shape;754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763" name="Google Shape;763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788" name="Google Shape;788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789" name="Google Shape;789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1" name="Google Shape;791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792" name="Google Shape;792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4" name="Google Shape;794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795" name="Google Shape;795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97" name="Google Shape;797;p4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0" name="Google Shape;50;p14"/>
          <p:cNvSpPr txBox="1"/>
          <p:nvPr>
            <p:ph idx="2" type="body"/>
          </p:nvPr>
        </p:nvSpPr>
        <p:spPr>
          <a:xfrm>
            <a:off x="4676048" y="1495425"/>
            <a:ext cx="3456600" cy="25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lt1"/>
                </a:solidFill>
              </a:rPr>
              <a:t>EDIT IN POWERPOINT®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Click on the button under the presentation preview that says "Download as PowerPoint template". You will get a .pptx file that you can edit in PowerPoint.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400" u="sng">
                <a:solidFill>
                  <a:schemeClr val="lt1"/>
                </a:solidFill>
                <a:hlinkClick action="ppaction://hlinksldjump" r:id="rId3"/>
              </a:rPr>
              <a:t>Presentation design slide</a:t>
            </a:r>
            <a:r>
              <a:rPr lang="en" sz="1400">
                <a:solidFill>
                  <a:schemeClr val="lt1"/>
                </a:solidFill>
              </a:rPr>
              <a:t>)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" sz="1400"/>
            </a:br>
            <a:endParaRPr sz="1400"/>
          </a:p>
        </p:txBody>
      </p:sp>
      <p:sp>
        <p:nvSpPr>
          <p:cNvPr id="51" name="Google Shape;51;p14"/>
          <p:cNvSpPr txBox="1"/>
          <p:nvPr>
            <p:ph idx="2" type="body"/>
          </p:nvPr>
        </p:nvSpPr>
        <p:spPr>
          <a:xfrm>
            <a:off x="1011500" y="3905925"/>
            <a:ext cx="51207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B9CBEF"/>
                </a:solidFill>
              </a:rPr>
              <a:t>More info on how to use this template at </a:t>
            </a:r>
            <a:r>
              <a:rPr b="1" lang="en" sz="1000" u="sng">
                <a:solidFill>
                  <a:srgbClr val="B9CBEF"/>
                </a:solidFill>
                <a:hlinkClick r:id="rId4"/>
              </a:rPr>
              <a:t>www.slidescarnival.com/help-use-presentation-template</a:t>
            </a:r>
            <a:endParaRPr b="1" sz="1000">
              <a:solidFill>
                <a:srgbClr val="B9CBE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9CBEF"/>
                </a:solidFill>
              </a:rPr>
              <a:t>This template is free to use under </a:t>
            </a:r>
            <a:r>
              <a:rPr lang="en" sz="1000" u="sng">
                <a:solidFill>
                  <a:srgbClr val="B9CBEF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rgbClr val="B9CBEF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B9CBE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B9CBE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B9CBEF"/>
              </a:solidFill>
            </a:endParaRPr>
          </a:p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1011500" y="1495425"/>
            <a:ext cx="3456600" cy="25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lt1"/>
                </a:solidFill>
              </a:rPr>
              <a:t>EDIT IN GOOGLE SLIDES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Click on the button under the presentation preview that says "Use as Google Slides Theme".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You will get a copy of this document on your Google Drive and will be able to edit, add or delete slides.</a:t>
            </a:r>
            <a:br>
              <a:rPr lang="en" sz="1400">
                <a:solidFill>
                  <a:schemeClr val="lt1"/>
                </a:solidFill>
              </a:rPr>
            </a:br>
            <a:r>
              <a:rPr lang="en" sz="1400">
                <a:solidFill>
                  <a:schemeClr val="lt1"/>
                </a:solidFill>
              </a:rPr>
              <a:t>You have to be signed in to your Google account.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1"/>
          <p:cNvSpPr txBox="1"/>
          <p:nvPr/>
        </p:nvSpPr>
        <p:spPr>
          <a:xfrm>
            <a:off x="2468650" y="761875"/>
            <a:ext cx="54699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Now you can use any emoji as an icon!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803" name="Google Shape;803;p41"/>
          <p:cNvSpPr txBox="1"/>
          <p:nvPr/>
        </p:nvSpPr>
        <p:spPr>
          <a:xfrm>
            <a:off x="9605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674EA7"/>
                </a:highlight>
                <a:latin typeface="Averia Serif Libre Light"/>
                <a:ea typeface="Averia Serif Libre Light"/>
                <a:cs typeface="Averia Serif Libre Light"/>
                <a:sym typeface="Averia Serif Libre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674EA7"/>
              </a:highlight>
              <a:latin typeface="Averia Serif Libre Light"/>
              <a:ea typeface="Averia Serif Libre Light"/>
              <a:cs typeface="Averia Serif Libre Light"/>
              <a:sym typeface="Averia Serif Libre Light"/>
            </a:endParaRPr>
          </a:p>
        </p:txBody>
      </p:sp>
      <p:sp>
        <p:nvSpPr>
          <p:cNvPr id="804" name="Google Shape;804;p41"/>
          <p:cNvSpPr txBox="1"/>
          <p:nvPr/>
        </p:nvSpPr>
        <p:spPr>
          <a:xfrm>
            <a:off x="801375" y="780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B9CBEF"/>
                </a:solidFill>
                <a:latin typeface="Arvo"/>
                <a:ea typeface="Arvo"/>
                <a:cs typeface="Arvo"/>
                <a:sym typeface="Arvo"/>
              </a:rPr>
              <a:t>😉</a:t>
            </a:r>
            <a:endParaRPr sz="9600">
              <a:solidFill>
                <a:srgbClr val="B9CBE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11" name="Google Shape;811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12" name="Google Shape;812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13" name="Google Shape;813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4" name="Google Shape;814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15" name="Google Shape;815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16" name="Google Shape;816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7" name="Google Shape;817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18" name="Google Shape;818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19" name="Google Shape;819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0" name="Google Shape;820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21" name="Google Shape;821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22" name="Google Shape;822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23" name="Google Shape;823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645250" y="2878750"/>
            <a:ext cx="5151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Dreadful Transition Headline</a:t>
            </a:r>
            <a:endParaRPr/>
          </a:p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645250" y="4059251"/>
            <a:ext cx="515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2208375" y="2009400"/>
            <a:ext cx="47271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</a:t>
            </a:r>
            <a:r>
              <a:rPr lang="en">
                <a:solidFill>
                  <a:srgbClr val="FF9900"/>
                </a:solidFill>
              </a:rPr>
              <a:t>frightful</a:t>
            </a:r>
            <a:r>
              <a:rPr lang="en"/>
              <a:t> thoughts from the reader”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1009650" y="1581150"/>
            <a:ext cx="7121100" cy="28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🎃"/>
            </a:pPr>
            <a:r>
              <a:rPr lang="en"/>
              <a:t>Here you have a list of items. Nice bullets, ah?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🎃"/>
            </a:pPr>
            <a:r>
              <a:rPr lang="en"/>
              <a:t>And some bloodcurdling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🎃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/>
        </p:nvSpPr>
        <p:spPr>
          <a:xfrm>
            <a:off x="3512653" y="559600"/>
            <a:ext cx="2118694" cy="2352983"/>
          </a:xfrm>
          <a:custGeom>
            <a:rect b="b" l="l" r="r" t="t"/>
            <a:pathLst>
              <a:path extrusionOk="0" h="8317" w="7489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5" name="Google Shape;75;p18"/>
          <p:cNvSpPr txBox="1"/>
          <p:nvPr>
            <p:ph idx="4294967295" type="ctrTitle"/>
          </p:nvPr>
        </p:nvSpPr>
        <p:spPr>
          <a:xfrm>
            <a:off x="685800" y="21929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MACABRE CONCEPT</a:t>
            </a:r>
            <a:endParaRPr b="1" sz="6000">
              <a:solidFill>
                <a:srgbClr val="FFFFFF"/>
              </a:solidFill>
            </a:endParaRPr>
          </a:p>
        </p:txBody>
      </p:sp>
      <p:sp>
        <p:nvSpPr>
          <p:cNvPr id="76" name="Google Shape;76;p18"/>
          <p:cNvSpPr txBox="1"/>
          <p:nvPr>
            <p:ph idx="4294967295" type="subTitle"/>
          </p:nvPr>
        </p:nvSpPr>
        <p:spPr>
          <a:xfrm>
            <a:off x="2636450" y="3259150"/>
            <a:ext cx="3871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9CBEF"/>
                </a:solidFill>
              </a:rPr>
              <a:t>Bring the fear of your audience over a key concept using icons or illustrations</a:t>
            </a:r>
            <a:endParaRPr>
              <a:solidFill>
                <a:srgbClr val="B9CBE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1011498" y="1495425"/>
            <a:ext cx="34566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ghosts and vampire skin, the color produced by the combination of all the colors of the visible spectrum.</a:t>
            </a:r>
            <a:endParaRPr/>
          </a:p>
        </p:txBody>
      </p:sp>
      <p:sp>
        <p:nvSpPr>
          <p:cNvPr id="82" name="Google Shape;82;p19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676044" y="1495425"/>
            <a:ext cx="34566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bats, witch clothes, and of enchanted cats. It is the darkest color, the result of the absence of or complete absorption of light.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1009650" y="1066800"/>
            <a:ext cx="7121100" cy="5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89" name="Google Shape;89;p20"/>
          <p:cNvSpPr txBox="1"/>
          <p:nvPr>
            <p:ph idx="1" type="body"/>
          </p:nvPr>
        </p:nvSpPr>
        <p:spPr>
          <a:xfrm>
            <a:off x="1009650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Orange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pumpkins. The colour orange is named after the appearance of the ripe orange fruit.</a:t>
            </a:r>
            <a:endParaRPr/>
          </a:p>
        </p:txBody>
      </p:sp>
      <p:sp>
        <p:nvSpPr>
          <p:cNvPr id="90" name="Google Shape;90;p20"/>
          <p:cNvSpPr txBox="1"/>
          <p:nvPr>
            <p:ph idx="2" type="body"/>
          </p:nvPr>
        </p:nvSpPr>
        <p:spPr>
          <a:xfrm>
            <a:off x="3402024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Purple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dusk before the dark night comes.  Is the color most often associated with royalty, magic, and mystery.</a:t>
            </a:r>
            <a:endParaRPr/>
          </a:p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5794399" y="1495425"/>
            <a:ext cx="22758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lloween2017">
  <a:themeElements>
    <a:clrScheme name="Custom 347">
      <a:dk1>
        <a:srgbClr val="000000"/>
      </a:dk1>
      <a:lt1>
        <a:srgbClr val="FFFFFF"/>
      </a:lt1>
      <a:dk2>
        <a:srgbClr val="666985"/>
      </a:dk2>
      <a:lt2>
        <a:srgbClr val="DDDEE9"/>
      </a:lt2>
      <a:accent1>
        <a:srgbClr val="F37700"/>
      </a:accent1>
      <a:accent2>
        <a:srgbClr val="FF9900"/>
      </a:accent2>
      <a:accent3>
        <a:srgbClr val="FFCC00"/>
      </a:accent3>
      <a:accent4>
        <a:srgbClr val="6D83B1"/>
      </a:accent4>
      <a:accent5>
        <a:srgbClr val="89A3D6"/>
      </a:accent5>
      <a:accent6>
        <a:srgbClr val="B9CBE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