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Lato Hairline"/>
      <p:regular r:id="rId40"/>
      <p:bold r:id="rId41"/>
      <p:italic r:id="rId42"/>
      <p:boldItalic r:id="rId43"/>
    </p:embeddedFont>
    <p:embeddedFont>
      <p:font typeface="Lato 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B07ABE-B6AF-4313-8902-8DD1749F5810}">
  <a:tblStyle styleId="{28B07ABE-B6AF-4313-8902-8DD1749F58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Hairline-regular.fntdata"/><Relationship Id="rId20" Type="http://schemas.openxmlformats.org/officeDocument/2006/relationships/slide" Target="slides/slide15.xml"/><Relationship Id="rId42" Type="http://schemas.openxmlformats.org/officeDocument/2006/relationships/font" Target="fonts/LatoHairline-italic.fntdata"/><Relationship Id="rId41" Type="http://schemas.openxmlformats.org/officeDocument/2006/relationships/font" Target="fonts/LatoHairline-bold.fntdata"/><Relationship Id="rId22" Type="http://schemas.openxmlformats.org/officeDocument/2006/relationships/slide" Target="slides/slide17.xml"/><Relationship Id="rId44" Type="http://schemas.openxmlformats.org/officeDocument/2006/relationships/font" Target="fonts/LatoLight-regular.fntdata"/><Relationship Id="rId21" Type="http://schemas.openxmlformats.org/officeDocument/2006/relationships/slide" Target="slides/slide16.xml"/><Relationship Id="rId43" Type="http://schemas.openxmlformats.org/officeDocument/2006/relationships/font" Target="fonts/LatoHairline-boldItalic.fntdata"/><Relationship Id="rId24" Type="http://schemas.openxmlformats.org/officeDocument/2006/relationships/slide" Target="slides/slide19.xml"/><Relationship Id="rId46" Type="http://schemas.openxmlformats.org/officeDocument/2006/relationships/font" Target="fonts/LatoLight-italic.fntdata"/><Relationship Id="rId23" Type="http://schemas.openxmlformats.org/officeDocument/2006/relationships/slide" Target="slides/slide18.xml"/><Relationship Id="rId45" Type="http://schemas.openxmlformats.org/officeDocument/2006/relationships/font" Target="fonts/Lato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LatoLigh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4fe34cdf6_3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4fe34cdf6_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2ad5b4435_6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62ad5b4435_6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0" name="Google Shape;10;p2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55" name="Google Shape;55;p12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3" name="Google Shape;13;p3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graphicburger.com/?s=watercolo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latofonts.com/lato-free-fonts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Relationship Id="rId4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4294967295" type="title"/>
          </p:nvPr>
        </p:nvSpPr>
        <p:spPr>
          <a:xfrm>
            <a:off x="457200" y="2720575"/>
            <a:ext cx="3250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Google Shape;130;p22"/>
          <p:cNvSpPr txBox="1"/>
          <p:nvPr>
            <p:ph idx="4294967295" type="body"/>
          </p:nvPr>
        </p:nvSpPr>
        <p:spPr>
          <a:xfrm>
            <a:off x="457200" y="3536625"/>
            <a:ext cx="3250800" cy="11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4294967295" type="title"/>
          </p:nvPr>
        </p:nvSpPr>
        <p:spPr>
          <a:xfrm>
            <a:off x="2194950" y="27145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Want big impact?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Use big image.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2194546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Gray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457200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White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3931892" y="2382972"/>
            <a:ext cx="2033700" cy="2033700"/>
          </a:xfrm>
          <a:prstGeom prst="ellipse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Black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2" name="Google Shape;152;p25"/>
          <p:cNvGraphicFramePr/>
          <p:nvPr/>
        </p:nvGraphicFramePr>
        <p:xfrm>
          <a:off x="573800" y="2451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{28B07ABE-B6AF-4313-8902-8DD1749F5810}</a:tableStyleId>
              </a:tblPr>
              <a:tblGrid>
                <a:gridCol w="1215525"/>
                <a:gridCol w="1215525"/>
                <a:gridCol w="1215525"/>
                <a:gridCol w="1215525"/>
              </a:tblGrid>
              <a:tr h="53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>
            <a:off x="1328047" y="949025"/>
            <a:ext cx="6545104" cy="311794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idx="4294967295" type="title"/>
          </p:nvPr>
        </p:nvSpPr>
        <p:spPr>
          <a:xfrm>
            <a:off x="1816350" y="167825"/>
            <a:ext cx="5511300" cy="4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Maps</a:t>
            </a:r>
            <a:endParaRPr sz="14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504325" y="1550075"/>
            <a:ext cx="655200" cy="2028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1863218" y="192654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3191493" y="3175474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4029193" y="171194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6316893" y="213124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6930993" y="3495599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4543893" y="3409924"/>
            <a:ext cx="113397" cy="150888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4294967295" type="ctrTitle"/>
          </p:nvPr>
        </p:nvSpPr>
        <p:spPr>
          <a:xfrm>
            <a:off x="1752975" y="1811950"/>
            <a:ext cx="5637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73" name="Google Shape;173;p27"/>
          <p:cNvSpPr txBox="1"/>
          <p:nvPr>
            <p:ph idx="4294967295" type="subTitle"/>
          </p:nvPr>
        </p:nvSpPr>
        <p:spPr>
          <a:xfrm>
            <a:off x="1752975" y="2763854"/>
            <a:ext cx="563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89,526,124$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8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1" name="Google Shape;181;p28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100%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28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3" name="Google Shape;183;p28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185,244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8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5" name="Google Shape;185;p2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611475" y="2513578"/>
            <a:ext cx="1816800" cy="1495800"/>
          </a:xfrm>
          <a:prstGeom prst="homePlate">
            <a:avLst>
              <a:gd fmla="val 30129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first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2187129" y="2513578"/>
            <a:ext cx="1851900" cy="1495800"/>
          </a:xfrm>
          <a:prstGeom prst="chevron">
            <a:avLst>
              <a:gd fmla="val 29853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second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3797724" y="2513578"/>
            <a:ext cx="1851900" cy="1495800"/>
          </a:xfrm>
          <a:prstGeom prst="chevron">
            <a:avLst>
              <a:gd fmla="val 29853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last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489775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1" name="Google Shape;201;p30"/>
          <p:cNvSpPr txBox="1"/>
          <p:nvPr>
            <p:ph idx="2" type="body"/>
          </p:nvPr>
        </p:nvSpPr>
        <p:spPr>
          <a:xfrm>
            <a:off x="2415137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2" name="Google Shape;202;p30"/>
          <p:cNvSpPr txBox="1"/>
          <p:nvPr>
            <p:ph idx="3" type="body"/>
          </p:nvPr>
        </p:nvSpPr>
        <p:spPr>
          <a:xfrm>
            <a:off x="4340500" y="20838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89775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2415137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6" name="Google Shape;206;p30"/>
          <p:cNvSpPr txBox="1"/>
          <p:nvPr>
            <p:ph idx="3" type="body"/>
          </p:nvPr>
        </p:nvSpPr>
        <p:spPr>
          <a:xfrm>
            <a:off x="4340500" y="3455475"/>
            <a:ext cx="1831500" cy="13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12" name="Google Shape;212;p3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" name="Google Shape;213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945132" cy="4101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4345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293406" y="12974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57200" y="12974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45F06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B45F06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45F06"/>
                </a:solidFill>
              </a:rPr>
              <a:t>This template is free to use under </a:t>
            </a:r>
            <a:r>
              <a:rPr lang="en" sz="1000" u="sng">
                <a:solidFill>
                  <a:srgbClr val="B45F06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B45F0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45F06"/>
              </a:solidFill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/>
          <p:nvPr/>
        </p:nvSpPr>
        <p:spPr>
          <a:xfrm>
            <a:off x="9558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2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Android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10491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/>
          <p:nvPr/>
        </p:nvSpPr>
        <p:spPr>
          <a:xfrm>
            <a:off x="9532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/>
          <p:nvPr/>
        </p:nvSpPr>
        <p:spPr>
          <a:xfrm>
            <a:off x="10849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8" name="Google Shape;228;p3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3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iPhone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/>
          <p:nvPr/>
        </p:nvSpPr>
        <p:spPr>
          <a:xfrm>
            <a:off x="408877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6075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Google Shape;236;p3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4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Tablet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/>
          <p:nvPr/>
        </p:nvSpPr>
        <p:spPr>
          <a:xfrm>
            <a:off x="516325" y="10711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6776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Google Shape;244;p3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5"/>
          <p:cNvSpPr txBox="1"/>
          <p:nvPr>
            <p:ph idx="4294967295" type="body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Desktop </a:t>
            </a: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idx="4294967295" type="ctrTitle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Google Shape;251;p36"/>
          <p:cNvSpPr txBox="1"/>
          <p:nvPr>
            <p:ph idx="4294967295" type="subTitle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Google Shape;252;p36"/>
          <p:cNvSpPr txBox="1"/>
          <p:nvPr>
            <p:ph idx="4294967295" type="body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find me at: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@username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user@mail.me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53" name="Google Shape;253;p3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9" name="Google Shape;259;p37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Presentation template by </a:t>
            </a:r>
            <a:r>
              <a:rPr lang="en" u="sng">
                <a:solidFill>
                  <a:srgbClr val="3D85C6"/>
                </a:solidFill>
                <a:hlinkClick r:id="rId3"/>
              </a:rPr>
              <a:t>SlidesCarnival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Photographs by </a:t>
            </a:r>
            <a:r>
              <a:rPr lang="en" u="sng">
                <a:solidFill>
                  <a:srgbClr val="3D85C6"/>
                </a:solidFill>
                <a:hlinkClick r:id="rId4"/>
              </a:rPr>
              <a:t>Unsplash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Watercolor textures</a:t>
            </a:r>
            <a:r>
              <a:rPr lang="en"/>
              <a:t> by </a:t>
            </a:r>
            <a:r>
              <a:rPr lang="en" u="sng">
                <a:solidFill>
                  <a:srgbClr val="3D85C6"/>
                </a:solidFill>
                <a:hlinkClick r:id="rId5"/>
              </a:rPr>
              <a:t>GraphicBurguer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260" name="Google Shape;260;p3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6" name="Google Shape;266;p38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Titles: Lato Thin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Body copy: Lato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this page: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D85C6"/>
                </a:solidFill>
                <a:hlinkClick r:id="rId3"/>
              </a:rPr>
              <a:t>http://www.latofonts.com/lato-free-fonts/</a:t>
            </a:r>
            <a:endParaRPr sz="14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7" name="Google Shape;267;p38"/>
          <p:cNvSpPr txBox="1"/>
          <p:nvPr/>
        </p:nvSpPr>
        <p:spPr>
          <a:xfrm>
            <a:off x="457200" y="4095450"/>
            <a:ext cx="5511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0B5394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8" name="Google Shape;268;p3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Change fill color and opacity.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9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9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9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9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9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9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9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9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9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9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63" name="Google Shape;363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70" name="Google Shape;370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75" name="Google Shape;375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79" name="Google Shape;379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85" name="Google Shape;385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89" name="Google Shape;389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394" name="Google Shape;394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00" name="Google Shape;400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07" name="Google Shape;407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10" name="Google Shape;410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14" name="Google Shape;414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21" name="Google Shape;421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27" name="Google Shape;427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31" name="Google Shape;431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32" name="Google Shape;432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" name="Google Shape;442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49" name="Google Shape;449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54" name="Google Shape;454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60" name="Google Shape;460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67" name="Google Shape;467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72" name="Google Shape;472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77" name="Google Shape;477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2" name="Google Shape;482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3" name="Google Shape;48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3" name="Google Shape;493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94" name="Google Shape;494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7" name="Google Shape;497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98" name="Google Shape;49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09" name="Google Shape;509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3" name="Google Shape;513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14" name="Google Shape;51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4" name="Google Shape;524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25" name="Google Shape;525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33" name="Google Shape;53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38" name="Google Shape;538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43" name="Google Shape;543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49" name="Google Shape;549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56" name="Google Shape;556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60" name="Google Shape;560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66" name="Google Shape;566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73" name="Google Shape;573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77" name="Google Shape;577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82" name="Google Shape;582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89" name="Google Shape;589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97" name="Google Shape;597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02" name="Google Shape;602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06" name="Google Shape;606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10" name="Google Shape;610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15" name="Google Shape;615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20" name="Google Shape;620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26" name="Google Shape;626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33" name="Google Shape;633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41" name="Google Shape;641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54" name="Google Shape;654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8" name="Google Shape;658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59" name="Google Shape;659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63" name="Google Shape;663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70" name="Google Shape;670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79" name="Google Shape;679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692" name="Google Shape;692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05" name="Google Shape;705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18" name="Google Shape;718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25" name="Google Shape;725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41" name="Google Shape;741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47" name="Google Shape;747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48" name="Google Shape;748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1" name="Google Shape;751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52" name="Google Shape;752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56" name="Google Shape;756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60" name="Google Shape;760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3" name="Google Shape;763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64" name="Google Shape;764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73" name="Google Shape;773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798" name="Google Shape;798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99" name="Google Shape;799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02" name="Google Shape;802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05" name="Google Shape;805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7" name="Google Shape;807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08" name="Google Shape;808;p4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1"/>
          <p:cNvSpPr txBox="1"/>
          <p:nvPr/>
        </p:nvSpPr>
        <p:spPr>
          <a:xfrm>
            <a:off x="22400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Now you can use any emoji as an icon!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4" name="Google Shape;814;p41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990000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5" name="Google Shape;815;p41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FF"/>
                </a:solidFill>
              </a:rPr>
              <a:t>😉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816" name="Google Shape;816;p41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</a:rPr>
              <a:t>I am Jayden Smith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You can find me at @username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3" name="Google Shape;823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24" name="Google Shape;824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25" name="Google Shape;825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6" name="Google Shape;826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7" name="Google Shape;827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28" name="Google Shape;828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9" name="Google Shape;829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0" name="Google Shape;830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31" name="Google Shape;831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2" name="Google Shape;832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3" name="Google Shape;833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34" name="Google Shape;834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5" name="Google Shape;835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1.</a:t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6"/>
          <p:cNvSpPr txBox="1"/>
          <p:nvPr>
            <p:ph idx="4294967295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4294967295" type="ctrTitle"/>
          </p:nvPr>
        </p:nvSpPr>
        <p:spPr>
          <a:xfrm>
            <a:off x="2524850" y="2345350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2" name="Google Shape;102;p19"/>
          <p:cNvSpPr txBox="1"/>
          <p:nvPr>
            <p:ph idx="4294967295" type="subTitle"/>
          </p:nvPr>
        </p:nvSpPr>
        <p:spPr>
          <a:xfrm>
            <a:off x="2524850" y="3411555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4752245" y="839202"/>
            <a:ext cx="1343513" cy="136140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9"/>
          <p:cNvSpPr/>
          <p:nvPr/>
        </p:nvSpPr>
        <p:spPr>
          <a:xfrm rot="1472949">
            <a:off x="3530682" y="1518930"/>
            <a:ext cx="785493" cy="76515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492396" y="709100"/>
            <a:ext cx="343890" cy="33417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2487341">
            <a:off x="4271227" y="2225434"/>
            <a:ext cx="244676" cy="23776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1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B7B7B7"/>
      </a:lt2>
      <a:accent1>
        <a:srgbClr val="5FDB72"/>
      </a:accent1>
      <a:accent2>
        <a:srgbClr val="1CCFBA"/>
      </a:accent2>
      <a:accent3>
        <a:srgbClr val="23ADDF"/>
      </a:accent3>
      <a:accent4>
        <a:srgbClr val="E650D3"/>
      </a:accent4>
      <a:accent5>
        <a:srgbClr val="8B1EA0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