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Dosis"/>
      <p:regular r:id="rId36"/>
      <p:bold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Titillium Web"/>
      <p:regular r:id="rId42"/>
      <p:bold r:id="rId43"/>
      <p:italic r:id="rId44"/>
      <p:boldItalic r:id="rId45"/>
    </p:embeddedFont>
    <p:embeddedFont>
      <p:font typeface="Dosis ExtraLight"/>
      <p:regular r:id="rId46"/>
      <p:bold r:id="rId47"/>
    </p:embeddedFont>
    <p:embeddedFont>
      <p:font typeface="Titillium Web Ligh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4917F19-83A7-4DA6-AAB8-C24667AC6D54}">
  <a:tblStyle styleId="{04917F19-83A7-4DA6-AAB8-C24667AC6D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42" Type="http://schemas.openxmlformats.org/officeDocument/2006/relationships/font" Target="fonts/TitilliumWeb-regular.fntdata"/><Relationship Id="rId41" Type="http://schemas.openxmlformats.org/officeDocument/2006/relationships/font" Target="fonts/Montserrat-boldItalic.fntdata"/><Relationship Id="rId44" Type="http://schemas.openxmlformats.org/officeDocument/2006/relationships/font" Target="fonts/TitilliumWeb-italic.fntdata"/><Relationship Id="rId43" Type="http://schemas.openxmlformats.org/officeDocument/2006/relationships/font" Target="fonts/TitilliumWeb-bold.fntdata"/><Relationship Id="rId46" Type="http://schemas.openxmlformats.org/officeDocument/2006/relationships/font" Target="fonts/DosisExtraLight-regular.fntdata"/><Relationship Id="rId45" Type="http://schemas.openxmlformats.org/officeDocument/2006/relationships/font" Target="fonts/TitilliumWeb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TitilliumWebLight-regular.fntdata"/><Relationship Id="rId47" Type="http://schemas.openxmlformats.org/officeDocument/2006/relationships/font" Target="fonts/DosisExtraLight-bold.fntdata"/><Relationship Id="rId49" Type="http://schemas.openxmlformats.org/officeDocument/2006/relationships/font" Target="fonts/TitilliumWeb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Dosis-bold.fntdata"/><Relationship Id="rId36" Type="http://schemas.openxmlformats.org/officeDocument/2006/relationships/font" Target="fonts/Dosis-regular.fntdata"/><Relationship Id="rId39" Type="http://schemas.openxmlformats.org/officeDocument/2006/relationships/font" Target="fonts/Montserrat-bold.fntdata"/><Relationship Id="rId38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TitilliumWebLight-boldItalic.fntdata"/><Relationship Id="rId50" Type="http://schemas.openxmlformats.org/officeDocument/2006/relationships/font" Target="fonts/TitilliumWeb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2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0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8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0" name="Google Shape;392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4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3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5" name="Google Shape;393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0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4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6" name="Google Shape;395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2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4" name="Google Shape;397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3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5" name="Google Shape;398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5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7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2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4" name="Google Shape;400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0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Google Shape;401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2" name="Google Shape;401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8" name="Shape 4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9" name="Google Shape;401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0" name="Google Shape;402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6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4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2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4" name="Google Shape;404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9" name="Shape 4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0" name="Google Shape;405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1" name="Google Shape;405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7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Google Shape;4058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9" name="Google Shape;4059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6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8503e61549_1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8503e61549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7" name="Shape 4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8" name="Google Shape;479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9" name="Google Shape;479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6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5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g73d1576bf0_1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7" name="Google Shape;4807;g73d1576bf0_1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4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0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6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3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3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accent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solidFill>
          <a:schemeClr val="accent5"/>
        </a:solidFill>
      </p:bgPr>
    </p:bg>
    <p:spTree>
      <p:nvGrpSpPr>
        <p:cNvPr id="3230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5" name="Google Shape;3505;p1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">
    <p:bg>
      <p:bgPr>
        <a:solidFill>
          <a:schemeClr val="accent6"/>
        </a:solidFill>
      </p:bgPr>
    </p:bg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1" name="Google Shape;3831;p1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8" name="Google Shape;528;p3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accent3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/>
          <p:nvPr>
            <p:ph idx="1" type="body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i="1" sz="3000">
                <a:solidFill>
                  <a:schemeClr val="lt1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i="1" sz="3000">
                <a:solidFill>
                  <a:schemeClr val="lt1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i="1" sz="3000">
                <a:solidFill>
                  <a:schemeClr val="lt1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i="1"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65" name="Google Shape;1565;p5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0" name="Google Shape;1840;p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43" name="Google Shape;1843;p6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44" name="Google Shape;1844;p6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45" name="Google Shape;1845;p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22" name="Google Shape;2122;p7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3" name="Google Shape;2123;p7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4" name="Google Shape;2124;p7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5" name="Google Shape;2125;p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00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02" name="Google Shape;2402;p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/>
          <p:nvPr>
            <p:ph idx="1" type="body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679" name="Google Shape;2679;p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80" name="Google Shape;2680;p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681" name="Google Shape;2681;p9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8" name="Google Shape;2738;p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39" name="Google Shape;2739;p9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1" name="Google Shape;2801;p9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802" name="Google Shape;2802;p9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3" name="Google Shape;2903;p9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904" name="Google Shape;2904;p9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54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impallari.com/dosis" TargetMode="External"/><Relationship Id="rId4" Type="http://schemas.openxmlformats.org/officeDocument/2006/relationships/hyperlink" Target="http://www.campivisivi.net/titillium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3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/>
          <p:nvPr>
            <p:ph type="title"/>
          </p:nvPr>
        </p:nvSpPr>
        <p:spPr>
          <a:xfrm>
            <a:off x="3528625" y="1653775"/>
            <a:ext cx="3906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915" name="Google Shape;3915;p22"/>
          <p:cNvSpPr txBox="1"/>
          <p:nvPr>
            <p:ph idx="1" type="body"/>
          </p:nvPr>
        </p:nvSpPr>
        <p:spPr>
          <a:xfrm>
            <a:off x="3528625" y="2419350"/>
            <a:ext cx="3906600" cy="22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3916" name="Google Shape;3916;p22"/>
          <p:cNvPicPr preferRelativeResize="0"/>
          <p:nvPr/>
        </p:nvPicPr>
        <p:blipFill rotWithShape="1">
          <a:blip r:embed="rId3">
            <a:alphaModFix/>
          </a:blip>
          <a:srcRect b="0" l="21977" r="15991" t="0"/>
          <a:stretch/>
        </p:blipFill>
        <p:spPr>
          <a:xfrm>
            <a:off x="0" y="0"/>
            <a:ext cx="3190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7" name="Google Shape;3917;p2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21" name="Shape 3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" name="Google Shape;3922;p23"/>
          <p:cNvSpPr txBox="1"/>
          <p:nvPr>
            <p:ph idx="4294967295" type="title"/>
          </p:nvPr>
        </p:nvSpPr>
        <p:spPr>
          <a:xfrm>
            <a:off x="2194950" y="367325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Want big impact?</a:t>
            </a:r>
            <a:endParaRPr sz="240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Use big image.</a:t>
            </a:r>
            <a:endParaRPr sz="240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23" name="Google Shape;3923;p2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7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24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929" name="Google Shape;3929;p24"/>
          <p:cNvSpPr/>
          <p:nvPr/>
        </p:nvSpPr>
        <p:spPr>
          <a:xfrm>
            <a:off x="2657064" y="20371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80BF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Gray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0" name="Google Shape;3930;p24"/>
          <p:cNvSpPr/>
          <p:nvPr/>
        </p:nvSpPr>
        <p:spPr>
          <a:xfrm>
            <a:off x="834939" y="20371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D3E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White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1" name="Google Shape;3931;p24"/>
          <p:cNvSpPr/>
          <p:nvPr/>
        </p:nvSpPr>
        <p:spPr>
          <a:xfrm>
            <a:off x="4479189" y="20371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Black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2" name="Google Shape;3932;p2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6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25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938" name="Google Shape;3938;p25"/>
          <p:cNvGraphicFramePr/>
          <p:nvPr/>
        </p:nvGraphicFramePr>
        <p:xfrm>
          <a:off x="841600" y="194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{04917F19-83A7-4DA6-AAB8-C24667AC6D54}</a:tableStyleId>
              </a:tblPr>
              <a:tblGrid>
                <a:gridCol w="1553100"/>
                <a:gridCol w="1553100"/>
                <a:gridCol w="1553100"/>
                <a:gridCol w="1553100"/>
              </a:tblGrid>
              <a:tr h="61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</a:tr>
              <a:tr h="61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B87A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Yellow</a:t>
                      </a:r>
                      <a:endParaRPr sz="1100">
                        <a:solidFill>
                          <a:srgbClr val="0B87A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</a:tr>
              <a:tr h="61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B87A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Blue</a:t>
                      </a:r>
                      <a:endParaRPr sz="1100">
                        <a:solidFill>
                          <a:srgbClr val="0B87A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B87A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Orange</a:t>
                      </a:r>
                      <a:endParaRPr sz="1100">
                        <a:solidFill>
                          <a:srgbClr val="0B87A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24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</a:tr>
            </a:tbl>
          </a:graphicData>
        </a:graphic>
      </p:graphicFrame>
      <p:sp>
        <p:nvSpPr>
          <p:cNvPr id="3939" name="Google Shape;3939;p2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3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p26"/>
          <p:cNvSpPr/>
          <p:nvPr/>
        </p:nvSpPr>
        <p:spPr>
          <a:xfrm>
            <a:off x="718300" y="1039554"/>
            <a:ext cx="7278052" cy="346710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B8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5" name="Google Shape;3945;p26"/>
          <p:cNvSpPr txBox="1"/>
          <p:nvPr>
            <p:ph idx="4294967295" type="title"/>
          </p:nvPr>
        </p:nvSpPr>
        <p:spPr>
          <a:xfrm>
            <a:off x="718300" y="1297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MAPS</a:t>
            </a:r>
            <a:endParaRPr>
              <a:solidFill>
                <a:srgbClr val="D3EBD5"/>
              </a:solidFill>
            </a:endParaRPr>
          </a:p>
        </p:txBody>
      </p:sp>
      <p:sp>
        <p:nvSpPr>
          <p:cNvPr id="3946" name="Google Shape;3946;p26"/>
          <p:cNvSpPr/>
          <p:nvPr/>
        </p:nvSpPr>
        <p:spPr>
          <a:xfrm>
            <a:off x="1985850" y="1830500"/>
            <a:ext cx="718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our office</a:t>
            </a:r>
            <a:endParaRPr sz="10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47" name="Google Shape;3947;p26"/>
          <p:cNvSpPr/>
          <p:nvPr/>
        </p:nvSpPr>
        <p:spPr>
          <a:xfrm>
            <a:off x="1273375" y="214610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8" name="Google Shape;3948;p26"/>
          <p:cNvSpPr/>
          <p:nvPr/>
        </p:nvSpPr>
        <p:spPr>
          <a:xfrm>
            <a:off x="2877975" y="3507475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9" name="Google Shape;3949;p26"/>
          <p:cNvSpPr/>
          <p:nvPr/>
        </p:nvSpPr>
        <p:spPr>
          <a:xfrm>
            <a:off x="3731425" y="195730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0" name="Google Shape;3950;p26"/>
          <p:cNvSpPr/>
          <p:nvPr/>
        </p:nvSpPr>
        <p:spPr>
          <a:xfrm>
            <a:off x="4391750" y="3905275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1" name="Google Shape;3951;p26"/>
          <p:cNvSpPr/>
          <p:nvPr/>
        </p:nvSpPr>
        <p:spPr>
          <a:xfrm>
            <a:off x="6847625" y="393605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2" name="Google Shape;3952;p26"/>
          <p:cNvSpPr/>
          <p:nvPr/>
        </p:nvSpPr>
        <p:spPr>
          <a:xfrm>
            <a:off x="6298975" y="242880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3" name="Google Shape;3953;p2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7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27"/>
          <p:cNvSpPr txBox="1"/>
          <p:nvPr>
            <p:ph idx="4294967295" type="ctrTitle"/>
          </p:nvPr>
        </p:nvSpPr>
        <p:spPr>
          <a:xfrm>
            <a:off x="685800" y="1964350"/>
            <a:ext cx="6103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/>
              <a:t>89,526,124</a:t>
            </a:r>
            <a:endParaRPr sz="11000"/>
          </a:p>
        </p:txBody>
      </p:sp>
      <p:sp>
        <p:nvSpPr>
          <p:cNvPr id="3959" name="Google Shape;3959;p27"/>
          <p:cNvSpPr txBox="1"/>
          <p:nvPr>
            <p:ph idx="4294967295" type="subTitle"/>
          </p:nvPr>
        </p:nvSpPr>
        <p:spPr>
          <a:xfrm>
            <a:off x="685800" y="2840054"/>
            <a:ext cx="6103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960" name="Google Shape;3960;p2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4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28"/>
          <p:cNvSpPr txBox="1"/>
          <p:nvPr>
            <p:ph idx="4294967295" type="ctrTitle"/>
          </p:nvPr>
        </p:nvSpPr>
        <p:spPr>
          <a:xfrm>
            <a:off x="685800" y="571800"/>
            <a:ext cx="4629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3B55"/>
                </a:solidFill>
                <a:highlight>
                  <a:srgbClr val="D3EBD5"/>
                </a:highlight>
              </a:rPr>
              <a:t>89,526,124$</a:t>
            </a:r>
            <a:endParaRPr sz="6000">
              <a:solidFill>
                <a:srgbClr val="003B55"/>
              </a:solidFill>
              <a:highlight>
                <a:srgbClr val="D3EBD5"/>
              </a:highlight>
            </a:endParaRPr>
          </a:p>
        </p:txBody>
      </p:sp>
      <p:sp>
        <p:nvSpPr>
          <p:cNvPr id="3966" name="Google Shape;3966;p28"/>
          <p:cNvSpPr txBox="1"/>
          <p:nvPr>
            <p:ph idx="4294967295" type="subTitle"/>
          </p:nvPr>
        </p:nvSpPr>
        <p:spPr>
          <a:xfrm>
            <a:off x="685800" y="1182708"/>
            <a:ext cx="4629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967" name="Google Shape;3967;p28"/>
          <p:cNvSpPr txBox="1"/>
          <p:nvPr>
            <p:ph idx="4294967295" type="ctrTitle"/>
          </p:nvPr>
        </p:nvSpPr>
        <p:spPr>
          <a:xfrm>
            <a:off x="685800" y="3657893"/>
            <a:ext cx="4629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3B55"/>
                </a:solidFill>
                <a:highlight>
                  <a:srgbClr val="0B87A1"/>
                </a:highlight>
              </a:rPr>
              <a:t>100%</a:t>
            </a:r>
            <a:endParaRPr sz="6000">
              <a:solidFill>
                <a:srgbClr val="003B55"/>
              </a:solidFill>
              <a:highlight>
                <a:srgbClr val="0B87A1"/>
              </a:highlight>
            </a:endParaRPr>
          </a:p>
        </p:txBody>
      </p:sp>
      <p:sp>
        <p:nvSpPr>
          <p:cNvPr id="3968" name="Google Shape;3968;p28"/>
          <p:cNvSpPr txBox="1"/>
          <p:nvPr>
            <p:ph idx="4294967295" type="subTitle"/>
          </p:nvPr>
        </p:nvSpPr>
        <p:spPr>
          <a:xfrm>
            <a:off x="685800" y="4268801"/>
            <a:ext cx="4629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969" name="Google Shape;3969;p28"/>
          <p:cNvSpPr txBox="1"/>
          <p:nvPr>
            <p:ph idx="4294967295" type="ctrTitle"/>
          </p:nvPr>
        </p:nvSpPr>
        <p:spPr>
          <a:xfrm>
            <a:off x="685800" y="2114847"/>
            <a:ext cx="4629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3B55"/>
                </a:solidFill>
                <a:highlight>
                  <a:srgbClr val="80BFB7"/>
                </a:highlight>
              </a:rPr>
              <a:t>185,244 users</a:t>
            </a:r>
            <a:endParaRPr sz="6000">
              <a:solidFill>
                <a:srgbClr val="003B55"/>
              </a:solidFill>
              <a:highlight>
                <a:srgbClr val="80BFB7"/>
              </a:highlight>
            </a:endParaRPr>
          </a:p>
        </p:txBody>
      </p:sp>
      <p:sp>
        <p:nvSpPr>
          <p:cNvPr id="3970" name="Google Shape;3970;p28"/>
          <p:cNvSpPr txBox="1"/>
          <p:nvPr>
            <p:ph idx="4294967295" type="subTitle"/>
          </p:nvPr>
        </p:nvSpPr>
        <p:spPr>
          <a:xfrm>
            <a:off x="685800" y="2725755"/>
            <a:ext cx="4629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971" name="Google Shape;3971;p2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5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p29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977" name="Google Shape;3977;p29"/>
          <p:cNvSpPr/>
          <p:nvPr/>
        </p:nvSpPr>
        <p:spPr>
          <a:xfrm>
            <a:off x="863800" y="2266950"/>
            <a:ext cx="1562700" cy="1538700"/>
          </a:xfrm>
          <a:prstGeom prst="rect">
            <a:avLst/>
          </a:prstGeom>
          <a:noFill/>
          <a:ln cap="flat" cmpd="sng" w="76200">
            <a:solidFill>
              <a:srgbClr val="D3E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first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78" name="Google Shape;3978;p29"/>
          <p:cNvSpPr/>
          <p:nvPr/>
        </p:nvSpPr>
        <p:spPr>
          <a:xfrm>
            <a:off x="5350300" y="2266952"/>
            <a:ext cx="1562700" cy="1538700"/>
          </a:xfrm>
          <a:prstGeom prst="rect">
            <a:avLst/>
          </a:prstGeom>
          <a:noFill/>
          <a:ln cap="flat" cmpd="sng" w="76200">
            <a:solidFill>
              <a:srgbClr val="0B87A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last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79" name="Google Shape;3979;p29"/>
          <p:cNvSpPr/>
          <p:nvPr/>
        </p:nvSpPr>
        <p:spPr>
          <a:xfrm>
            <a:off x="3107050" y="2266953"/>
            <a:ext cx="1562700" cy="1538700"/>
          </a:xfrm>
          <a:prstGeom prst="rect">
            <a:avLst/>
          </a:prstGeom>
          <a:noFill/>
          <a:ln cap="flat" cmpd="sng" w="76200">
            <a:solidFill>
              <a:srgbClr val="80BFB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second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cxnSp>
        <p:nvCxnSpPr>
          <p:cNvPr id="3980" name="Google Shape;3980;p29"/>
          <p:cNvCxnSpPr>
            <a:stCxn id="3977" idx="3"/>
            <a:endCxn id="3979" idx="1"/>
          </p:cNvCxnSpPr>
          <p:nvPr/>
        </p:nvCxnSpPr>
        <p:spPr>
          <a:xfrm>
            <a:off x="2426500" y="3036300"/>
            <a:ext cx="680700" cy="0"/>
          </a:xfrm>
          <a:prstGeom prst="straightConnector1">
            <a:avLst/>
          </a:prstGeom>
          <a:noFill/>
          <a:ln cap="flat" cmpd="sng" w="38100">
            <a:solidFill>
              <a:srgbClr val="D3EBD5"/>
            </a:solidFill>
            <a:prstDash val="solid"/>
            <a:round/>
            <a:headEnd len="sm" w="sm" type="diamond"/>
            <a:tailEnd len="sm" w="sm" type="diamond"/>
          </a:ln>
        </p:spPr>
      </p:cxnSp>
      <p:cxnSp>
        <p:nvCxnSpPr>
          <p:cNvPr id="3981" name="Google Shape;3981;p29"/>
          <p:cNvCxnSpPr>
            <a:stCxn id="3979" idx="3"/>
            <a:endCxn id="3978" idx="1"/>
          </p:cNvCxnSpPr>
          <p:nvPr/>
        </p:nvCxnSpPr>
        <p:spPr>
          <a:xfrm>
            <a:off x="4669750" y="3036303"/>
            <a:ext cx="680700" cy="0"/>
          </a:xfrm>
          <a:prstGeom prst="straightConnector1">
            <a:avLst/>
          </a:prstGeom>
          <a:noFill/>
          <a:ln cap="flat" cmpd="sng" w="38100">
            <a:solidFill>
              <a:srgbClr val="80BFB7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3982" name="Google Shape;3982;p2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6" name="Shape 3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7" name="Google Shape;3987;p30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988" name="Google Shape;3988;p30"/>
          <p:cNvSpPr txBox="1"/>
          <p:nvPr>
            <p:ph idx="1" type="body"/>
          </p:nvPr>
        </p:nvSpPr>
        <p:spPr>
          <a:xfrm>
            <a:off x="718300" y="17554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989" name="Google Shape;3989;p30"/>
          <p:cNvSpPr txBox="1"/>
          <p:nvPr>
            <p:ph idx="2" type="body"/>
          </p:nvPr>
        </p:nvSpPr>
        <p:spPr>
          <a:xfrm>
            <a:off x="3009263" y="17554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990" name="Google Shape;3990;p30"/>
          <p:cNvSpPr txBox="1"/>
          <p:nvPr>
            <p:ph idx="3" type="body"/>
          </p:nvPr>
        </p:nvSpPr>
        <p:spPr>
          <a:xfrm>
            <a:off x="5300225" y="17554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91" name="Google Shape;3991;p30"/>
          <p:cNvSpPr txBox="1"/>
          <p:nvPr>
            <p:ph idx="1" type="body"/>
          </p:nvPr>
        </p:nvSpPr>
        <p:spPr>
          <a:xfrm>
            <a:off x="718300" y="32032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992" name="Google Shape;3992;p30"/>
          <p:cNvSpPr txBox="1"/>
          <p:nvPr>
            <p:ph idx="2" type="body"/>
          </p:nvPr>
        </p:nvSpPr>
        <p:spPr>
          <a:xfrm>
            <a:off x="3009263" y="32032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993" name="Google Shape;3993;p30"/>
          <p:cNvSpPr txBox="1"/>
          <p:nvPr>
            <p:ph idx="3" type="body"/>
          </p:nvPr>
        </p:nvSpPr>
        <p:spPr>
          <a:xfrm>
            <a:off x="5300225" y="32032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94" name="Google Shape;3994;p3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8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p31"/>
          <p:cNvSpPr txBox="1"/>
          <p:nvPr>
            <p:ph idx="1" type="body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55"/>
                </a:solidFill>
              </a:rPr>
              <a:t>You can insert graphs from </a:t>
            </a:r>
            <a:r>
              <a:rPr lang="en" u="sng">
                <a:solidFill>
                  <a:srgbClr val="003B55"/>
                </a:solidFill>
                <a:hlinkClick r:id="rId3"/>
              </a:rPr>
              <a:t>Google Sheets</a:t>
            </a:r>
            <a:endParaRPr>
              <a:solidFill>
                <a:srgbClr val="003B55"/>
              </a:solidFill>
            </a:endParaRPr>
          </a:p>
        </p:txBody>
      </p:sp>
      <p:pic>
        <p:nvPicPr>
          <p:cNvPr id="4000" name="Google Shape;4000;p3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600"/>
            <a:ext cx="5141325" cy="42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001" name="Google Shape;4001;p3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0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842" name="Google Shape;3842;p14"/>
          <p:cNvSpPr txBox="1"/>
          <p:nvPr>
            <p:ph idx="2" type="body"/>
          </p:nvPr>
        </p:nvSpPr>
        <p:spPr>
          <a:xfrm>
            <a:off x="4156073" y="1762650"/>
            <a:ext cx="32424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EDIT IN POWERPOINT®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3843" name="Google Shape;3843;p14"/>
          <p:cNvSpPr txBox="1"/>
          <p:nvPr>
            <p:ph idx="1" type="body"/>
          </p:nvPr>
        </p:nvSpPr>
        <p:spPr>
          <a:xfrm>
            <a:off x="718300" y="1762650"/>
            <a:ext cx="32424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EDIT IN GOOGLE SLIDES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You have to be signed in to your Google account.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4" name="Google Shape;3844;p14"/>
          <p:cNvSpPr txBox="1"/>
          <p:nvPr>
            <p:ph idx="2" type="body"/>
          </p:nvPr>
        </p:nvSpPr>
        <p:spPr>
          <a:xfrm>
            <a:off x="718300" y="3905925"/>
            <a:ext cx="67611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info on how to use this template at </a:t>
            </a:r>
            <a:r>
              <a:rPr b="1" lang="en" sz="1200" u="sng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www.slidescarnival.com/help-use-presentation-template</a:t>
            </a:r>
            <a:endParaRPr b="1" sz="1200">
              <a:solidFill>
                <a:srgbClr val="0B87A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B87A1"/>
                </a:solidFill>
              </a:rPr>
              <a:t>This template is free to use under </a:t>
            </a:r>
            <a:r>
              <a:rPr lang="en" sz="1200" u="sng">
                <a:solidFill>
                  <a:srgbClr val="0B87A1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0B87A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0B87A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B87A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0B87A1"/>
              </a:solidFill>
            </a:endParaRPr>
          </a:p>
        </p:txBody>
      </p:sp>
      <p:sp>
        <p:nvSpPr>
          <p:cNvPr id="3845" name="Google Shape;3845;p1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5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p32"/>
          <p:cNvSpPr/>
          <p:nvPr/>
        </p:nvSpPr>
        <p:spPr>
          <a:xfrm>
            <a:off x="4328485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3B55"/>
          </a:solidFill>
          <a:ln cap="flat" cmpd="sng" w="9525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7" name="Google Shape;4007;p32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ANDROID 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08" name="Google Shape;4008;p32"/>
          <p:cNvSpPr/>
          <p:nvPr/>
        </p:nvSpPr>
        <p:spPr>
          <a:xfrm>
            <a:off x="442180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09" name="Google Shape;4009;p3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3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33"/>
          <p:cNvSpPr/>
          <p:nvPr/>
        </p:nvSpPr>
        <p:spPr>
          <a:xfrm>
            <a:off x="43440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3B55"/>
          </a:solidFill>
          <a:ln cap="flat" cmpd="sng" w="9525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15" name="Google Shape;4015;p33"/>
          <p:cNvSpPr/>
          <p:nvPr/>
        </p:nvSpPr>
        <p:spPr>
          <a:xfrm>
            <a:off x="44757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16" name="Google Shape;4016;p33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iPHONE</a:t>
            </a:r>
            <a:b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17" name="Google Shape;4017;p3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1" name="Shape 4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34"/>
          <p:cNvSpPr/>
          <p:nvPr/>
        </p:nvSpPr>
        <p:spPr>
          <a:xfrm>
            <a:off x="3874527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03B55"/>
          </a:solidFill>
          <a:ln cap="flat" cmpd="sng" w="9525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3" name="Google Shape;4023;p34"/>
          <p:cNvSpPr/>
          <p:nvPr/>
        </p:nvSpPr>
        <p:spPr>
          <a:xfrm>
            <a:off x="407322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24" name="Google Shape;4024;p34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TABLET</a:t>
            </a:r>
            <a:b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25" name="Google Shape;4025;p3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9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35"/>
          <p:cNvSpPr/>
          <p:nvPr/>
        </p:nvSpPr>
        <p:spPr>
          <a:xfrm>
            <a:off x="3388400" y="1109269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3B55"/>
          </a:solidFill>
          <a:ln cap="flat" cmpd="sng" w="9525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1" name="Google Shape;4031;p35"/>
          <p:cNvSpPr/>
          <p:nvPr/>
        </p:nvSpPr>
        <p:spPr>
          <a:xfrm>
            <a:off x="3549725" y="1268650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32" name="Google Shape;4032;p35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DESKTOP</a:t>
            </a: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33" name="Google Shape;4033;p3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7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/>
          <p:nvPr>
            <p:ph idx="4294967295" type="ctrTitle"/>
          </p:nvPr>
        </p:nvSpPr>
        <p:spPr>
          <a:xfrm>
            <a:off x="685800" y="745150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0BFB7"/>
                </a:solidFill>
              </a:rPr>
              <a:t>THANKS!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4039" name="Google Shape;4039;p36"/>
          <p:cNvSpPr txBox="1"/>
          <p:nvPr>
            <p:ph idx="4294967295" type="subTitle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40" name="Google Shape;4040;p36"/>
          <p:cNvSpPr txBox="1"/>
          <p:nvPr>
            <p:ph idx="4294967295" type="body"/>
          </p:nvPr>
        </p:nvSpPr>
        <p:spPr>
          <a:xfrm>
            <a:off x="685800" y="2769202"/>
            <a:ext cx="48639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You can find me at:</a:t>
            </a:r>
            <a:endParaRPr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@username</a:t>
            </a:r>
            <a:endParaRPr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user@mail.me</a:t>
            </a:r>
            <a:endParaRPr>
              <a:solidFill>
                <a:srgbClr val="D3EBD5"/>
              </a:solidFill>
            </a:endParaRPr>
          </a:p>
        </p:txBody>
      </p:sp>
      <p:sp>
        <p:nvSpPr>
          <p:cNvPr id="4041" name="Google Shape;4041;p3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5" name="Shape 4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6" name="Google Shape;4046;p37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047" name="Google Shape;4047;p37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B87A1"/>
                </a:solidFill>
                <a:hlinkClick r:id="rId3"/>
              </a:rPr>
              <a:t>SlidesCarnival</a:t>
            </a:r>
            <a:endParaRPr sz="2400">
              <a:solidFill>
                <a:srgbClr val="0B87A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rgbClr val="0B87A1"/>
                </a:solidFill>
                <a:hlinkClick r:id="rId4"/>
              </a:rPr>
              <a:t>Unsplash</a:t>
            </a:r>
            <a:endParaRPr sz="2400">
              <a:solidFill>
                <a:srgbClr val="0B87A1"/>
              </a:solidFill>
            </a:endParaRPr>
          </a:p>
        </p:txBody>
      </p:sp>
      <p:sp>
        <p:nvSpPr>
          <p:cNvPr id="4048" name="Google Shape;4048;p3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2" name="Shape 4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3" name="Google Shape;4053;p38"/>
          <p:cNvSpPr txBox="1"/>
          <p:nvPr>
            <p:ph type="title"/>
          </p:nvPr>
        </p:nvSpPr>
        <p:spPr>
          <a:xfrm>
            <a:off x="718300" y="739375"/>
            <a:ext cx="6907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54" name="Google Shape;4054;p38"/>
          <p:cNvSpPr txBox="1"/>
          <p:nvPr>
            <p:ph idx="1" type="body"/>
          </p:nvPr>
        </p:nvSpPr>
        <p:spPr>
          <a:xfrm>
            <a:off x="718300" y="1733550"/>
            <a:ext cx="69075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This presentation uses the following typographies and colors: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Titles: </a:t>
            </a:r>
            <a:r>
              <a:rPr b="1" lang="en" sz="1300">
                <a:latin typeface="Titillium Web"/>
                <a:ea typeface="Titillium Web"/>
                <a:cs typeface="Titillium Web"/>
                <a:sym typeface="Titillium Web"/>
              </a:rPr>
              <a:t>Dosis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Body copy: </a:t>
            </a:r>
            <a:r>
              <a:rPr b="1" lang="en" sz="1300">
                <a:latin typeface="Titillium Web"/>
                <a:ea typeface="Titillium Web"/>
                <a:cs typeface="Titillium Web"/>
                <a:sym typeface="Titillium Web"/>
              </a:rPr>
              <a:t>Titillium Web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You can download the fonts on these pages: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0B87A1"/>
                </a:solidFill>
                <a:hlinkClick r:id="rId3"/>
              </a:rPr>
              <a:t>http://www.impallari.com/dosis</a:t>
            </a:r>
            <a:endParaRPr sz="1300">
              <a:solidFill>
                <a:srgbClr val="0B87A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0B87A1"/>
                </a:solidFill>
                <a:hlinkClick r:id="rId4"/>
              </a:rPr>
              <a:t>http://www.campivisivi.net/titillium/</a:t>
            </a:r>
            <a:endParaRPr sz="1300">
              <a:solidFill>
                <a:srgbClr val="0B87A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B55"/>
                </a:solidFill>
              </a:rPr>
              <a:t>Pastel green</a:t>
            </a:r>
            <a:r>
              <a:rPr lang="en" sz="1300">
                <a:solidFill>
                  <a:srgbClr val="003B55"/>
                </a:solidFill>
              </a:rPr>
              <a:t> </a:t>
            </a:r>
            <a:r>
              <a:rPr b="1" lang="en" sz="1300">
                <a:solidFill>
                  <a:srgbClr val="D3EBD5"/>
                </a:solidFill>
                <a:latin typeface="Titillium Web"/>
                <a:ea typeface="Titillium Web"/>
                <a:cs typeface="Titillium Web"/>
                <a:sym typeface="Titillium Web"/>
              </a:rPr>
              <a:t>#d3ebd5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Green </a:t>
            </a:r>
            <a:r>
              <a:rPr b="1" lang="en" sz="1300">
                <a:solidFill>
                  <a:srgbClr val="80BFB7"/>
                </a:solidFill>
                <a:latin typeface="Titillium Web"/>
                <a:ea typeface="Titillium Web"/>
                <a:cs typeface="Titillium Web"/>
                <a:sym typeface="Titillium Web"/>
              </a:rPr>
              <a:t>#80bfb7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Teal </a:t>
            </a:r>
            <a:r>
              <a:rPr b="1" lang="en" sz="130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#0b87a1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Navy </a:t>
            </a:r>
            <a:r>
              <a:rPr b="1" lang="en" sz="130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#01597f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Dark navy </a:t>
            </a:r>
            <a:r>
              <a:rPr b="1" lang="en" sz="13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#003b55</a:t>
            </a:r>
            <a:endParaRPr b="1" sz="1300">
              <a:solidFill>
                <a:srgbClr val="003B55"/>
              </a:solidFill>
            </a:endParaRPr>
          </a:p>
        </p:txBody>
      </p:sp>
      <p:sp>
        <p:nvSpPr>
          <p:cNvPr id="4055" name="Google Shape;4055;p38"/>
          <p:cNvSpPr txBox="1"/>
          <p:nvPr/>
        </p:nvSpPr>
        <p:spPr>
          <a:xfrm>
            <a:off x="718300" y="4095450"/>
            <a:ext cx="6907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0B87A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0B87A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0B87A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B87A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56" name="Google Shape;4056;p3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060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1" name="Google Shape;4061;p39"/>
          <p:cNvGrpSpPr/>
          <p:nvPr/>
        </p:nvGrpSpPr>
        <p:grpSpPr>
          <a:xfrm>
            <a:off x="282768" y="342338"/>
            <a:ext cx="347107" cy="438984"/>
            <a:chOff x="584925" y="238125"/>
            <a:chExt cx="415200" cy="525100"/>
          </a:xfrm>
        </p:grpSpPr>
        <p:sp>
          <p:nvSpPr>
            <p:cNvPr id="4062" name="Google Shape;4062;p3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3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3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3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3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3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8" name="Google Shape;4068;p39"/>
          <p:cNvGrpSpPr/>
          <p:nvPr/>
        </p:nvGrpSpPr>
        <p:grpSpPr>
          <a:xfrm>
            <a:off x="834027" y="406125"/>
            <a:ext cx="371623" cy="309362"/>
            <a:chOff x="1244325" y="314425"/>
            <a:chExt cx="444525" cy="370050"/>
          </a:xfrm>
        </p:grpSpPr>
        <p:sp>
          <p:nvSpPr>
            <p:cNvPr id="4069" name="Google Shape;4069;p3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3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1" name="Google Shape;4071;p39"/>
          <p:cNvGrpSpPr/>
          <p:nvPr/>
        </p:nvGrpSpPr>
        <p:grpSpPr>
          <a:xfrm>
            <a:off x="1405725" y="404599"/>
            <a:ext cx="355300" cy="312413"/>
            <a:chOff x="1928175" y="312600"/>
            <a:chExt cx="425000" cy="373700"/>
          </a:xfrm>
        </p:grpSpPr>
        <p:sp>
          <p:nvSpPr>
            <p:cNvPr id="4072" name="Google Shape;4072;p3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3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74" name="Google Shape;4074;p39"/>
          <p:cNvSpPr/>
          <p:nvPr/>
        </p:nvSpPr>
        <p:spPr>
          <a:xfrm>
            <a:off x="20015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5" name="Google Shape;4075;p39"/>
          <p:cNvSpPr/>
          <p:nvPr/>
        </p:nvSpPr>
        <p:spPr>
          <a:xfrm>
            <a:off x="25849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76" name="Google Shape;4076;p39"/>
          <p:cNvGrpSpPr/>
          <p:nvPr/>
        </p:nvGrpSpPr>
        <p:grpSpPr>
          <a:xfrm>
            <a:off x="3069763" y="388276"/>
            <a:ext cx="408386" cy="345080"/>
            <a:chOff x="3918650" y="293075"/>
            <a:chExt cx="488500" cy="412775"/>
          </a:xfrm>
        </p:grpSpPr>
        <p:sp>
          <p:nvSpPr>
            <p:cNvPr id="4077" name="Google Shape;4077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0" name="Google Shape;4080;p39"/>
          <p:cNvGrpSpPr/>
          <p:nvPr/>
        </p:nvGrpSpPr>
        <p:grpSpPr>
          <a:xfrm>
            <a:off x="3669530" y="362235"/>
            <a:ext cx="335905" cy="397142"/>
            <a:chOff x="4636075" y="261925"/>
            <a:chExt cx="401800" cy="475050"/>
          </a:xfrm>
        </p:grpSpPr>
        <p:sp>
          <p:nvSpPr>
            <p:cNvPr id="4081" name="Google Shape;4081;p3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3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3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3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5" name="Google Shape;4085;p39"/>
          <p:cNvSpPr/>
          <p:nvPr/>
        </p:nvSpPr>
        <p:spPr>
          <a:xfrm>
            <a:off x="42087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86" name="Google Shape;4086;p39"/>
          <p:cNvGrpSpPr/>
          <p:nvPr/>
        </p:nvGrpSpPr>
        <p:grpSpPr>
          <a:xfrm>
            <a:off x="4796082" y="395424"/>
            <a:ext cx="336908" cy="330262"/>
            <a:chOff x="5983625" y="301625"/>
            <a:chExt cx="403000" cy="395050"/>
          </a:xfrm>
        </p:grpSpPr>
        <p:sp>
          <p:nvSpPr>
            <p:cNvPr id="4087" name="Google Shape;4087;p3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3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3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3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3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3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3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3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3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3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3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3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3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3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3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3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3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3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3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3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7" name="Google Shape;4107;p39"/>
          <p:cNvGrpSpPr/>
          <p:nvPr/>
        </p:nvGrpSpPr>
        <p:grpSpPr>
          <a:xfrm>
            <a:off x="5362158" y="392853"/>
            <a:ext cx="331808" cy="331307"/>
            <a:chOff x="6660750" y="298550"/>
            <a:chExt cx="396900" cy="396300"/>
          </a:xfrm>
        </p:grpSpPr>
        <p:sp>
          <p:nvSpPr>
            <p:cNvPr id="4108" name="Google Shape;4108;p3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3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0" name="Google Shape;4110;p39"/>
          <p:cNvGrpSpPr/>
          <p:nvPr/>
        </p:nvGrpSpPr>
        <p:grpSpPr>
          <a:xfrm>
            <a:off x="282768" y="914538"/>
            <a:ext cx="347107" cy="420111"/>
            <a:chOff x="584925" y="922575"/>
            <a:chExt cx="415200" cy="502525"/>
          </a:xfrm>
        </p:grpSpPr>
        <p:sp>
          <p:nvSpPr>
            <p:cNvPr id="4111" name="Google Shape;4111;p3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3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3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4" name="Google Shape;4114;p39"/>
          <p:cNvGrpSpPr/>
          <p:nvPr/>
        </p:nvGrpSpPr>
        <p:grpSpPr>
          <a:xfrm>
            <a:off x="836075" y="904841"/>
            <a:ext cx="367547" cy="437980"/>
            <a:chOff x="1246775" y="910975"/>
            <a:chExt cx="439650" cy="523900"/>
          </a:xfrm>
        </p:grpSpPr>
        <p:sp>
          <p:nvSpPr>
            <p:cNvPr id="4115" name="Google Shape;4115;p3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3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3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8" name="Google Shape;4118;p39"/>
          <p:cNvGrpSpPr/>
          <p:nvPr/>
        </p:nvGrpSpPr>
        <p:grpSpPr>
          <a:xfrm>
            <a:off x="1404200" y="975274"/>
            <a:ext cx="358351" cy="298118"/>
            <a:chOff x="1926350" y="995225"/>
            <a:chExt cx="428650" cy="356600"/>
          </a:xfrm>
        </p:grpSpPr>
        <p:sp>
          <p:nvSpPr>
            <p:cNvPr id="4119" name="Google Shape;4119;p3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3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3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3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3" name="Google Shape;4123;p39"/>
          <p:cNvSpPr/>
          <p:nvPr/>
        </p:nvSpPr>
        <p:spPr>
          <a:xfrm>
            <a:off x="19718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4" name="Google Shape;4124;p39"/>
          <p:cNvSpPr/>
          <p:nvPr/>
        </p:nvSpPr>
        <p:spPr>
          <a:xfrm>
            <a:off x="25359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5" name="Google Shape;4125;p39"/>
          <p:cNvSpPr/>
          <p:nvPr/>
        </p:nvSpPr>
        <p:spPr>
          <a:xfrm>
            <a:off x="31046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6" name="Google Shape;4126;p39"/>
          <p:cNvSpPr/>
          <p:nvPr/>
        </p:nvSpPr>
        <p:spPr>
          <a:xfrm>
            <a:off x="36793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27" name="Google Shape;4127;p39"/>
          <p:cNvGrpSpPr/>
          <p:nvPr/>
        </p:nvGrpSpPr>
        <p:grpSpPr>
          <a:xfrm>
            <a:off x="4226431" y="952827"/>
            <a:ext cx="349155" cy="349657"/>
            <a:chOff x="5302225" y="968375"/>
            <a:chExt cx="417650" cy="418250"/>
          </a:xfrm>
        </p:grpSpPr>
        <p:sp>
          <p:nvSpPr>
            <p:cNvPr id="4128" name="Google Shape;4128;p3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3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0" name="Google Shape;4130;p39"/>
          <p:cNvGrpSpPr/>
          <p:nvPr/>
        </p:nvGrpSpPr>
        <p:grpSpPr>
          <a:xfrm>
            <a:off x="4748095" y="913514"/>
            <a:ext cx="432881" cy="421637"/>
            <a:chOff x="5926225" y="921350"/>
            <a:chExt cx="517800" cy="504350"/>
          </a:xfrm>
        </p:grpSpPr>
        <p:sp>
          <p:nvSpPr>
            <p:cNvPr id="4131" name="Google Shape;4131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3" name="Google Shape;4133;p39"/>
          <p:cNvGrpSpPr/>
          <p:nvPr/>
        </p:nvGrpSpPr>
        <p:grpSpPr>
          <a:xfrm>
            <a:off x="5325918" y="921686"/>
            <a:ext cx="404290" cy="405314"/>
            <a:chOff x="6617400" y="931125"/>
            <a:chExt cx="483600" cy="484825"/>
          </a:xfrm>
        </p:grpSpPr>
        <p:sp>
          <p:nvSpPr>
            <p:cNvPr id="4134" name="Google Shape;4134;p3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3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6" name="Google Shape;4136;p39"/>
          <p:cNvGrpSpPr/>
          <p:nvPr/>
        </p:nvGrpSpPr>
        <p:grpSpPr>
          <a:xfrm>
            <a:off x="261325" y="1551048"/>
            <a:ext cx="389994" cy="273623"/>
            <a:chOff x="559275" y="1683950"/>
            <a:chExt cx="466500" cy="327300"/>
          </a:xfrm>
        </p:grpSpPr>
        <p:sp>
          <p:nvSpPr>
            <p:cNvPr id="4137" name="Google Shape;4137;p3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3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9" name="Google Shape;4139;p39"/>
          <p:cNvGrpSpPr/>
          <p:nvPr/>
        </p:nvGrpSpPr>
        <p:grpSpPr>
          <a:xfrm>
            <a:off x="824852" y="1496958"/>
            <a:ext cx="389994" cy="381822"/>
            <a:chOff x="1233350" y="1619250"/>
            <a:chExt cx="466500" cy="456725"/>
          </a:xfrm>
        </p:grpSpPr>
        <p:sp>
          <p:nvSpPr>
            <p:cNvPr id="4140" name="Google Shape;4140;p3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3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3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3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4" name="Google Shape;4144;p39"/>
          <p:cNvGrpSpPr/>
          <p:nvPr/>
        </p:nvGrpSpPr>
        <p:grpSpPr>
          <a:xfrm>
            <a:off x="1400626" y="1505109"/>
            <a:ext cx="365499" cy="365499"/>
            <a:chOff x="1922075" y="1629000"/>
            <a:chExt cx="437200" cy="437200"/>
          </a:xfrm>
        </p:grpSpPr>
        <p:sp>
          <p:nvSpPr>
            <p:cNvPr id="4145" name="Google Shape;4145;p3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3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7" name="Google Shape;4147;p39"/>
          <p:cNvGrpSpPr/>
          <p:nvPr/>
        </p:nvGrpSpPr>
        <p:grpSpPr>
          <a:xfrm>
            <a:off x="1962627" y="1503584"/>
            <a:ext cx="368551" cy="368551"/>
            <a:chOff x="2594325" y="1627175"/>
            <a:chExt cx="440850" cy="440850"/>
          </a:xfrm>
        </p:grpSpPr>
        <p:sp>
          <p:nvSpPr>
            <p:cNvPr id="4148" name="Google Shape;4148;p3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3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3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1" name="Google Shape;4151;p39"/>
          <p:cNvSpPr/>
          <p:nvPr/>
        </p:nvSpPr>
        <p:spPr>
          <a:xfrm>
            <a:off x="25425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2" name="Google Shape;4152;p39"/>
          <p:cNvGrpSpPr/>
          <p:nvPr/>
        </p:nvGrpSpPr>
        <p:grpSpPr>
          <a:xfrm>
            <a:off x="3124395" y="1476017"/>
            <a:ext cx="299121" cy="423685"/>
            <a:chOff x="3984000" y="1594200"/>
            <a:chExt cx="357800" cy="506800"/>
          </a:xfrm>
        </p:grpSpPr>
        <p:sp>
          <p:nvSpPr>
            <p:cNvPr id="4153" name="Google Shape;4153;p3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3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5" name="Google Shape;4155;p39"/>
          <p:cNvGrpSpPr/>
          <p:nvPr/>
        </p:nvGrpSpPr>
        <p:grpSpPr>
          <a:xfrm>
            <a:off x="3640437" y="1566869"/>
            <a:ext cx="394090" cy="241980"/>
            <a:chOff x="4601275" y="1702875"/>
            <a:chExt cx="471400" cy="289450"/>
          </a:xfrm>
        </p:grpSpPr>
        <p:sp>
          <p:nvSpPr>
            <p:cNvPr id="4156" name="Google Shape;4156;p3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3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3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3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3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1" name="Google Shape;4161;p39"/>
          <p:cNvGrpSpPr/>
          <p:nvPr/>
        </p:nvGrpSpPr>
        <p:grpSpPr>
          <a:xfrm>
            <a:off x="4222857" y="1507659"/>
            <a:ext cx="356303" cy="360400"/>
            <a:chOff x="5297950" y="1632050"/>
            <a:chExt cx="426200" cy="431100"/>
          </a:xfrm>
        </p:grpSpPr>
        <p:sp>
          <p:nvSpPr>
            <p:cNvPr id="4162" name="Google Shape;4162;p3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3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4" name="Google Shape;4164;p39"/>
          <p:cNvGrpSpPr/>
          <p:nvPr/>
        </p:nvGrpSpPr>
        <p:grpSpPr>
          <a:xfrm>
            <a:off x="4785360" y="1496958"/>
            <a:ext cx="358351" cy="381822"/>
            <a:chOff x="5970800" y="1619250"/>
            <a:chExt cx="428650" cy="456725"/>
          </a:xfrm>
        </p:grpSpPr>
        <p:sp>
          <p:nvSpPr>
            <p:cNvPr id="4165" name="Google Shape;4165;p3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0" name="Google Shape;4170;p39"/>
          <p:cNvGrpSpPr/>
          <p:nvPr/>
        </p:nvGrpSpPr>
        <p:grpSpPr>
          <a:xfrm>
            <a:off x="5332564" y="1492360"/>
            <a:ext cx="401719" cy="366502"/>
            <a:chOff x="6625350" y="1613750"/>
            <a:chExt cx="480525" cy="438400"/>
          </a:xfrm>
        </p:grpSpPr>
        <p:sp>
          <p:nvSpPr>
            <p:cNvPr id="4171" name="Google Shape;4171;p3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6" name="Google Shape;4176;p39"/>
          <p:cNvGrpSpPr/>
          <p:nvPr/>
        </p:nvGrpSpPr>
        <p:grpSpPr>
          <a:xfrm>
            <a:off x="304713" y="2088554"/>
            <a:ext cx="303217" cy="325685"/>
            <a:chOff x="611175" y="2326900"/>
            <a:chExt cx="362700" cy="389575"/>
          </a:xfrm>
        </p:grpSpPr>
        <p:sp>
          <p:nvSpPr>
            <p:cNvPr id="4177" name="Google Shape;4177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1" name="Google Shape;4181;p39"/>
          <p:cNvSpPr/>
          <p:nvPr/>
        </p:nvSpPr>
        <p:spPr>
          <a:xfrm>
            <a:off x="8601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2" name="Google Shape;4182;p39"/>
          <p:cNvSpPr/>
          <p:nvPr/>
        </p:nvSpPr>
        <p:spPr>
          <a:xfrm>
            <a:off x="14236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3" name="Google Shape;4183;p39"/>
          <p:cNvSpPr/>
          <p:nvPr/>
        </p:nvSpPr>
        <p:spPr>
          <a:xfrm>
            <a:off x="19872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4" name="Google Shape;4184;p39"/>
          <p:cNvGrpSpPr/>
          <p:nvPr/>
        </p:nvGrpSpPr>
        <p:grpSpPr>
          <a:xfrm>
            <a:off x="2625178" y="2036492"/>
            <a:ext cx="170502" cy="425733"/>
            <a:chOff x="3386850" y="2264625"/>
            <a:chExt cx="203950" cy="509250"/>
          </a:xfrm>
        </p:grpSpPr>
        <p:sp>
          <p:nvSpPr>
            <p:cNvPr id="4185" name="Google Shape;4185;p3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3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7" name="Google Shape;4187;p39"/>
          <p:cNvGrpSpPr/>
          <p:nvPr/>
        </p:nvGrpSpPr>
        <p:grpSpPr>
          <a:xfrm>
            <a:off x="3767551" y="2090602"/>
            <a:ext cx="139863" cy="317513"/>
            <a:chOff x="4753325" y="2329350"/>
            <a:chExt cx="167300" cy="379800"/>
          </a:xfrm>
        </p:grpSpPr>
        <p:sp>
          <p:nvSpPr>
            <p:cNvPr id="4188" name="Google Shape;4188;p3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3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0" name="Google Shape;4190;p39"/>
          <p:cNvGrpSpPr/>
          <p:nvPr/>
        </p:nvGrpSpPr>
        <p:grpSpPr>
          <a:xfrm>
            <a:off x="3201453" y="2038519"/>
            <a:ext cx="145004" cy="421657"/>
            <a:chOff x="4076175" y="2267050"/>
            <a:chExt cx="173450" cy="504375"/>
          </a:xfrm>
        </p:grpSpPr>
        <p:sp>
          <p:nvSpPr>
            <p:cNvPr id="4191" name="Google Shape;4191;p3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3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93" name="Google Shape;4193;p39"/>
          <p:cNvSpPr/>
          <p:nvPr/>
        </p:nvSpPr>
        <p:spPr>
          <a:xfrm>
            <a:off x="42413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94" name="Google Shape;4194;p39"/>
          <p:cNvGrpSpPr/>
          <p:nvPr/>
        </p:nvGrpSpPr>
        <p:grpSpPr>
          <a:xfrm>
            <a:off x="4788934" y="2089055"/>
            <a:ext cx="351204" cy="324661"/>
            <a:chOff x="5975075" y="2327500"/>
            <a:chExt cx="420100" cy="388350"/>
          </a:xfrm>
        </p:grpSpPr>
        <p:sp>
          <p:nvSpPr>
            <p:cNvPr id="4195" name="Google Shape;4195;p3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3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7" name="Google Shape;4197;p39"/>
          <p:cNvGrpSpPr/>
          <p:nvPr/>
        </p:nvGrpSpPr>
        <p:grpSpPr>
          <a:xfrm>
            <a:off x="5420344" y="2079358"/>
            <a:ext cx="215437" cy="351204"/>
            <a:chOff x="6730350" y="2315900"/>
            <a:chExt cx="257700" cy="420100"/>
          </a:xfrm>
        </p:grpSpPr>
        <p:sp>
          <p:nvSpPr>
            <p:cNvPr id="4198" name="Google Shape;4198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3" name="Google Shape;4203;p39"/>
          <p:cNvGrpSpPr/>
          <p:nvPr/>
        </p:nvGrpSpPr>
        <p:grpSpPr>
          <a:xfrm>
            <a:off x="401689" y="2615840"/>
            <a:ext cx="109265" cy="398166"/>
            <a:chOff x="727175" y="2957625"/>
            <a:chExt cx="130700" cy="476275"/>
          </a:xfrm>
        </p:grpSpPr>
        <p:sp>
          <p:nvSpPr>
            <p:cNvPr id="4204" name="Google Shape;4204;p3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3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6" name="Google Shape;4206;p39"/>
          <p:cNvSpPr/>
          <p:nvPr/>
        </p:nvSpPr>
        <p:spPr>
          <a:xfrm>
            <a:off x="1416008" y="26001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7" name="Google Shape;4207;p39"/>
          <p:cNvSpPr/>
          <p:nvPr/>
        </p:nvSpPr>
        <p:spPr>
          <a:xfrm>
            <a:off x="895849" y="26001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08" name="Google Shape;4208;p39"/>
          <p:cNvGrpSpPr/>
          <p:nvPr/>
        </p:nvGrpSpPr>
        <p:grpSpPr>
          <a:xfrm>
            <a:off x="1953431" y="2628589"/>
            <a:ext cx="386943" cy="372647"/>
            <a:chOff x="2583325" y="2972875"/>
            <a:chExt cx="462850" cy="445750"/>
          </a:xfrm>
        </p:grpSpPr>
        <p:sp>
          <p:nvSpPr>
            <p:cNvPr id="4209" name="Google Shape;4209;p3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3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1" name="Google Shape;4211;p39"/>
          <p:cNvGrpSpPr/>
          <p:nvPr/>
        </p:nvGrpSpPr>
        <p:grpSpPr>
          <a:xfrm>
            <a:off x="2503686" y="2684246"/>
            <a:ext cx="413486" cy="261354"/>
            <a:chOff x="3241525" y="3039450"/>
            <a:chExt cx="494600" cy="312625"/>
          </a:xfrm>
        </p:grpSpPr>
        <p:sp>
          <p:nvSpPr>
            <p:cNvPr id="4212" name="Google Shape;4212;p3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3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4" name="Google Shape;4214;p39"/>
          <p:cNvSpPr/>
          <p:nvPr/>
        </p:nvSpPr>
        <p:spPr>
          <a:xfrm>
            <a:off x="36599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5" name="Google Shape;4215;p39"/>
          <p:cNvGrpSpPr/>
          <p:nvPr/>
        </p:nvGrpSpPr>
        <p:grpSpPr>
          <a:xfrm>
            <a:off x="4187118" y="2656679"/>
            <a:ext cx="427781" cy="316489"/>
            <a:chOff x="5255200" y="3006475"/>
            <a:chExt cx="511700" cy="378575"/>
          </a:xfrm>
        </p:grpSpPr>
        <p:sp>
          <p:nvSpPr>
            <p:cNvPr id="4216" name="Google Shape;4216;p3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3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8" name="Google Shape;4218;p39"/>
          <p:cNvGrpSpPr/>
          <p:nvPr/>
        </p:nvGrpSpPr>
        <p:grpSpPr>
          <a:xfrm>
            <a:off x="3100904" y="2638307"/>
            <a:ext cx="346104" cy="353231"/>
            <a:chOff x="3955900" y="2984500"/>
            <a:chExt cx="414000" cy="422525"/>
          </a:xfrm>
        </p:grpSpPr>
        <p:sp>
          <p:nvSpPr>
            <p:cNvPr id="4219" name="Google Shape;4219;p3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3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3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2" name="Google Shape;4222;p39"/>
          <p:cNvSpPr/>
          <p:nvPr/>
        </p:nvSpPr>
        <p:spPr>
          <a:xfrm>
            <a:off x="2649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3" name="Google Shape;4223;p39"/>
          <p:cNvSpPr/>
          <p:nvPr/>
        </p:nvSpPr>
        <p:spPr>
          <a:xfrm>
            <a:off x="48299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24" name="Google Shape;4224;p39"/>
          <p:cNvGrpSpPr/>
          <p:nvPr/>
        </p:nvGrpSpPr>
        <p:grpSpPr>
          <a:xfrm>
            <a:off x="5395849" y="2633187"/>
            <a:ext cx="264427" cy="375719"/>
            <a:chOff x="6701050" y="2978375"/>
            <a:chExt cx="316300" cy="449425"/>
          </a:xfrm>
        </p:grpSpPr>
        <p:sp>
          <p:nvSpPr>
            <p:cNvPr id="4225" name="Google Shape;4225;p3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3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7" name="Google Shape;4227;p39"/>
          <p:cNvGrpSpPr/>
          <p:nvPr/>
        </p:nvGrpSpPr>
        <p:grpSpPr>
          <a:xfrm>
            <a:off x="831477" y="3251848"/>
            <a:ext cx="376743" cy="253203"/>
            <a:chOff x="1241275" y="3718400"/>
            <a:chExt cx="450650" cy="302875"/>
          </a:xfrm>
        </p:grpSpPr>
        <p:sp>
          <p:nvSpPr>
            <p:cNvPr id="4228" name="Google Shape;4228;p3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3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3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3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2" name="Google Shape;4232;p39"/>
          <p:cNvGrpSpPr/>
          <p:nvPr/>
        </p:nvGrpSpPr>
        <p:grpSpPr>
          <a:xfrm>
            <a:off x="1400124" y="3232453"/>
            <a:ext cx="366502" cy="292495"/>
            <a:chOff x="1921475" y="3695200"/>
            <a:chExt cx="438400" cy="349875"/>
          </a:xfrm>
        </p:grpSpPr>
        <p:sp>
          <p:nvSpPr>
            <p:cNvPr id="4233" name="Google Shape;4233;p3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3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3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6" name="Google Shape;4236;p39"/>
          <p:cNvGrpSpPr/>
          <p:nvPr/>
        </p:nvGrpSpPr>
        <p:grpSpPr>
          <a:xfrm>
            <a:off x="1967225" y="3227855"/>
            <a:ext cx="359355" cy="301190"/>
            <a:chOff x="2599825" y="3689700"/>
            <a:chExt cx="429850" cy="360275"/>
          </a:xfrm>
        </p:grpSpPr>
        <p:sp>
          <p:nvSpPr>
            <p:cNvPr id="4237" name="Google Shape;4237;p3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3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9" name="Google Shape;4239;p39"/>
          <p:cNvGrpSpPr/>
          <p:nvPr/>
        </p:nvGrpSpPr>
        <p:grpSpPr>
          <a:xfrm>
            <a:off x="2548099" y="3196714"/>
            <a:ext cx="324661" cy="338956"/>
            <a:chOff x="3294650" y="3652450"/>
            <a:chExt cx="388350" cy="405450"/>
          </a:xfrm>
        </p:grpSpPr>
        <p:sp>
          <p:nvSpPr>
            <p:cNvPr id="4240" name="Google Shape;4240;p3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3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3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3" name="Google Shape;4243;p39"/>
          <p:cNvGrpSpPr/>
          <p:nvPr/>
        </p:nvGrpSpPr>
        <p:grpSpPr>
          <a:xfrm>
            <a:off x="3084581" y="3239600"/>
            <a:ext cx="378750" cy="277698"/>
            <a:chOff x="3936375" y="3703750"/>
            <a:chExt cx="453050" cy="332175"/>
          </a:xfrm>
        </p:grpSpPr>
        <p:sp>
          <p:nvSpPr>
            <p:cNvPr id="4244" name="Google Shape;4244;p3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3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3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3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3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9" name="Google Shape;4249;p39"/>
          <p:cNvGrpSpPr/>
          <p:nvPr/>
        </p:nvGrpSpPr>
        <p:grpSpPr>
          <a:xfrm>
            <a:off x="3648107" y="3239600"/>
            <a:ext cx="378750" cy="277698"/>
            <a:chOff x="4610450" y="3703750"/>
            <a:chExt cx="453050" cy="332175"/>
          </a:xfrm>
        </p:grpSpPr>
        <p:sp>
          <p:nvSpPr>
            <p:cNvPr id="4250" name="Google Shape;4250;p3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3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2" name="Google Shape;4252;p39"/>
          <p:cNvGrpSpPr/>
          <p:nvPr/>
        </p:nvGrpSpPr>
        <p:grpSpPr>
          <a:xfrm>
            <a:off x="4224906" y="3211532"/>
            <a:ext cx="352207" cy="333836"/>
            <a:chOff x="5300400" y="3670175"/>
            <a:chExt cx="421300" cy="399325"/>
          </a:xfrm>
        </p:grpSpPr>
        <p:sp>
          <p:nvSpPr>
            <p:cNvPr id="4253" name="Google Shape;4253;p3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3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3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3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3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8" name="Google Shape;4258;p39"/>
          <p:cNvSpPr/>
          <p:nvPr/>
        </p:nvSpPr>
        <p:spPr>
          <a:xfrm>
            <a:off x="47687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9" name="Google Shape;4259;p39"/>
          <p:cNvGrpSpPr/>
          <p:nvPr/>
        </p:nvGrpSpPr>
        <p:grpSpPr>
          <a:xfrm>
            <a:off x="5357059" y="3207435"/>
            <a:ext cx="342008" cy="342028"/>
            <a:chOff x="6654650" y="3665275"/>
            <a:chExt cx="409100" cy="409125"/>
          </a:xfrm>
        </p:grpSpPr>
        <p:sp>
          <p:nvSpPr>
            <p:cNvPr id="4260" name="Google Shape;4260;p3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3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2" name="Google Shape;4262;p39"/>
          <p:cNvGrpSpPr/>
          <p:nvPr/>
        </p:nvGrpSpPr>
        <p:grpSpPr>
          <a:xfrm>
            <a:off x="271023" y="3756666"/>
            <a:ext cx="370599" cy="370620"/>
            <a:chOff x="570875" y="4322250"/>
            <a:chExt cx="443300" cy="443325"/>
          </a:xfrm>
        </p:grpSpPr>
        <p:sp>
          <p:nvSpPr>
            <p:cNvPr id="4263" name="Google Shape;4263;p3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3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3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3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7" name="Google Shape;4267;p39"/>
          <p:cNvSpPr/>
          <p:nvPr/>
        </p:nvSpPr>
        <p:spPr>
          <a:xfrm>
            <a:off x="8192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68" name="Google Shape;4268;p39"/>
          <p:cNvGrpSpPr/>
          <p:nvPr/>
        </p:nvGrpSpPr>
        <p:grpSpPr>
          <a:xfrm>
            <a:off x="1448612" y="3729120"/>
            <a:ext cx="269526" cy="425712"/>
            <a:chOff x="1979475" y="4289300"/>
            <a:chExt cx="322400" cy="509225"/>
          </a:xfrm>
        </p:grpSpPr>
        <p:sp>
          <p:nvSpPr>
            <p:cNvPr id="4269" name="Google Shape;4269;p3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3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3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2" name="Google Shape;4272;p39"/>
          <p:cNvGrpSpPr/>
          <p:nvPr/>
        </p:nvGrpSpPr>
        <p:grpSpPr>
          <a:xfrm>
            <a:off x="1988146" y="3734721"/>
            <a:ext cx="318014" cy="414510"/>
            <a:chOff x="2624850" y="4296000"/>
            <a:chExt cx="380400" cy="495825"/>
          </a:xfrm>
        </p:grpSpPr>
        <p:sp>
          <p:nvSpPr>
            <p:cNvPr id="4273" name="Google Shape;4273;p3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3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3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6" name="Google Shape;4276;p39"/>
          <p:cNvSpPr/>
          <p:nvPr/>
        </p:nvSpPr>
        <p:spPr>
          <a:xfrm>
            <a:off x="31041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7" name="Google Shape;4277;p39"/>
          <p:cNvSpPr/>
          <p:nvPr/>
        </p:nvSpPr>
        <p:spPr>
          <a:xfrm>
            <a:off x="2540554" y="37935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8" name="Google Shape;4278;p39"/>
          <p:cNvSpPr/>
          <p:nvPr/>
        </p:nvSpPr>
        <p:spPr>
          <a:xfrm>
            <a:off x="36661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9" name="Google Shape;4279;p39"/>
          <p:cNvGrpSpPr/>
          <p:nvPr/>
        </p:nvGrpSpPr>
        <p:grpSpPr>
          <a:xfrm>
            <a:off x="4204486" y="3775560"/>
            <a:ext cx="393045" cy="332833"/>
            <a:chOff x="5275975" y="4344850"/>
            <a:chExt cx="470150" cy="398125"/>
          </a:xfrm>
        </p:grpSpPr>
        <p:sp>
          <p:nvSpPr>
            <p:cNvPr id="4280" name="Google Shape;4280;p3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3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3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3" name="Google Shape;4283;p39"/>
          <p:cNvSpPr/>
          <p:nvPr/>
        </p:nvSpPr>
        <p:spPr>
          <a:xfrm>
            <a:off x="47881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4" name="Google Shape;4284;p39"/>
          <p:cNvGrpSpPr/>
          <p:nvPr/>
        </p:nvGrpSpPr>
        <p:grpSpPr>
          <a:xfrm>
            <a:off x="5346838" y="3748515"/>
            <a:ext cx="362448" cy="386922"/>
            <a:chOff x="6642425" y="4312500"/>
            <a:chExt cx="433550" cy="462825"/>
          </a:xfrm>
        </p:grpSpPr>
        <p:sp>
          <p:nvSpPr>
            <p:cNvPr id="4285" name="Google Shape;4285;p3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3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3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8" name="Google Shape;4288;p39"/>
          <p:cNvSpPr/>
          <p:nvPr/>
        </p:nvSpPr>
        <p:spPr>
          <a:xfrm>
            <a:off x="2235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9" name="Google Shape;4289;p39"/>
          <p:cNvGrpSpPr/>
          <p:nvPr/>
        </p:nvGrpSpPr>
        <p:grpSpPr>
          <a:xfrm>
            <a:off x="834027" y="4322764"/>
            <a:ext cx="371623" cy="365499"/>
            <a:chOff x="1244325" y="4999400"/>
            <a:chExt cx="444525" cy="437200"/>
          </a:xfrm>
        </p:grpSpPr>
        <p:sp>
          <p:nvSpPr>
            <p:cNvPr id="4290" name="Google Shape;4290;p3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3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3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3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3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5" name="Google Shape;4295;p39"/>
          <p:cNvGrpSpPr/>
          <p:nvPr/>
        </p:nvGrpSpPr>
        <p:grpSpPr>
          <a:xfrm>
            <a:off x="1430743" y="4311018"/>
            <a:ext cx="305265" cy="388970"/>
            <a:chOff x="1958100" y="4985350"/>
            <a:chExt cx="365150" cy="465275"/>
          </a:xfrm>
        </p:grpSpPr>
        <p:sp>
          <p:nvSpPr>
            <p:cNvPr id="4296" name="Google Shape;4296;p3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3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3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9" name="Google Shape;4299;p39"/>
          <p:cNvGrpSpPr/>
          <p:nvPr/>
        </p:nvGrpSpPr>
        <p:grpSpPr>
          <a:xfrm>
            <a:off x="1971802" y="4325815"/>
            <a:ext cx="350200" cy="359877"/>
            <a:chOff x="2605300" y="5003050"/>
            <a:chExt cx="418900" cy="430475"/>
          </a:xfrm>
        </p:grpSpPr>
        <p:sp>
          <p:nvSpPr>
            <p:cNvPr id="4300" name="Google Shape;4300;p3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3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3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3" name="Google Shape;4303;p39"/>
          <p:cNvGrpSpPr/>
          <p:nvPr/>
        </p:nvGrpSpPr>
        <p:grpSpPr>
          <a:xfrm>
            <a:off x="2501136" y="4333486"/>
            <a:ext cx="418585" cy="344056"/>
            <a:chOff x="3238475" y="5012225"/>
            <a:chExt cx="500700" cy="411550"/>
          </a:xfrm>
        </p:grpSpPr>
        <p:sp>
          <p:nvSpPr>
            <p:cNvPr id="4304" name="Google Shape;4304;p3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3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3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3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3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9" name="Google Shape;4309;p39"/>
          <p:cNvGrpSpPr/>
          <p:nvPr/>
        </p:nvGrpSpPr>
        <p:grpSpPr>
          <a:xfrm>
            <a:off x="3607770" y="4296722"/>
            <a:ext cx="459424" cy="417561"/>
            <a:chOff x="4562200" y="4968250"/>
            <a:chExt cx="549550" cy="499475"/>
          </a:xfrm>
        </p:grpSpPr>
        <p:sp>
          <p:nvSpPr>
            <p:cNvPr id="4310" name="Google Shape;4310;p3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3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3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3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3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5" name="Google Shape;4315;p39"/>
          <p:cNvGrpSpPr/>
          <p:nvPr/>
        </p:nvGrpSpPr>
        <p:grpSpPr>
          <a:xfrm>
            <a:off x="3114698" y="4320214"/>
            <a:ext cx="318516" cy="370076"/>
            <a:chOff x="3972400" y="4996350"/>
            <a:chExt cx="381000" cy="442675"/>
          </a:xfrm>
        </p:grpSpPr>
        <p:sp>
          <p:nvSpPr>
            <p:cNvPr id="4316" name="Google Shape;4316;p3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3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8" name="Google Shape;4318;p39"/>
          <p:cNvGrpSpPr/>
          <p:nvPr/>
        </p:nvGrpSpPr>
        <p:grpSpPr>
          <a:xfrm>
            <a:off x="4175393" y="4289073"/>
            <a:ext cx="451252" cy="432860"/>
            <a:chOff x="5241175" y="4959100"/>
            <a:chExt cx="539775" cy="517775"/>
          </a:xfrm>
        </p:grpSpPr>
        <p:sp>
          <p:nvSpPr>
            <p:cNvPr id="4319" name="Google Shape;4319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5" name="Google Shape;4325;p39"/>
          <p:cNvSpPr/>
          <p:nvPr/>
        </p:nvSpPr>
        <p:spPr>
          <a:xfrm>
            <a:off x="47661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26" name="Google Shape;4326;p39"/>
          <p:cNvGrpSpPr/>
          <p:nvPr/>
        </p:nvGrpSpPr>
        <p:grpSpPr>
          <a:xfrm>
            <a:off x="5382577" y="4353382"/>
            <a:ext cx="289444" cy="332832"/>
            <a:chOff x="6685175" y="5036025"/>
            <a:chExt cx="346225" cy="398125"/>
          </a:xfrm>
        </p:grpSpPr>
        <p:sp>
          <p:nvSpPr>
            <p:cNvPr id="4327" name="Google Shape;4327;p3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3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3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3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3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2" name="Google Shape;4332;p39"/>
          <p:cNvGrpSpPr/>
          <p:nvPr/>
        </p:nvGrpSpPr>
        <p:grpSpPr>
          <a:xfrm>
            <a:off x="5981318" y="2487199"/>
            <a:ext cx="432570" cy="421334"/>
            <a:chOff x="5926225" y="921350"/>
            <a:chExt cx="517800" cy="504350"/>
          </a:xfrm>
        </p:grpSpPr>
        <p:sp>
          <p:nvSpPr>
            <p:cNvPr id="4333" name="Google Shape;4333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4334" name="Google Shape;4334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4335" name="Google Shape;4335;p39"/>
          <p:cNvSpPr/>
          <p:nvPr/>
        </p:nvSpPr>
        <p:spPr>
          <a:xfrm>
            <a:off x="6172538" y="2723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B8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6" name="Google Shape;4336;p39"/>
          <p:cNvGrpSpPr/>
          <p:nvPr/>
        </p:nvGrpSpPr>
        <p:grpSpPr>
          <a:xfrm>
            <a:off x="6863605" y="2466579"/>
            <a:ext cx="432570" cy="421334"/>
            <a:chOff x="5926225" y="921350"/>
            <a:chExt cx="517800" cy="504350"/>
          </a:xfrm>
        </p:grpSpPr>
        <p:sp>
          <p:nvSpPr>
            <p:cNvPr id="4337" name="Google Shape;4337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9" name="Google Shape;4339;p39"/>
          <p:cNvSpPr/>
          <p:nvPr/>
        </p:nvSpPr>
        <p:spPr>
          <a:xfrm>
            <a:off x="7057526" y="2702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0" name="Google Shape;4340;p39"/>
          <p:cNvGrpSpPr/>
          <p:nvPr/>
        </p:nvGrpSpPr>
        <p:grpSpPr>
          <a:xfrm>
            <a:off x="5981585" y="3215621"/>
            <a:ext cx="1075937" cy="1047989"/>
            <a:chOff x="5926225" y="921350"/>
            <a:chExt cx="517800" cy="504350"/>
          </a:xfrm>
        </p:grpSpPr>
        <p:sp>
          <p:nvSpPr>
            <p:cNvPr id="4341" name="Google Shape;4341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43" name="Google Shape;4343;p39"/>
          <p:cNvSpPr/>
          <p:nvPr/>
        </p:nvSpPr>
        <p:spPr>
          <a:xfrm>
            <a:off x="6461198" y="3802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B87A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4" name="Google Shape;4344;p39"/>
          <p:cNvSpPr txBox="1"/>
          <p:nvPr/>
        </p:nvSpPr>
        <p:spPr>
          <a:xfrm>
            <a:off x="5867575" y="312075"/>
            <a:ext cx="17919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SlidesCarnival icons are editable shapes</a:t>
            </a: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means that you can: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3B55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Resize them without losing quality.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3B55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 fill color and opacity.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3B55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 line color, width and style.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Isn’t that nice? :)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Examples: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45" name="Google Shape;4345;p3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9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0" name="Google Shape;4350;p40"/>
          <p:cNvGrpSpPr/>
          <p:nvPr/>
        </p:nvGrpSpPr>
        <p:grpSpPr>
          <a:xfrm>
            <a:off x="2906488" y="1473927"/>
            <a:ext cx="445718" cy="445753"/>
            <a:chOff x="3706812" y="1035050"/>
            <a:chExt cx="4792662" cy="4787899"/>
          </a:xfrm>
        </p:grpSpPr>
        <p:sp>
          <p:nvSpPr>
            <p:cNvPr id="4351" name="Google Shape;4351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4" name="Google Shape;4354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5" name="Google Shape;4355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7" name="Google Shape;4357;p40"/>
          <p:cNvGrpSpPr/>
          <p:nvPr/>
        </p:nvGrpSpPr>
        <p:grpSpPr>
          <a:xfrm>
            <a:off x="1626993" y="1473957"/>
            <a:ext cx="443331" cy="445437"/>
            <a:chOff x="1400175" y="1220787"/>
            <a:chExt cx="4473575" cy="4476750"/>
          </a:xfrm>
        </p:grpSpPr>
        <p:sp>
          <p:nvSpPr>
            <p:cNvPr id="4358" name="Google Shape;4358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9" name="Google Shape;4359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0" name="Google Shape;4360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1" name="Google Shape;4361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2" name="Google Shape;4362;p40"/>
          <p:cNvGrpSpPr/>
          <p:nvPr/>
        </p:nvGrpSpPr>
        <p:grpSpPr>
          <a:xfrm>
            <a:off x="985646" y="1473971"/>
            <a:ext cx="446045" cy="445465"/>
            <a:chOff x="1649412" y="927100"/>
            <a:chExt cx="5011737" cy="5016500"/>
          </a:xfrm>
        </p:grpSpPr>
        <p:sp>
          <p:nvSpPr>
            <p:cNvPr id="4363" name="Google Shape;4363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4" name="Google Shape;4364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5" name="Google Shape;4365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6" name="Google Shape;4366;p40"/>
          <p:cNvGrpSpPr/>
          <p:nvPr/>
        </p:nvGrpSpPr>
        <p:grpSpPr>
          <a:xfrm>
            <a:off x="2265997" y="1474224"/>
            <a:ext cx="444870" cy="445286"/>
            <a:chOff x="1301750" y="920750"/>
            <a:chExt cx="5095875" cy="5100637"/>
          </a:xfrm>
        </p:grpSpPr>
        <p:sp>
          <p:nvSpPr>
            <p:cNvPr id="4367" name="Google Shape;4367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8" name="Google Shape;4368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9" name="Google Shape;4369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0" name="Google Shape;4370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1" name="Google Shape;4371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2" name="Google Shape;4372;p40"/>
          <p:cNvGrpSpPr/>
          <p:nvPr/>
        </p:nvGrpSpPr>
        <p:grpSpPr>
          <a:xfrm>
            <a:off x="4189170" y="1474133"/>
            <a:ext cx="445621" cy="445591"/>
            <a:chOff x="5732756" y="2682276"/>
            <a:chExt cx="719905" cy="719856"/>
          </a:xfrm>
        </p:grpSpPr>
        <p:sp>
          <p:nvSpPr>
            <p:cNvPr id="4373" name="Google Shape;4373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4" name="Google Shape;4374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5" name="Google Shape;4375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6" name="Google Shape;4376;p40"/>
          <p:cNvGrpSpPr/>
          <p:nvPr/>
        </p:nvGrpSpPr>
        <p:grpSpPr>
          <a:xfrm>
            <a:off x="4830487" y="1474127"/>
            <a:ext cx="445627" cy="445604"/>
            <a:chOff x="6768809" y="2682265"/>
            <a:chExt cx="719915" cy="719877"/>
          </a:xfrm>
        </p:grpSpPr>
        <p:sp>
          <p:nvSpPr>
            <p:cNvPr id="4377" name="Google Shape;4377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8" name="Google Shape;4378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9" name="Google Shape;4379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0" name="Google Shape;4380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1" name="Google Shape;4381;p40"/>
          <p:cNvGrpSpPr/>
          <p:nvPr/>
        </p:nvGrpSpPr>
        <p:grpSpPr>
          <a:xfrm>
            <a:off x="5471809" y="1474156"/>
            <a:ext cx="445753" cy="445545"/>
            <a:chOff x="7804870" y="2682313"/>
            <a:chExt cx="720118" cy="719782"/>
          </a:xfrm>
        </p:grpSpPr>
        <p:sp>
          <p:nvSpPr>
            <p:cNvPr id="4382" name="Google Shape;4382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3" name="Google Shape;4383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4" name="Google Shape;4384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5" name="Google Shape;4385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6" name="Google Shape;4386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7" name="Google Shape;4387;p40"/>
          <p:cNvGrpSpPr/>
          <p:nvPr/>
        </p:nvGrpSpPr>
        <p:grpSpPr>
          <a:xfrm>
            <a:off x="6113257" y="1473925"/>
            <a:ext cx="446293" cy="446006"/>
            <a:chOff x="8841135" y="2681940"/>
            <a:chExt cx="720990" cy="720527"/>
          </a:xfrm>
        </p:grpSpPr>
        <p:sp>
          <p:nvSpPr>
            <p:cNvPr id="4388" name="Google Shape;4388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9" name="Google Shape;4389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0" name="Google Shape;4390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1" name="Google Shape;4391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2" name="Google Shape;4392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3" name="Google Shape;4393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4" name="Google Shape;4394;p40"/>
          <p:cNvGrpSpPr/>
          <p:nvPr/>
        </p:nvGrpSpPr>
        <p:grpSpPr>
          <a:xfrm>
            <a:off x="3547255" y="1473857"/>
            <a:ext cx="445260" cy="445260"/>
            <a:chOff x="4103687" y="1439862"/>
            <a:chExt cx="3986212" cy="3986211"/>
          </a:xfrm>
        </p:grpSpPr>
        <p:sp>
          <p:nvSpPr>
            <p:cNvPr id="4395" name="Google Shape;4395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6" name="Google Shape;4396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7" name="Google Shape;4397;p40"/>
          <p:cNvGrpSpPr/>
          <p:nvPr/>
        </p:nvGrpSpPr>
        <p:grpSpPr>
          <a:xfrm>
            <a:off x="6755245" y="1474161"/>
            <a:ext cx="445803" cy="445535"/>
            <a:chOff x="9878272" y="2682320"/>
            <a:chExt cx="720199" cy="719767"/>
          </a:xfrm>
        </p:grpSpPr>
        <p:sp>
          <p:nvSpPr>
            <p:cNvPr id="4398" name="Google Shape;4398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9" name="Google Shape;4399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0" name="Google Shape;4400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1" name="Google Shape;4401;p40"/>
          <p:cNvGrpSpPr/>
          <p:nvPr/>
        </p:nvGrpSpPr>
        <p:grpSpPr>
          <a:xfrm>
            <a:off x="7396743" y="1474078"/>
            <a:ext cx="445700" cy="445701"/>
            <a:chOff x="10914618" y="2682187"/>
            <a:chExt cx="720033" cy="720033"/>
          </a:xfrm>
        </p:grpSpPr>
        <p:sp>
          <p:nvSpPr>
            <p:cNvPr id="4402" name="Google Shape;4402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3" name="Google Shape;4403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4" name="Google Shape;4404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5" name="Google Shape;4405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6" name="Google Shape;4406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7" name="Google Shape;4407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8" name="Google Shape;4408;p40"/>
          <p:cNvGrpSpPr/>
          <p:nvPr/>
        </p:nvGrpSpPr>
        <p:grpSpPr>
          <a:xfrm>
            <a:off x="1620264" y="766857"/>
            <a:ext cx="361521" cy="445816"/>
            <a:chOff x="1582665" y="1011072"/>
            <a:chExt cx="584040" cy="720220"/>
          </a:xfrm>
        </p:grpSpPr>
        <p:sp>
          <p:nvSpPr>
            <p:cNvPr id="4409" name="Google Shape;4409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0" name="Google Shape;4410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1" name="Google Shape;4411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2" name="Google Shape;4412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3" name="Google Shape;4413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4" name="Google Shape;4414;p40"/>
          <p:cNvGrpSpPr/>
          <p:nvPr/>
        </p:nvGrpSpPr>
        <p:grpSpPr>
          <a:xfrm>
            <a:off x="2221648" y="766878"/>
            <a:ext cx="379481" cy="445796"/>
            <a:chOff x="2554206" y="1011105"/>
            <a:chExt cx="613055" cy="720187"/>
          </a:xfrm>
        </p:grpSpPr>
        <p:sp>
          <p:nvSpPr>
            <p:cNvPr id="4415" name="Google Shape;4415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6" name="Google Shape;4416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7" name="Google Shape;4417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8" name="Google Shape;4418;p40"/>
          <p:cNvGrpSpPr/>
          <p:nvPr/>
        </p:nvGrpSpPr>
        <p:grpSpPr>
          <a:xfrm>
            <a:off x="6769823" y="721218"/>
            <a:ext cx="460705" cy="491455"/>
            <a:chOff x="9901824" y="937343"/>
            <a:chExt cx="744273" cy="793950"/>
          </a:xfrm>
        </p:grpSpPr>
        <p:grpSp>
          <p:nvGrpSpPr>
            <p:cNvPr id="4419" name="Google Shape;4419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420" name="Google Shape;4420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1" name="Google Shape;4421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2" name="Google Shape;4422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3" name="Google Shape;4423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4" name="Google Shape;4424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5" name="Google Shape;4425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6" name="Google Shape;4426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7" name="Google Shape;4427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8" name="Google Shape;4428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9" name="Google Shape;4429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30" name="Google Shape;4430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1" name="Google Shape;4431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2" name="Google Shape;4432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3" name="Google Shape;4433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4" name="Google Shape;4434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5" name="Google Shape;4435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6" name="Google Shape;4436;p40"/>
          <p:cNvGrpSpPr/>
          <p:nvPr/>
        </p:nvGrpSpPr>
        <p:grpSpPr>
          <a:xfrm>
            <a:off x="2840992" y="767044"/>
            <a:ext cx="369868" cy="445629"/>
            <a:chOff x="3554761" y="1011374"/>
            <a:chExt cx="597525" cy="719918"/>
          </a:xfrm>
        </p:grpSpPr>
        <p:sp>
          <p:nvSpPr>
            <p:cNvPr id="4437" name="Google Shape;4437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8" name="Google Shape;4438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9" name="Google Shape;4439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0" name="Google Shape;4440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1" name="Google Shape;4441;p40"/>
          <p:cNvGrpSpPr/>
          <p:nvPr/>
        </p:nvGrpSpPr>
        <p:grpSpPr>
          <a:xfrm>
            <a:off x="3450722" y="766832"/>
            <a:ext cx="370755" cy="445841"/>
            <a:chOff x="4539787" y="1011032"/>
            <a:chExt cx="598958" cy="720261"/>
          </a:xfrm>
        </p:grpSpPr>
        <p:sp>
          <p:nvSpPr>
            <p:cNvPr id="4442" name="Google Shape;4442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3" name="Google Shape;4443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4" name="Google Shape;4444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5" name="Google Shape;4445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6" name="Google Shape;4446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7" name="Google Shape;4447;p40"/>
          <p:cNvGrpSpPr/>
          <p:nvPr/>
        </p:nvGrpSpPr>
        <p:grpSpPr>
          <a:xfrm>
            <a:off x="4061340" y="766940"/>
            <a:ext cx="366917" cy="445733"/>
            <a:chOff x="5526246" y="1011207"/>
            <a:chExt cx="592758" cy="720086"/>
          </a:xfrm>
        </p:grpSpPr>
        <p:sp>
          <p:nvSpPr>
            <p:cNvPr id="4448" name="Google Shape;4448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9" name="Google Shape;4449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0" name="Google Shape;4450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1" name="Google Shape;4451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2" name="Google Shape;4452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3" name="Google Shape;4453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4" name="Google Shape;4454;p40"/>
          <p:cNvGrpSpPr/>
          <p:nvPr/>
        </p:nvGrpSpPr>
        <p:grpSpPr>
          <a:xfrm>
            <a:off x="1016108" y="766934"/>
            <a:ext cx="364294" cy="445740"/>
            <a:chOff x="606645" y="1011196"/>
            <a:chExt cx="588520" cy="720096"/>
          </a:xfrm>
        </p:grpSpPr>
        <p:sp>
          <p:nvSpPr>
            <p:cNvPr id="4455" name="Google Shape;4455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6" name="Google Shape;4456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7" name="Google Shape;4457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8" name="Google Shape;4458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9" name="Google Shape;4459;p40"/>
          <p:cNvGrpSpPr/>
          <p:nvPr/>
        </p:nvGrpSpPr>
        <p:grpSpPr>
          <a:xfrm>
            <a:off x="7470391" y="766911"/>
            <a:ext cx="298405" cy="445762"/>
            <a:chOff x="11033597" y="1011159"/>
            <a:chExt cx="482075" cy="720133"/>
          </a:xfrm>
        </p:grpSpPr>
        <p:sp>
          <p:nvSpPr>
            <p:cNvPr id="4460" name="Google Shape;4460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1" name="Google Shape;4461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2" name="Google Shape;4462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3" name="Google Shape;4463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4" name="Google Shape;4464;p40"/>
          <p:cNvGrpSpPr/>
          <p:nvPr/>
        </p:nvGrpSpPr>
        <p:grpSpPr>
          <a:xfrm>
            <a:off x="6069256" y="721218"/>
            <a:ext cx="460705" cy="491455"/>
            <a:chOff x="8770051" y="937343"/>
            <a:chExt cx="744273" cy="793950"/>
          </a:xfrm>
        </p:grpSpPr>
        <p:sp>
          <p:nvSpPr>
            <p:cNvPr id="4465" name="Google Shape;4465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6" name="Google Shape;4466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7" name="Google Shape;4467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8" name="Google Shape;4468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9" name="Google Shape;4469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70" name="Google Shape;4470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471" name="Google Shape;4471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2" name="Google Shape;4472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3" name="Google Shape;4473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4" name="Google Shape;4474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5" name="Google Shape;4475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6" name="Google Shape;4476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7" name="Google Shape;4477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8" name="Google Shape;4478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9" name="Google Shape;4479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0" name="Google Shape;4480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81" name="Google Shape;4481;p40"/>
          <p:cNvGrpSpPr/>
          <p:nvPr/>
        </p:nvGrpSpPr>
        <p:grpSpPr>
          <a:xfrm>
            <a:off x="4668120" y="721218"/>
            <a:ext cx="460705" cy="491455"/>
            <a:chOff x="6506504" y="937343"/>
            <a:chExt cx="744273" cy="793950"/>
          </a:xfrm>
        </p:grpSpPr>
        <p:sp>
          <p:nvSpPr>
            <p:cNvPr id="4482" name="Google Shape;4482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3" name="Google Shape;4483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4" name="Google Shape;4484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5" name="Google Shape;4485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486" name="Google Shape;4486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7" name="Google Shape;4487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8" name="Google Shape;4488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9" name="Google Shape;4489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0" name="Google Shape;4490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1" name="Google Shape;4491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2" name="Google Shape;4492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3" name="Google Shape;4493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4" name="Google Shape;4494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5" name="Google Shape;4495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96" name="Google Shape;4496;p40"/>
          <p:cNvGrpSpPr/>
          <p:nvPr/>
        </p:nvGrpSpPr>
        <p:grpSpPr>
          <a:xfrm>
            <a:off x="5368688" y="721218"/>
            <a:ext cx="460705" cy="491455"/>
            <a:chOff x="7638277" y="937343"/>
            <a:chExt cx="744273" cy="793950"/>
          </a:xfrm>
        </p:grpSpPr>
        <p:sp>
          <p:nvSpPr>
            <p:cNvPr id="4497" name="Google Shape;4497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8" name="Google Shape;4498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9" name="Google Shape;4499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0" name="Google Shape;4500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01" name="Google Shape;4501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4502" name="Google Shape;4502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3" name="Google Shape;4503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4" name="Google Shape;4504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5" name="Google Shape;4505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6" name="Google Shape;4506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7" name="Google Shape;4507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8" name="Google Shape;4508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9" name="Google Shape;4509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0" name="Google Shape;4510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1" name="Google Shape;4511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12" name="Google Shape;4512;p40"/>
          <p:cNvGrpSpPr/>
          <p:nvPr/>
        </p:nvGrpSpPr>
        <p:grpSpPr>
          <a:xfrm>
            <a:off x="2908798" y="2910773"/>
            <a:ext cx="445779" cy="400764"/>
            <a:chOff x="3778727" y="4460423"/>
            <a:chExt cx="720160" cy="647438"/>
          </a:xfrm>
        </p:grpSpPr>
        <p:sp>
          <p:nvSpPr>
            <p:cNvPr id="4513" name="Google Shape;4513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4" name="Google Shape;4514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5" name="Google Shape;4515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6" name="Google Shape;4516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7" name="Google Shape;4517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8" name="Google Shape;4518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9" name="Google Shape;4519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0" name="Google Shape;4520;p40"/>
          <p:cNvGrpSpPr/>
          <p:nvPr/>
        </p:nvGrpSpPr>
        <p:grpSpPr>
          <a:xfrm>
            <a:off x="985683" y="2895848"/>
            <a:ext cx="445680" cy="430613"/>
            <a:chOff x="557494" y="4436312"/>
            <a:chExt cx="720000" cy="695660"/>
          </a:xfrm>
        </p:grpSpPr>
        <p:sp>
          <p:nvSpPr>
            <p:cNvPr id="4521" name="Google Shape;4521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2" name="Google Shape;4522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3" name="Google Shape;4523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4" name="Google Shape;4524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5" name="Google Shape;4525;p40"/>
          <p:cNvGrpSpPr/>
          <p:nvPr/>
        </p:nvGrpSpPr>
        <p:grpSpPr>
          <a:xfrm>
            <a:off x="4190905" y="2888259"/>
            <a:ext cx="445833" cy="445792"/>
            <a:chOff x="5926265" y="4424051"/>
            <a:chExt cx="720246" cy="720181"/>
          </a:xfrm>
        </p:grpSpPr>
        <p:sp>
          <p:nvSpPr>
            <p:cNvPr id="4526" name="Google Shape;4526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7" name="Google Shape;4527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8" name="Google Shape;4528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9" name="Google Shape;4529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0" name="Google Shape;4530;p40"/>
          <p:cNvGrpSpPr/>
          <p:nvPr/>
        </p:nvGrpSpPr>
        <p:grpSpPr>
          <a:xfrm>
            <a:off x="1626666" y="2907813"/>
            <a:ext cx="445680" cy="406684"/>
            <a:chOff x="1631150" y="4455641"/>
            <a:chExt cx="720000" cy="657002"/>
          </a:xfrm>
        </p:grpSpPr>
        <p:sp>
          <p:nvSpPr>
            <p:cNvPr id="4531" name="Google Shape;4531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2" name="Google Shape;4532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3" name="Google Shape;4533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4" name="Google Shape;4534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5" name="Google Shape;4535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6" name="Google Shape;4536;p40"/>
          <p:cNvGrpSpPr/>
          <p:nvPr/>
        </p:nvGrpSpPr>
        <p:grpSpPr>
          <a:xfrm>
            <a:off x="2267695" y="2907229"/>
            <a:ext cx="445680" cy="407853"/>
            <a:chOff x="2704878" y="4454697"/>
            <a:chExt cx="720000" cy="658889"/>
          </a:xfrm>
        </p:grpSpPr>
        <p:sp>
          <p:nvSpPr>
            <p:cNvPr id="4537" name="Google Shape;4537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8" name="Google Shape;4538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9" name="Google Shape;4539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0" name="Google Shape;4540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1" name="Google Shape;4541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2" name="Google Shape;4542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3" name="Google Shape;4543;p40"/>
          <p:cNvGrpSpPr/>
          <p:nvPr/>
        </p:nvGrpSpPr>
        <p:grpSpPr>
          <a:xfrm>
            <a:off x="3549966" y="2909187"/>
            <a:ext cx="445549" cy="403935"/>
            <a:chOff x="4852681" y="4457861"/>
            <a:chExt cx="719788" cy="652561"/>
          </a:xfrm>
        </p:grpSpPr>
        <p:sp>
          <p:nvSpPr>
            <p:cNvPr id="4544" name="Google Shape;4544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5" name="Google Shape;4545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6" name="Google Shape;4546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7" name="Google Shape;4547;p40"/>
          <p:cNvGrpSpPr/>
          <p:nvPr/>
        </p:nvGrpSpPr>
        <p:grpSpPr>
          <a:xfrm>
            <a:off x="4832127" y="2899624"/>
            <a:ext cx="445818" cy="423063"/>
            <a:chOff x="7000306" y="4442411"/>
            <a:chExt cx="720224" cy="683463"/>
          </a:xfrm>
        </p:grpSpPr>
        <p:sp>
          <p:nvSpPr>
            <p:cNvPr id="4548" name="Google Shape;4548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9" name="Google Shape;4549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0" name="Google Shape;4550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1" name="Google Shape;4551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2" name="Google Shape;4552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3" name="Google Shape;4553;p40"/>
          <p:cNvGrpSpPr/>
          <p:nvPr/>
        </p:nvGrpSpPr>
        <p:grpSpPr>
          <a:xfrm>
            <a:off x="5473335" y="2897421"/>
            <a:ext cx="445779" cy="427468"/>
            <a:chOff x="8074325" y="4438852"/>
            <a:chExt cx="720160" cy="690579"/>
          </a:xfrm>
        </p:grpSpPr>
        <p:sp>
          <p:nvSpPr>
            <p:cNvPr id="4554" name="Google Shape;4554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5" name="Google Shape;4555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6" name="Google Shape;4556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7" name="Google Shape;4557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8" name="Google Shape;4558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9" name="Google Shape;4559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0" name="Google Shape;4560;p40"/>
          <p:cNvGrpSpPr/>
          <p:nvPr/>
        </p:nvGrpSpPr>
        <p:grpSpPr>
          <a:xfrm>
            <a:off x="6755680" y="2911370"/>
            <a:ext cx="445629" cy="399565"/>
            <a:chOff x="9878975" y="4425243"/>
            <a:chExt cx="719918" cy="645502"/>
          </a:xfrm>
        </p:grpSpPr>
        <p:sp>
          <p:nvSpPr>
            <p:cNvPr id="4561" name="Google Shape;4561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2" name="Google Shape;4562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3" name="Google Shape;4563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4" name="Google Shape;4564;p40"/>
          <p:cNvGrpSpPr/>
          <p:nvPr/>
        </p:nvGrpSpPr>
        <p:grpSpPr>
          <a:xfrm>
            <a:off x="7396697" y="2900171"/>
            <a:ext cx="445785" cy="421964"/>
            <a:chOff x="10914544" y="4407150"/>
            <a:chExt cx="720170" cy="681687"/>
          </a:xfrm>
        </p:grpSpPr>
        <p:sp>
          <p:nvSpPr>
            <p:cNvPr id="4565" name="Google Shape;4565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6" name="Google Shape;4566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7" name="Google Shape;4567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8" name="Google Shape;4568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9" name="Google Shape;4569;p40"/>
          <p:cNvGrpSpPr/>
          <p:nvPr/>
        </p:nvGrpSpPr>
        <p:grpSpPr>
          <a:xfrm>
            <a:off x="6114487" y="2908285"/>
            <a:ext cx="445805" cy="405735"/>
            <a:chOff x="8843122" y="4420259"/>
            <a:chExt cx="720202" cy="655469"/>
          </a:xfrm>
        </p:grpSpPr>
        <p:sp>
          <p:nvSpPr>
            <p:cNvPr id="4570" name="Google Shape;4570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1" name="Google Shape;4571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2" name="Google Shape;4572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3" name="Google Shape;4573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4" name="Google Shape;4574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5" name="Google Shape;4575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6" name="Google Shape;4576;p40"/>
          <p:cNvGrpSpPr/>
          <p:nvPr/>
        </p:nvGrpSpPr>
        <p:grpSpPr>
          <a:xfrm>
            <a:off x="2917357" y="2206847"/>
            <a:ext cx="445812" cy="394518"/>
            <a:chOff x="1510757" y="3225422"/>
            <a:chExt cx="720214" cy="637347"/>
          </a:xfrm>
        </p:grpSpPr>
        <p:sp>
          <p:nvSpPr>
            <p:cNvPr id="4577" name="Google Shape;4577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8" name="Google Shape;4578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9" name="Google Shape;4579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0" name="Google Shape;4580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1" name="Google Shape;4581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2" name="Google Shape;4582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3" name="Google Shape;4583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4" name="Google Shape;4584;p40"/>
          <p:cNvGrpSpPr/>
          <p:nvPr/>
        </p:nvGrpSpPr>
        <p:grpSpPr>
          <a:xfrm>
            <a:off x="3608748" y="2224367"/>
            <a:ext cx="445767" cy="359478"/>
            <a:chOff x="2595501" y="3253725"/>
            <a:chExt cx="720141" cy="580739"/>
          </a:xfrm>
        </p:grpSpPr>
        <p:sp>
          <p:nvSpPr>
            <p:cNvPr id="4585" name="Google Shape;4585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6" name="Google Shape;4586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7" name="Google Shape;4587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8" name="Google Shape;4588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9" name="Google Shape;4589;p40"/>
          <p:cNvGrpSpPr/>
          <p:nvPr/>
        </p:nvGrpSpPr>
        <p:grpSpPr>
          <a:xfrm>
            <a:off x="4991419" y="2181335"/>
            <a:ext cx="443879" cy="445541"/>
            <a:chOff x="4764809" y="3184208"/>
            <a:chExt cx="717090" cy="719775"/>
          </a:xfrm>
        </p:grpSpPr>
        <p:sp>
          <p:nvSpPr>
            <p:cNvPr id="4590" name="Google Shape;4590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1" name="Google Shape;4591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2" name="Google Shape;4592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3" name="Google Shape;4593;p40"/>
          <p:cNvGrpSpPr/>
          <p:nvPr/>
        </p:nvGrpSpPr>
        <p:grpSpPr>
          <a:xfrm>
            <a:off x="4300095" y="2210300"/>
            <a:ext cx="445746" cy="387612"/>
            <a:chOff x="3680173" y="3231000"/>
            <a:chExt cx="720106" cy="626190"/>
          </a:xfrm>
        </p:grpSpPr>
        <p:sp>
          <p:nvSpPr>
            <p:cNvPr id="4594" name="Google Shape;4594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5" name="Google Shape;4595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6" name="Google Shape;4596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7" name="Google Shape;4597;p40"/>
          <p:cNvGrpSpPr/>
          <p:nvPr/>
        </p:nvGrpSpPr>
        <p:grpSpPr>
          <a:xfrm>
            <a:off x="6372182" y="2181296"/>
            <a:ext cx="443283" cy="445620"/>
            <a:chOff x="6931035" y="3184144"/>
            <a:chExt cx="716128" cy="719903"/>
          </a:xfrm>
        </p:grpSpPr>
        <p:sp>
          <p:nvSpPr>
            <p:cNvPr id="4598" name="Google Shape;4598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9" name="Google Shape;4599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0" name="Google Shape;4600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1" name="Google Shape;4601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2" name="Google Shape;4602;p40"/>
          <p:cNvGrpSpPr/>
          <p:nvPr/>
        </p:nvGrpSpPr>
        <p:grpSpPr>
          <a:xfrm>
            <a:off x="5680876" y="2181248"/>
            <a:ext cx="445727" cy="445714"/>
            <a:chOff x="5846429" y="3184067"/>
            <a:chExt cx="720076" cy="720055"/>
          </a:xfrm>
        </p:grpSpPr>
        <p:sp>
          <p:nvSpPr>
            <p:cNvPr id="4603" name="Google Shape;4603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4" name="Google Shape;4604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5" name="Google Shape;4605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6" name="Google Shape;4606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7" name="Google Shape;4607;p40"/>
          <p:cNvGrpSpPr/>
          <p:nvPr/>
        </p:nvGrpSpPr>
        <p:grpSpPr>
          <a:xfrm>
            <a:off x="2368081" y="2181193"/>
            <a:ext cx="303698" cy="445825"/>
            <a:chOff x="655600" y="3183978"/>
            <a:chExt cx="490627" cy="720234"/>
          </a:xfrm>
        </p:grpSpPr>
        <p:sp>
          <p:nvSpPr>
            <p:cNvPr id="4608" name="Google Shape;4608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9" name="Google Shape;4609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0" name="Google Shape;4610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1" name="Google Shape;4611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2" name="Google Shape;4612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3" name="Google Shape;4613;p40"/>
          <p:cNvGrpSpPr/>
          <p:nvPr/>
        </p:nvGrpSpPr>
        <p:grpSpPr>
          <a:xfrm>
            <a:off x="7061043" y="2181309"/>
            <a:ext cx="189785" cy="445592"/>
            <a:chOff x="8011692" y="3184166"/>
            <a:chExt cx="306600" cy="719859"/>
          </a:xfrm>
        </p:grpSpPr>
        <p:sp>
          <p:nvSpPr>
            <p:cNvPr id="4614" name="Google Shape;4614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5" name="Google Shape;4615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6" name="Google Shape;4616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7" name="Google Shape;4617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8" name="Google Shape;4618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9" name="Google Shape;4619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0" name="Google Shape;4620;p40"/>
          <p:cNvGrpSpPr/>
          <p:nvPr/>
        </p:nvGrpSpPr>
        <p:grpSpPr>
          <a:xfrm>
            <a:off x="7495830" y="2181059"/>
            <a:ext cx="246199" cy="445516"/>
            <a:chOff x="4556125" y="630237"/>
            <a:chExt cx="3081338" cy="5568950"/>
          </a:xfrm>
        </p:grpSpPr>
        <p:sp>
          <p:nvSpPr>
            <p:cNvPr id="4621" name="Google Shape;4621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2" name="Google Shape;4622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3" name="Google Shape;4623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4" name="Google Shape;4624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5" name="Google Shape;4625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6" name="Google Shape;4626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7" name="Google Shape;4627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8" name="Google Shape;4628;p40"/>
          <p:cNvGrpSpPr/>
          <p:nvPr/>
        </p:nvGrpSpPr>
        <p:grpSpPr>
          <a:xfrm>
            <a:off x="1676853" y="2181259"/>
            <a:ext cx="445768" cy="445697"/>
            <a:chOff x="1674084" y="3214987"/>
            <a:chExt cx="720142" cy="720027"/>
          </a:xfrm>
        </p:grpSpPr>
        <p:sp>
          <p:nvSpPr>
            <p:cNvPr id="4629" name="Google Shape;4629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0" name="Google Shape;4630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1" name="Google Shape;4631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2" name="Google Shape;4632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3" name="Google Shape;4633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4" name="Google Shape;4634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5" name="Google Shape;4635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6" name="Google Shape;4636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7" name="Google Shape;4637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8" name="Google Shape;4638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9" name="Google Shape;4639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0" name="Google Shape;4640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1" name="Google Shape;4641;p40"/>
          <p:cNvGrpSpPr/>
          <p:nvPr/>
        </p:nvGrpSpPr>
        <p:grpSpPr>
          <a:xfrm>
            <a:off x="985694" y="2181221"/>
            <a:ext cx="445578" cy="445773"/>
            <a:chOff x="557511" y="3214925"/>
            <a:chExt cx="719836" cy="720150"/>
          </a:xfrm>
        </p:grpSpPr>
        <p:sp>
          <p:nvSpPr>
            <p:cNvPr id="4642" name="Google Shape;4642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3" name="Google Shape;4643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4" name="Google Shape;4644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5" name="Google Shape;4645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6" name="Google Shape;4646;p40"/>
          <p:cNvGrpSpPr/>
          <p:nvPr/>
        </p:nvGrpSpPr>
        <p:grpSpPr>
          <a:xfrm>
            <a:off x="929577" y="3617556"/>
            <a:ext cx="445905" cy="400522"/>
            <a:chOff x="1147762" y="1131887"/>
            <a:chExt cx="5137150" cy="4619626"/>
          </a:xfrm>
        </p:grpSpPr>
        <p:sp>
          <p:nvSpPr>
            <p:cNvPr id="4647" name="Google Shape;4647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8" name="Google Shape;4648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9" name="Google Shape;4649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0" name="Google Shape;4650;p40"/>
          <p:cNvGrpSpPr/>
          <p:nvPr/>
        </p:nvGrpSpPr>
        <p:grpSpPr>
          <a:xfrm>
            <a:off x="1726906" y="3611210"/>
            <a:ext cx="445901" cy="413282"/>
            <a:chOff x="1570037" y="1341437"/>
            <a:chExt cx="4943475" cy="4576762"/>
          </a:xfrm>
        </p:grpSpPr>
        <p:sp>
          <p:nvSpPr>
            <p:cNvPr id="4651" name="Google Shape;4651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2" name="Google Shape;4652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3" name="Google Shape;4653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4" name="Google Shape;4654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5" name="Google Shape;4655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6" name="Google Shape;4656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7" name="Google Shape;4657;p40"/>
          <p:cNvGrpSpPr/>
          <p:nvPr/>
        </p:nvGrpSpPr>
        <p:grpSpPr>
          <a:xfrm>
            <a:off x="4212229" y="3595311"/>
            <a:ext cx="441332" cy="445721"/>
            <a:chOff x="5770007" y="5489899"/>
            <a:chExt cx="712976" cy="720067"/>
          </a:xfrm>
        </p:grpSpPr>
        <p:sp>
          <p:nvSpPr>
            <p:cNvPr id="4658" name="Google Shape;4658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9" name="Google Shape;4659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0" name="Google Shape;4660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1" name="Google Shape;4661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2" name="Google Shape;4662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3" name="Google Shape;4663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4" name="Google Shape;4664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5" name="Google Shape;4665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6" name="Google Shape;4666;p40"/>
          <p:cNvGrpSpPr/>
          <p:nvPr/>
        </p:nvGrpSpPr>
        <p:grpSpPr>
          <a:xfrm>
            <a:off x="5005020" y="3617781"/>
            <a:ext cx="445651" cy="400824"/>
            <a:chOff x="7050768" y="5526199"/>
            <a:chExt cx="719953" cy="647534"/>
          </a:xfrm>
        </p:grpSpPr>
        <p:sp>
          <p:nvSpPr>
            <p:cNvPr id="4667" name="Google Shape;4667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8" name="Google Shape;4668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9" name="Google Shape;4669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0" name="Google Shape;4670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1" name="Google Shape;4671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2" name="Google Shape;4672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3" name="Google Shape;4673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4" name="Google Shape;4674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5" name="Google Shape;4675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6" name="Google Shape;4676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7" name="Google Shape;4677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8" name="Google Shape;4678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9" name="Google Shape;4679;p40"/>
          <p:cNvGrpSpPr/>
          <p:nvPr/>
        </p:nvGrpSpPr>
        <p:grpSpPr>
          <a:xfrm>
            <a:off x="6599536" y="3617851"/>
            <a:ext cx="445681" cy="400651"/>
            <a:chOff x="9626723" y="5526313"/>
            <a:chExt cx="720002" cy="647256"/>
          </a:xfrm>
        </p:grpSpPr>
        <p:sp>
          <p:nvSpPr>
            <p:cNvPr id="4680" name="Google Shape;4680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1" name="Google Shape;4681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2" name="Google Shape;4682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3" name="Google Shape;4683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4" name="Google Shape;4684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5" name="Google Shape;4685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6" name="Google Shape;4686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7" name="Google Shape;4687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8" name="Google Shape;4688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9" name="Google Shape;4689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0" name="Google Shape;4690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1" name="Google Shape;4691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2" name="Google Shape;4692;p40"/>
          <p:cNvGrpSpPr/>
          <p:nvPr/>
        </p:nvGrpSpPr>
        <p:grpSpPr>
          <a:xfrm>
            <a:off x="7396776" y="3595288"/>
            <a:ext cx="445582" cy="445743"/>
            <a:chOff x="10914672" y="5489861"/>
            <a:chExt cx="719842" cy="720102"/>
          </a:xfrm>
        </p:grpSpPr>
        <p:sp>
          <p:nvSpPr>
            <p:cNvPr id="4693" name="Google Shape;4693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4" name="Google Shape;4694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5" name="Google Shape;4695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6" name="Google Shape;4696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7" name="Google Shape;4697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8" name="Google Shape;4698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9" name="Google Shape;4699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0" name="Google Shape;4700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1" name="Google Shape;4701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2" name="Google Shape;4702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3" name="Google Shape;4703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4" name="Google Shape;4704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5" name="Google Shape;4705;p40"/>
          <p:cNvGrpSpPr/>
          <p:nvPr/>
        </p:nvGrpSpPr>
        <p:grpSpPr>
          <a:xfrm>
            <a:off x="5802236" y="3605552"/>
            <a:ext cx="445821" cy="425246"/>
            <a:chOff x="8338678" y="5506443"/>
            <a:chExt cx="720227" cy="686988"/>
          </a:xfrm>
        </p:grpSpPr>
        <p:sp>
          <p:nvSpPr>
            <p:cNvPr id="4706" name="Google Shape;4706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7" name="Google Shape;4707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8" name="Google Shape;4708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9" name="Google Shape;4709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0" name="Google Shape;4710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1" name="Google Shape;4711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2" name="Google Shape;4712;p40"/>
          <p:cNvGrpSpPr/>
          <p:nvPr/>
        </p:nvGrpSpPr>
        <p:grpSpPr>
          <a:xfrm>
            <a:off x="2523893" y="3660142"/>
            <a:ext cx="1336824" cy="316035"/>
            <a:chOff x="3042485" y="5594633"/>
            <a:chExt cx="2159652" cy="510557"/>
          </a:xfrm>
        </p:grpSpPr>
        <p:sp>
          <p:nvSpPr>
            <p:cNvPr id="4713" name="Google Shape;4713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4" name="Google Shape;4714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5" name="Google Shape;4715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6" name="Google Shape;4716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7" name="Google Shape;4717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8" name="Google Shape;4718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9" name="Google Shape;4719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0" name="Google Shape;4720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1" name="Google Shape;4721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2" name="Google Shape;4722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3" name="Google Shape;4723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4" name="Google Shape;4724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5" name="Google Shape;4725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6" name="Google Shape;4726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7" name="Google Shape;4727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8" name="Google Shape;4728;p40"/>
          <p:cNvGrpSpPr/>
          <p:nvPr/>
        </p:nvGrpSpPr>
        <p:grpSpPr>
          <a:xfrm>
            <a:off x="1726783" y="4303678"/>
            <a:ext cx="445738" cy="442950"/>
            <a:chOff x="1442627" y="5710929"/>
            <a:chExt cx="594318" cy="590600"/>
          </a:xfrm>
        </p:grpSpPr>
        <p:sp>
          <p:nvSpPr>
            <p:cNvPr id="4729" name="Google Shape;4729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0" name="Google Shape;4730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1" name="Google Shape;4731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2" name="Google Shape;4732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3" name="Google Shape;4733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4" name="Google Shape;4734;p40"/>
          <p:cNvGrpSpPr/>
          <p:nvPr/>
        </p:nvGrpSpPr>
        <p:grpSpPr>
          <a:xfrm>
            <a:off x="6635633" y="4302258"/>
            <a:ext cx="373053" cy="445791"/>
            <a:chOff x="8095060" y="5664590"/>
            <a:chExt cx="497404" cy="594389"/>
          </a:xfrm>
        </p:grpSpPr>
        <p:grpSp>
          <p:nvGrpSpPr>
            <p:cNvPr id="4735" name="Google Shape;4735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4736" name="Google Shape;4736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7" name="Google Shape;4737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8" name="Google Shape;4738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9" name="Google Shape;4739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4740" name="Google Shape;4740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1" name="Google Shape;4741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2" name="Google Shape;4742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3" name="Google Shape;4743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4744" name="Google Shape;4744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5" name="Google Shape;4745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6" name="Google Shape;4746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7" name="Google Shape;4747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4748" name="Google Shape;4748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9" name="Google Shape;4749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0" name="Google Shape;4750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51" name="Google Shape;4751;p40"/>
          <p:cNvGrpSpPr/>
          <p:nvPr/>
        </p:nvGrpSpPr>
        <p:grpSpPr>
          <a:xfrm>
            <a:off x="2718425" y="4302286"/>
            <a:ext cx="557162" cy="445734"/>
            <a:chOff x="4607809" y="5664627"/>
            <a:chExt cx="742883" cy="594312"/>
          </a:xfrm>
        </p:grpSpPr>
        <p:sp>
          <p:nvSpPr>
            <p:cNvPr id="4752" name="Google Shape;4752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3" name="Google Shape;4753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4" name="Google Shape;4754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5" name="Google Shape;4755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6" name="Google Shape;4756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7" name="Google Shape;4757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8" name="Google Shape;4758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9" name="Google Shape;4759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0" name="Google Shape;4760;p40"/>
          <p:cNvGrpSpPr/>
          <p:nvPr/>
        </p:nvGrpSpPr>
        <p:grpSpPr>
          <a:xfrm>
            <a:off x="3821490" y="4302343"/>
            <a:ext cx="1079865" cy="445620"/>
            <a:chOff x="2571250" y="5664711"/>
            <a:chExt cx="1439820" cy="594160"/>
          </a:xfrm>
        </p:grpSpPr>
        <p:sp>
          <p:nvSpPr>
            <p:cNvPr id="4761" name="Google Shape;4761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2" name="Google Shape;4762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3" name="Google Shape;4763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4" name="Google Shape;4764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5" name="Google Shape;4765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6" name="Google Shape;4766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7" name="Google Shape;4767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8" name="Google Shape;4768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9" name="Google Shape;4769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0" name="Google Shape;4770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1" name="Google Shape;4771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2" name="Google Shape;4772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3" name="Google Shape;4773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4" name="Google Shape;4774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5" name="Google Shape;4775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6" name="Google Shape;4776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7" name="Google Shape;4777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8" name="Google Shape;4778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9" name="Google Shape;4779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0" name="Google Shape;4780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1" name="Google Shape;4781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2" name="Google Shape;4782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3" name="Google Shape;4783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4" name="Google Shape;4784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5" name="Google Shape;4785;p40"/>
          <p:cNvGrpSpPr/>
          <p:nvPr/>
        </p:nvGrpSpPr>
        <p:grpSpPr>
          <a:xfrm>
            <a:off x="5447259" y="4302135"/>
            <a:ext cx="642470" cy="446036"/>
            <a:chOff x="6332670" y="5663946"/>
            <a:chExt cx="856627" cy="594715"/>
          </a:xfrm>
        </p:grpSpPr>
        <p:grpSp>
          <p:nvGrpSpPr>
            <p:cNvPr id="4786" name="Google Shape;4786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4787" name="Google Shape;4787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8" name="Google Shape;4788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9" name="Google Shape;4789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4790" name="Google Shape;4790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1" name="Google Shape;4791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2" name="Google Shape;4792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4793" name="Google Shape;4793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4" name="Google Shape;4794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95" name="Google Shape;4795;p4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4796" name="Google Shape;4796;p4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800" name="Shape 4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1" name="Google Shape;4801;p41"/>
          <p:cNvSpPr txBox="1"/>
          <p:nvPr/>
        </p:nvSpPr>
        <p:spPr>
          <a:xfrm>
            <a:off x="20114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Now you can use any emoji as an icon!</a:t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of course it resizes without losing quality and you can change the color.</a:t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How? Follow Google instructions </a:t>
            </a:r>
            <a:r>
              <a:rPr lang="en" u="sng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https://twitter.com/googledocs/status/730087240156643328</a:t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02" name="Google Shape;4802;p41"/>
          <p:cNvSpPr txBox="1"/>
          <p:nvPr/>
        </p:nvSpPr>
        <p:spPr>
          <a:xfrm>
            <a:off x="6557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01597F"/>
                </a:solidFill>
                <a:highlight>
                  <a:srgbClr val="D3EBD5"/>
                </a:highlight>
                <a:latin typeface="Titillium Web"/>
                <a:ea typeface="Titillium Web"/>
                <a:cs typeface="Titillium Web"/>
                <a:sym typeface="Titillium Web"/>
              </a:rPr>
              <a:t> and many more...</a:t>
            </a:r>
            <a:endParaRPr sz="2400">
              <a:solidFill>
                <a:srgbClr val="01597F"/>
              </a:solidFill>
              <a:highlight>
                <a:srgbClr val="D3EBD5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03" name="Google Shape;4803;p41"/>
          <p:cNvSpPr txBox="1"/>
          <p:nvPr/>
        </p:nvSpPr>
        <p:spPr>
          <a:xfrm>
            <a:off x="4965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0B87A1"/>
                </a:solidFill>
              </a:rPr>
              <a:t>😉</a:t>
            </a:r>
            <a:endParaRPr sz="9600">
              <a:solidFill>
                <a:srgbClr val="0B87A1"/>
              </a:solidFill>
            </a:endParaRPr>
          </a:p>
        </p:txBody>
      </p:sp>
      <p:sp>
        <p:nvSpPr>
          <p:cNvPr id="4804" name="Google Shape;4804;p4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9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/>
          <p:nvPr>
            <p:ph idx="4294967295" type="ctrTitle"/>
          </p:nvPr>
        </p:nvSpPr>
        <p:spPr>
          <a:xfrm>
            <a:off x="3319625" y="668950"/>
            <a:ext cx="3731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3851" name="Google Shape;3851;p15"/>
          <p:cNvSpPr txBox="1"/>
          <p:nvPr>
            <p:ph idx="4294967295" type="subTitle"/>
          </p:nvPr>
        </p:nvSpPr>
        <p:spPr>
          <a:xfrm>
            <a:off x="3319625" y="1968723"/>
            <a:ext cx="3731400" cy="24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I am Jayden Smith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3852" name="Google Shape;3852;p15"/>
          <p:cNvPicPr preferRelativeResize="0"/>
          <p:nvPr/>
        </p:nvPicPr>
        <p:blipFill rotWithShape="1">
          <a:blip r:embed="rId3">
            <a:alphaModFix/>
          </a:blip>
          <a:srcRect b="0" l="23367" r="21417" t="0"/>
          <a:stretch/>
        </p:blipFill>
        <p:spPr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Google Shape;3853;p1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808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9" name="Google Shape;4809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0" name="Google Shape;4810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11" name="Google Shape;4811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812" name="Google Shape;4812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813" name="Google Shape;4813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14" name="Google Shape;4814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815" name="Google Shape;4815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816" name="Google Shape;4816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17" name="Google Shape;4817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818" name="Google Shape;4818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819" name="Google Shape;4819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20" name="Google Shape;4820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821" name="Google Shape;4821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822" name="Google Shape;4822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23" name="Google Shape;4823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4824" name="Google Shape;4824;p4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7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859" name="Google Shape;3859;p16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3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/>
          <p:nvPr>
            <p:ph idx="1" type="body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865" name="Google Shape;3865;p1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9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871" name="Google Shape;3871;p18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highlight>
                  <a:srgbClr val="D3EBD5"/>
                </a:highlight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3872" name="Google Shape;3872;p1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6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/>
          <p:nvPr>
            <p:ph idx="4294967295" type="ctrTitle"/>
          </p:nvPr>
        </p:nvSpPr>
        <p:spPr>
          <a:xfrm>
            <a:off x="685800" y="2650150"/>
            <a:ext cx="5495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D3EBD5"/>
                </a:solidFill>
              </a:rPr>
              <a:t>BIG CONCEPT</a:t>
            </a:r>
            <a:endParaRPr sz="7200">
              <a:solidFill>
                <a:srgbClr val="D3EBD5"/>
              </a:solidFill>
            </a:endParaRPr>
          </a:p>
        </p:txBody>
      </p:sp>
      <p:sp>
        <p:nvSpPr>
          <p:cNvPr id="3878" name="Google Shape;3878;p19"/>
          <p:cNvSpPr txBox="1"/>
          <p:nvPr>
            <p:ph idx="4294967295" type="subTitle"/>
          </p:nvPr>
        </p:nvSpPr>
        <p:spPr>
          <a:xfrm>
            <a:off x="685800" y="3487750"/>
            <a:ext cx="5495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BFB7"/>
                </a:solidFill>
              </a:rPr>
              <a:t>Bring the attention of your audience over a key concept using icons or illustrations</a:t>
            </a:r>
            <a:endParaRPr>
              <a:solidFill>
                <a:srgbClr val="80BFB7"/>
              </a:solidFill>
            </a:endParaRPr>
          </a:p>
        </p:txBody>
      </p:sp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2" name="Google Shape;3892;p1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6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20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898" name="Google Shape;3898;p20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899" name="Google Shape;3899;p20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900" name="Google Shape;3900;p2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4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2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906" name="Google Shape;3906;p21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907" name="Google Shape;3907;p21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908" name="Google Shape;3908;p21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9" name="Google Shape;3909;p2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