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  <p:embeddedFont>
      <p:font typeface="Work Sans"/>
      <p:regular r:id="rId40"/>
      <p:bold r:id="rId41"/>
      <p:italic r:id="rId42"/>
      <p:boldItalic r:id="rId43"/>
    </p:embeddedFont>
    <p:embeddedFont>
      <p:font typeface="Work Sans Regular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FE0A5FC-BDFF-430C-851A-21A27977204B}">
  <a:tblStyle styleId="{BFE0A5FC-BDFF-430C-851A-21A2797720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WorkSans-regular.fntdata"/><Relationship Id="rId20" Type="http://schemas.openxmlformats.org/officeDocument/2006/relationships/slide" Target="slides/slide15.xml"/><Relationship Id="rId42" Type="http://schemas.openxmlformats.org/officeDocument/2006/relationships/font" Target="fonts/WorkSans-italic.fntdata"/><Relationship Id="rId41" Type="http://schemas.openxmlformats.org/officeDocument/2006/relationships/font" Target="fonts/WorkSans-bold.fntdata"/><Relationship Id="rId22" Type="http://schemas.openxmlformats.org/officeDocument/2006/relationships/slide" Target="slides/slide17.xml"/><Relationship Id="rId44" Type="http://schemas.openxmlformats.org/officeDocument/2006/relationships/font" Target="fonts/WorkSansRegular-regular.fntdata"/><Relationship Id="rId21" Type="http://schemas.openxmlformats.org/officeDocument/2006/relationships/slide" Target="slides/slide16.xml"/><Relationship Id="rId43" Type="http://schemas.openxmlformats.org/officeDocument/2006/relationships/font" Target="fonts/WorkSans-boldItalic.fntdata"/><Relationship Id="rId24" Type="http://schemas.openxmlformats.org/officeDocument/2006/relationships/slide" Target="slides/slide19.xml"/><Relationship Id="rId46" Type="http://schemas.openxmlformats.org/officeDocument/2006/relationships/font" Target="fonts/WorkSansRegular-italic.fntdata"/><Relationship Id="rId23" Type="http://schemas.openxmlformats.org/officeDocument/2006/relationships/slide" Target="slides/slide18.xml"/><Relationship Id="rId45" Type="http://schemas.openxmlformats.org/officeDocument/2006/relationships/font" Target="fonts/WorkSansRegular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WorkSansRegular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77bd4b9e85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77bd4b9e8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645f3c736a_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645f3c736a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reverse">
  <p:cSld name="BLANK_1">
    <p:bg>
      <p:bgPr>
        <a:solidFill>
          <a:srgbClr val="000000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▪"/>
              <a:defRPr i="1" sz="3200"/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617750" y="603375"/>
            <a:ext cx="948000" cy="9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09196" y="854775"/>
            <a:ext cx="565108" cy="445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Font typeface="Work Sans"/>
              <a:buNone/>
              <a:defRPr b="1" sz="1800">
                <a:latin typeface="Work Sans"/>
                <a:ea typeface="Work Sans"/>
                <a:cs typeface="Work Sans"/>
                <a:sym typeface="Work Sans"/>
              </a:defRPr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▪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●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ithub.com/weiweihuanghuang/Work-Sans/tree/master/fonts/desktop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>
            <a:off x="6867248" y="652997"/>
            <a:ext cx="1580904" cy="1684493"/>
            <a:chOff x="5970800" y="1619250"/>
            <a:chExt cx="428650" cy="456725"/>
          </a:xfrm>
        </p:grpSpPr>
        <p:sp>
          <p:nvSpPr>
            <p:cNvPr id="60" name="Google Shape;60;p12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075" y="393446"/>
            <a:ext cx="4368876" cy="43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>
            <p:ph type="title"/>
          </p:nvPr>
        </p:nvSpPr>
        <p:spPr>
          <a:xfrm>
            <a:off x="716750" y="1838200"/>
            <a:ext cx="3337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716750" y="3303525"/>
            <a:ext cx="3337200" cy="12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grpSp>
        <p:nvGrpSpPr>
          <p:cNvPr id="163" name="Google Shape;163;p21"/>
          <p:cNvGrpSpPr/>
          <p:nvPr/>
        </p:nvGrpSpPr>
        <p:grpSpPr>
          <a:xfrm>
            <a:off x="7604244" y="711688"/>
            <a:ext cx="815570" cy="678894"/>
            <a:chOff x="1244325" y="314425"/>
            <a:chExt cx="444525" cy="370050"/>
          </a:xfrm>
        </p:grpSpPr>
        <p:sp>
          <p:nvSpPr>
            <p:cNvPr id="164" name="Google Shape;164;p21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idx="4294967295" type="title"/>
          </p:nvPr>
        </p:nvSpPr>
        <p:spPr>
          <a:xfrm>
            <a:off x="400600" y="400600"/>
            <a:ext cx="8355600" cy="43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rgbClr val="FFFFFF"/>
                </a:solidFill>
              </a:rPr>
              <a:t>Want big impact?</a:t>
            </a:r>
            <a:endParaRPr b="0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Use big image.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869150" y="3051725"/>
            <a:ext cx="32229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5274025" y="7648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Regular"/>
                <a:ea typeface="Work Sans Regular"/>
                <a:cs typeface="Work Sans Regular"/>
                <a:sym typeface="Work Sans Regular"/>
              </a:rPr>
              <a:t>Gray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4371150" y="22789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Regular"/>
                <a:ea typeface="Work Sans Regular"/>
                <a:cs typeface="Work Sans Regular"/>
                <a:sym typeface="Work Sans Regular"/>
              </a:rPr>
              <a:t>White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6176900" y="22789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Regular"/>
                <a:ea typeface="Work Sans Regular"/>
                <a:cs typeface="Work Sans Regular"/>
                <a:sym typeface="Work Sans Regular"/>
              </a:rPr>
              <a:t>Black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7" name="Google Shape;187;p24"/>
          <p:cNvGraphicFramePr/>
          <p:nvPr/>
        </p:nvGraphicFramePr>
        <p:xfrm>
          <a:off x="952500" y="240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{BFE0A5FC-BDFF-430C-851A-21A27977204B}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A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C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Yellow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Blue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Orange</a:t>
                      </a:r>
                      <a:endParaRPr sz="1100"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24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8" name="Google Shape;188;p24"/>
          <p:cNvGrpSpPr/>
          <p:nvPr/>
        </p:nvGrpSpPr>
        <p:grpSpPr>
          <a:xfrm>
            <a:off x="7511274" y="711512"/>
            <a:ext cx="908156" cy="948145"/>
            <a:chOff x="3294650" y="3652450"/>
            <a:chExt cx="388350" cy="405450"/>
          </a:xfrm>
        </p:grpSpPr>
        <p:sp>
          <p:nvSpPr>
            <p:cNvPr id="189" name="Google Shape;189;p24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794376" y="844901"/>
            <a:ext cx="7678103" cy="365767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 txBox="1"/>
          <p:nvPr>
            <p:ph idx="4294967295" type="title"/>
          </p:nvPr>
        </p:nvSpPr>
        <p:spPr>
          <a:xfrm>
            <a:off x="564350" y="304525"/>
            <a:ext cx="5092200" cy="6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Maps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2348500" y="1420250"/>
            <a:ext cx="756300" cy="202500"/>
          </a:xfrm>
          <a:prstGeom prst="wedgeRectCallout">
            <a:avLst>
              <a:gd fmla="val -21899" name="adj1"/>
              <a:gd fmla="val 122444" name="adj2"/>
            </a:avLst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our office</a:t>
            </a:r>
            <a:endParaRPr sz="1000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grpSp>
        <p:nvGrpSpPr>
          <p:cNvPr id="200" name="Google Shape;200;p25"/>
          <p:cNvGrpSpPr/>
          <p:nvPr/>
        </p:nvGrpSpPr>
        <p:grpSpPr>
          <a:xfrm>
            <a:off x="1366350" y="2024500"/>
            <a:ext cx="202500" cy="202500"/>
            <a:chOff x="4027525" y="2367875"/>
            <a:chExt cx="202500" cy="202500"/>
          </a:xfrm>
        </p:grpSpPr>
        <p:sp>
          <p:nvSpPr>
            <p:cNvPr id="201" name="Google Shape;201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25"/>
          <p:cNvGrpSpPr/>
          <p:nvPr/>
        </p:nvGrpSpPr>
        <p:grpSpPr>
          <a:xfrm>
            <a:off x="3042475" y="3292875"/>
            <a:ext cx="202500" cy="202500"/>
            <a:chOff x="4027525" y="2367875"/>
            <a:chExt cx="202500" cy="202500"/>
          </a:xfrm>
        </p:grpSpPr>
        <p:sp>
          <p:nvSpPr>
            <p:cNvPr id="204" name="Google Shape;204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25"/>
          <p:cNvGrpSpPr/>
          <p:nvPr/>
        </p:nvGrpSpPr>
        <p:grpSpPr>
          <a:xfrm>
            <a:off x="3981800" y="1822000"/>
            <a:ext cx="202500" cy="202500"/>
            <a:chOff x="4027525" y="2367875"/>
            <a:chExt cx="202500" cy="202500"/>
          </a:xfrm>
        </p:grpSpPr>
        <p:sp>
          <p:nvSpPr>
            <p:cNvPr id="207" name="Google Shape;207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Google Shape;209;p25"/>
          <p:cNvGrpSpPr/>
          <p:nvPr/>
        </p:nvGrpSpPr>
        <p:grpSpPr>
          <a:xfrm>
            <a:off x="4627800" y="3812300"/>
            <a:ext cx="202500" cy="202500"/>
            <a:chOff x="4027525" y="2367875"/>
            <a:chExt cx="202500" cy="202500"/>
          </a:xfrm>
        </p:grpSpPr>
        <p:sp>
          <p:nvSpPr>
            <p:cNvPr id="210" name="Google Shape;210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>
            <a:off x="6611525" y="2297875"/>
            <a:ext cx="202500" cy="202500"/>
            <a:chOff x="4027525" y="2367875"/>
            <a:chExt cx="202500" cy="202500"/>
          </a:xfrm>
        </p:grpSpPr>
        <p:sp>
          <p:nvSpPr>
            <p:cNvPr id="213" name="Google Shape;213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25"/>
          <p:cNvGrpSpPr/>
          <p:nvPr/>
        </p:nvGrpSpPr>
        <p:grpSpPr>
          <a:xfrm>
            <a:off x="7186000" y="3888500"/>
            <a:ext cx="202500" cy="202500"/>
            <a:chOff x="4027525" y="2367875"/>
            <a:chExt cx="202500" cy="202500"/>
          </a:xfrm>
        </p:grpSpPr>
        <p:sp>
          <p:nvSpPr>
            <p:cNvPr id="216" name="Google Shape;216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2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idx="4294967295" type="ctrTitle"/>
          </p:nvPr>
        </p:nvSpPr>
        <p:spPr>
          <a:xfrm>
            <a:off x="1130275" y="2269150"/>
            <a:ext cx="6883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24" name="Google Shape;224;p26"/>
          <p:cNvSpPr txBox="1"/>
          <p:nvPr>
            <p:ph idx="4294967295" type="subTitle"/>
          </p:nvPr>
        </p:nvSpPr>
        <p:spPr>
          <a:xfrm>
            <a:off x="1130275" y="3221055"/>
            <a:ext cx="688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225" name="Google Shape;225;p26"/>
          <p:cNvGrpSpPr/>
          <p:nvPr/>
        </p:nvGrpSpPr>
        <p:grpSpPr>
          <a:xfrm>
            <a:off x="4082613" y="1177367"/>
            <a:ext cx="978769" cy="717598"/>
            <a:chOff x="3936375" y="3703750"/>
            <a:chExt cx="453050" cy="332175"/>
          </a:xfrm>
        </p:grpSpPr>
        <p:sp>
          <p:nvSpPr>
            <p:cNvPr id="226" name="Google Shape;226;p2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>
            <p:ph idx="4294967295" type="ctrTitle"/>
          </p:nvPr>
        </p:nvSpPr>
        <p:spPr>
          <a:xfrm>
            <a:off x="1832550" y="648000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37" name="Google Shape;237;p27"/>
          <p:cNvSpPr txBox="1"/>
          <p:nvPr>
            <p:ph idx="4294967295" type="subTitle"/>
          </p:nvPr>
        </p:nvSpPr>
        <p:spPr>
          <a:xfrm>
            <a:off x="1832550" y="1258908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8" name="Google Shape;238;p27"/>
          <p:cNvSpPr txBox="1"/>
          <p:nvPr>
            <p:ph idx="4294967295" type="ctrTitle"/>
          </p:nvPr>
        </p:nvSpPr>
        <p:spPr>
          <a:xfrm>
            <a:off x="1832550" y="3276893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39" name="Google Shape;239;p27"/>
          <p:cNvSpPr txBox="1"/>
          <p:nvPr>
            <p:ph idx="4294967295" type="subTitle"/>
          </p:nvPr>
        </p:nvSpPr>
        <p:spPr>
          <a:xfrm>
            <a:off x="1832550" y="3887800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40" name="Google Shape;240;p27"/>
          <p:cNvSpPr txBox="1"/>
          <p:nvPr>
            <p:ph idx="4294967295" type="ctrTitle"/>
          </p:nvPr>
        </p:nvSpPr>
        <p:spPr>
          <a:xfrm>
            <a:off x="1832550" y="1962447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41" name="Google Shape;241;p27"/>
          <p:cNvSpPr txBox="1"/>
          <p:nvPr>
            <p:ph idx="4294967295" type="subTitle"/>
          </p:nvPr>
        </p:nvSpPr>
        <p:spPr>
          <a:xfrm>
            <a:off x="1832550" y="2573354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42" name="Google Shape;242;p27"/>
          <p:cNvSpPr/>
          <p:nvPr/>
        </p:nvSpPr>
        <p:spPr>
          <a:xfrm>
            <a:off x="905846" y="2209978"/>
            <a:ext cx="700511" cy="73849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27"/>
          <p:cNvGrpSpPr/>
          <p:nvPr/>
        </p:nvGrpSpPr>
        <p:grpSpPr>
          <a:xfrm>
            <a:off x="871463" y="3561587"/>
            <a:ext cx="769875" cy="711651"/>
            <a:chOff x="5975075" y="2327500"/>
            <a:chExt cx="420100" cy="388350"/>
          </a:xfrm>
        </p:grpSpPr>
        <p:sp>
          <p:nvSpPr>
            <p:cNvPr id="244" name="Google Shape;244;p2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27"/>
          <p:cNvSpPr/>
          <p:nvPr/>
        </p:nvSpPr>
        <p:spPr>
          <a:xfrm>
            <a:off x="832017" y="929980"/>
            <a:ext cx="848173" cy="66689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1005025" y="2518850"/>
            <a:ext cx="2555400" cy="1325100"/>
          </a:xfrm>
          <a:prstGeom prst="homePlate">
            <a:avLst>
              <a:gd fmla="val 30129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first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3221095" y="2518850"/>
            <a:ext cx="2604600" cy="13251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second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5486307" y="2518850"/>
            <a:ext cx="2604600" cy="13251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last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56" name="Google Shape;256;p28"/>
          <p:cNvGrpSpPr/>
          <p:nvPr/>
        </p:nvGrpSpPr>
        <p:grpSpPr>
          <a:xfrm>
            <a:off x="7232180" y="711728"/>
            <a:ext cx="1187144" cy="878332"/>
            <a:chOff x="5255200" y="3006475"/>
            <a:chExt cx="511700" cy="378575"/>
          </a:xfrm>
        </p:grpSpPr>
        <p:sp>
          <p:nvSpPr>
            <p:cNvPr id="257" name="Google Shape;257;p2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869150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6" name="Google Shape;266;p29"/>
          <p:cNvSpPr txBox="1"/>
          <p:nvPr>
            <p:ph idx="2" type="body"/>
          </p:nvPr>
        </p:nvSpPr>
        <p:spPr>
          <a:xfrm>
            <a:off x="3356738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7" name="Google Shape;267;p29"/>
          <p:cNvSpPr txBox="1"/>
          <p:nvPr>
            <p:ph idx="3" type="body"/>
          </p:nvPr>
        </p:nvSpPr>
        <p:spPr>
          <a:xfrm>
            <a:off x="5844326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869150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9" name="Google Shape;269;p29"/>
          <p:cNvSpPr txBox="1"/>
          <p:nvPr>
            <p:ph idx="2" type="body"/>
          </p:nvPr>
        </p:nvSpPr>
        <p:spPr>
          <a:xfrm>
            <a:off x="3356738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0" name="Google Shape;270;p29"/>
          <p:cNvSpPr txBox="1"/>
          <p:nvPr>
            <p:ph idx="3" type="body"/>
          </p:nvPr>
        </p:nvSpPr>
        <p:spPr>
          <a:xfrm>
            <a:off x="5844326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271" name="Google Shape;271;p29"/>
          <p:cNvGrpSpPr/>
          <p:nvPr/>
        </p:nvGrpSpPr>
        <p:grpSpPr>
          <a:xfrm>
            <a:off x="7261098" y="711638"/>
            <a:ext cx="1158551" cy="732293"/>
            <a:chOff x="3241525" y="3039450"/>
            <a:chExt cx="494600" cy="312625"/>
          </a:xfrm>
        </p:grpSpPr>
        <p:sp>
          <p:nvSpPr>
            <p:cNvPr id="272" name="Google Shape;272;p2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2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insert graphs from </a:t>
            </a:r>
            <a:r>
              <a:rPr lang="en" u="sng">
                <a:solidFill>
                  <a:srgbClr val="000000"/>
                </a:solidFill>
                <a:hlinkClick r:id="rId3"/>
              </a:rPr>
              <a:t>Google Sheets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0" name="Google Shape;280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486" y="748861"/>
            <a:ext cx="5932900" cy="315265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4680227" y="2094275"/>
            <a:ext cx="3594600" cy="15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EDIT IN POWERPOINT®</a:t>
            </a:r>
            <a:endParaRPr sz="1000">
              <a:solidFill>
                <a:srgbClr val="000000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"Download as PowerPoint template"</a:t>
            </a:r>
            <a:r>
              <a:rPr lang="en" sz="1000">
                <a:solidFill>
                  <a:srgbClr val="000000"/>
                </a:solidFill>
              </a:rPr>
              <a:t>. You will get a .pptx file that you can edit in PowerPoint.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000000"/>
                </a:solidFill>
                <a:hlinkClick action="ppaction://hlinksldjump" r:id="rId3"/>
              </a:rPr>
              <a:t>Presentation design slide</a:t>
            </a:r>
            <a:r>
              <a:rPr lang="en" sz="1000">
                <a:solidFill>
                  <a:srgbClr val="000000"/>
                </a:solidFill>
              </a:rPr>
              <a:t>)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869150" y="3829725"/>
            <a:ext cx="74058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rgbClr val="666666"/>
                </a:solidFill>
              </a:rPr>
              <a:t>More info on how to use this template at </a:t>
            </a:r>
            <a:r>
              <a:rPr b="1" i="1" lang="en" sz="800" u="sng">
                <a:solidFill>
                  <a:srgbClr val="666666"/>
                </a:solidFill>
                <a:hlinkClick r:id="rId4"/>
              </a:rPr>
              <a:t>www.slidescarnival.com/help-use-presentation-template</a:t>
            </a:r>
            <a:endParaRPr b="1"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800">
                <a:solidFill>
                  <a:srgbClr val="666666"/>
                </a:solidFill>
              </a:rPr>
              <a:t>This template is free to use under </a:t>
            </a:r>
            <a:r>
              <a:rPr i="1" lang="en" sz="800" u="sng">
                <a:solidFill>
                  <a:srgbClr val="666666"/>
                </a:solidFill>
                <a:hlinkClick r:id="rId5"/>
              </a:rPr>
              <a:t>Creative Commons Attribution license</a:t>
            </a:r>
            <a:r>
              <a:rPr i="1" lang="en" sz="8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800">
              <a:solidFill>
                <a:srgbClr val="666666"/>
              </a:solidFill>
            </a:endParaRPr>
          </a:p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869150" y="2094275"/>
            <a:ext cx="3594600" cy="15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EDIT IN GOOGLE SLIDES</a:t>
            </a:r>
            <a:endParaRPr sz="1000">
              <a:solidFill>
                <a:srgbClr val="000000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"Use as Google Slides Theme"</a:t>
            </a:r>
            <a:r>
              <a:rPr lang="en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You have to be signed into your Google account.</a:t>
            </a:r>
            <a:br>
              <a:rPr lang="en" sz="100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</a:br>
            <a:endParaRPr sz="1000">
              <a:solidFill>
                <a:srgbClr val="000000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7245744" y="711703"/>
            <a:ext cx="1097515" cy="913074"/>
            <a:chOff x="1926350" y="995225"/>
            <a:chExt cx="428650" cy="356600"/>
          </a:xfrm>
        </p:grpSpPr>
        <p:sp>
          <p:nvSpPr>
            <p:cNvPr id="74" name="Google Shape;74;p13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/>
          <p:nvPr/>
        </p:nvSpPr>
        <p:spPr>
          <a:xfrm>
            <a:off x="5480699" y="701050"/>
            <a:ext cx="1864549" cy="3741381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Android 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5564546" y="1014817"/>
            <a:ext cx="1696800" cy="30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Place your screenshot here</a:t>
            </a:r>
            <a:endParaRPr sz="1000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89" name="Google Shape;289;p3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/>
          <p:nvPr/>
        </p:nvSpPr>
        <p:spPr>
          <a:xfrm>
            <a:off x="5608500" y="779750"/>
            <a:ext cx="1714634" cy="3608459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5729700" y="1300344"/>
            <a:ext cx="14625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Place your screenshot here</a:t>
            </a:r>
            <a:endParaRPr sz="1000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96" name="Google Shape;296;p32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iPhone</a:t>
            </a: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 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97" name="Google Shape;297;p3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/>
          <p:nvPr/>
        </p:nvSpPr>
        <p:spPr>
          <a:xfrm>
            <a:off x="4948225" y="654875"/>
            <a:ext cx="2710802" cy="3833759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5135286" y="1007639"/>
            <a:ext cx="2347200" cy="31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Place your screenshot here</a:t>
            </a:r>
            <a:endParaRPr sz="1000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304" name="Google Shape;304;p33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Tablet </a:t>
            </a: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5" name="Google Shape;305;p3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"/>
          <p:cNvSpPr/>
          <p:nvPr/>
        </p:nvSpPr>
        <p:spPr>
          <a:xfrm>
            <a:off x="4430375" y="1078307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4"/>
          <p:cNvSpPr/>
          <p:nvPr/>
        </p:nvSpPr>
        <p:spPr>
          <a:xfrm>
            <a:off x="4591700" y="12376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Place your screenshot here</a:t>
            </a:r>
            <a:endParaRPr sz="1000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312" name="Google Shape;312;p34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Desktop </a:t>
            </a: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13" name="Google Shape;313;p3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/>
          <p:nvPr>
            <p:ph idx="4294967295" type="ctrTitle"/>
          </p:nvPr>
        </p:nvSpPr>
        <p:spPr>
          <a:xfrm>
            <a:off x="685800" y="1811950"/>
            <a:ext cx="428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19" name="Google Shape;319;p35"/>
          <p:cNvSpPr txBox="1"/>
          <p:nvPr>
            <p:ph idx="4294967295" type="subTitle"/>
          </p:nvPr>
        </p:nvSpPr>
        <p:spPr>
          <a:xfrm>
            <a:off x="685800" y="2491573"/>
            <a:ext cx="4286100" cy="20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Any questions?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user@mail.me</a:t>
            </a:r>
            <a:endParaRPr/>
          </a:p>
        </p:txBody>
      </p:sp>
      <p:sp>
        <p:nvSpPr>
          <p:cNvPr id="320" name="Google Shape;320;p35"/>
          <p:cNvSpPr/>
          <p:nvPr/>
        </p:nvSpPr>
        <p:spPr>
          <a:xfrm>
            <a:off x="6543431" y="805362"/>
            <a:ext cx="1752310" cy="175231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7" name="Google Shape;327;p36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/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/>
              </a:rPr>
              <a:t>Unsplash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28" name="Google Shape;328;p36"/>
          <p:cNvSpPr/>
          <p:nvPr/>
        </p:nvSpPr>
        <p:spPr>
          <a:xfrm>
            <a:off x="7434236" y="711718"/>
            <a:ext cx="1006453" cy="90341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5" name="Google Shape;335;p37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>
                <a:solidFill>
                  <a:srgbClr val="000000"/>
                </a:solidFill>
              </a:rPr>
              <a:t>Titles: Work sans bold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>
                <a:solidFill>
                  <a:srgbClr val="000000"/>
                </a:solidFill>
              </a:rPr>
              <a:t>Body copy: Work sans light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on this page: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/>
              </a:rPr>
              <a:t>https://github.com/weiweihuanghuang/Work-Sans/tree/master/fonts/desktop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336" name="Google Shape;336;p37"/>
          <p:cNvSpPr txBox="1"/>
          <p:nvPr/>
        </p:nvSpPr>
        <p:spPr>
          <a:xfrm>
            <a:off x="869150" y="3866850"/>
            <a:ext cx="740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grpSp>
        <p:nvGrpSpPr>
          <p:cNvPr id="337" name="Google Shape;337;p37"/>
          <p:cNvGrpSpPr/>
          <p:nvPr/>
        </p:nvGrpSpPr>
        <p:grpSpPr>
          <a:xfrm>
            <a:off x="7518513" y="711723"/>
            <a:ext cx="901025" cy="901025"/>
            <a:chOff x="1922075" y="1629000"/>
            <a:chExt cx="437200" cy="437200"/>
          </a:xfrm>
        </p:grpSpPr>
        <p:sp>
          <p:nvSpPr>
            <p:cNvPr id="338" name="Google Shape;338;p3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" name="Google Shape;340;p3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8"/>
          <p:cNvGrpSpPr/>
          <p:nvPr/>
        </p:nvGrpSpPr>
        <p:grpSpPr>
          <a:xfrm>
            <a:off x="702812" y="635923"/>
            <a:ext cx="312646" cy="395400"/>
            <a:chOff x="584925" y="238125"/>
            <a:chExt cx="415200" cy="525100"/>
          </a:xfrm>
        </p:grpSpPr>
        <p:sp>
          <p:nvSpPr>
            <p:cNvPr id="346" name="Google Shape;346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38"/>
          <p:cNvGrpSpPr/>
          <p:nvPr/>
        </p:nvGrpSpPr>
        <p:grpSpPr>
          <a:xfrm>
            <a:off x="1199340" y="693377"/>
            <a:ext cx="334727" cy="278648"/>
            <a:chOff x="1244325" y="314425"/>
            <a:chExt cx="444525" cy="370050"/>
          </a:xfrm>
        </p:grpSpPr>
        <p:sp>
          <p:nvSpPr>
            <p:cNvPr id="353" name="Google Shape;353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38"/>
          <p:cNvGrpSpPr/>
          <p:nvPr/>
        </p:nvGrpSpPr>
        <p:grpSpPr>
          <a:xfrm>
            <a:off x="1714280" y="692002"/>
            <a:ext cx="320025" cy="281396"/>
            <a:chOff x="1928175" y="312600"/>
            <a:chExt cx="425000" cy="373700"/>
          </a:xfrm>
        </p:grpSpPr>
        <p:sp>
          <p:nvSpPr>
            <p:cNvPr id="356" name="Google Shape;356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38"/>
          <p:cNvSpPr/>
          <p:nvPr/>
        </p:nvSpPr>
        <p:spPr>
          <a:xfrm>
            <a:off x="2250929" y="681905"/>
            <a:ext cx="262082" cy="301614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8"/>
          <p:cNvSpPr/>
          <p:nvPr/>
        </p:nvSpPr>
        <p:spPr>
          <a:xfrm>
            <a:off x="2776455" y="682827"/>
            <a:ext cx="226239" cy="299769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38"/>
          <p:cNvGrpSpPr/>
          <p:nvPr/>
        </p:nvGrpSpPr>
        <p:grpSpPr>
          <a:xfrm>
            <a:off x="3213107" y="677300"/>
            <a:ext cx="367841" cy="310820"/>
            <a:chOff x="3918650" y="293075"/>
            <a:chExt cx="488500" cy="412775"/>
          </a:xfrm>
        </p:grpSpPr>
        <p:sp>
          <p:nvSpPr>
            <p:cNvPr id="361" name="Google Shape;361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" name="Google Shape;364;p38"/>
          <p:cNvGrpSpPr/>
          <p:nvPr/>
        </p:nvGrpSpPr>
        <p:grpSpPr>
          <a:xfrm>
            <a:off x="3753328" y="653844"/>
            <a:ext cx="302555" cy="357713"/>
            <a:chOff x="4636075" y="261925"/>
            <a:chExt cx="401800" cy="475050"/>
          </a:xfrm>
        </p:grpSpPr>
        <p:sp>
          <p:nvSpPr>
            <p:cNvPr id="365" name="Google Shape;365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38"/>
          <p:cNvSpPr/>
          <p:nvPr/>
        </p:nvSpPr>
        <p:spPr>
          <a:xfrm>
            <a:off x="4239043" y="681434"/>
            <a:ext cx="346681" cy="30255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Google Shape;370;p38"/>
          <p:cNvGrpSpPr/>
          <p:nvPr/>
        </p:nvGrpSpPr>
        <p:grpSpPr>
          <a:xfrm>
            <a:off x="4768033" y="683738"/>
            <a:ext cx="303459" cy="297473"/>
            <a:chOff x="5983625" y="301625"/>
            <a:chExt cx="403000" cy="395050"/>
          </a:xfrm>
        </p:grpSpPr>
        <p:sp>
          <p:nvSpPr>
            <p:cNvPr id="371" name="Google Shape;371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38"/>
          <p:cNvGrpSpPr/>
          <p:nvPr/>
        </p:nvGrpSpPr>
        <p:grpSpPr>
          <a:xfrm>
            <a:off x="5277908" y="681423"/>
            <a:ext cx="298866" cy="298414"/>
            <a:chOff x="6660750" y="298550"/>
            <a:chExt cx="396900" cy="396300"/>
          </a:xfrm>
        </p:grpSpPr>
        <p:sp>
          <p:nvSpPr>
            <p:cNvPr id="392" name="Google Shape;392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" name="Google Shape;394;p38"/>
          <p:cNvGrpSpPr/>
          <p:nvPr/>
        </p:nvGrpSpPr>
        <p:grpSpPr>
          <a:xfrm>
            <a:off x="702812" y="1151314"/>
            <a:ext cx="312646" cy="378401"/>
            <a:chOff x="584925" y="922575"/>
            <a:chExt cx="415200" cy="502525"/>
          </a:xfrm>
        </p:grpSpPr>
        <p:sp>
          <p:nvSpPr>
            <p:cNvPr id="395" name="Google Shape;395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38"/>
          <p:cNvGrpSpPr/>
          <p:nvPr/>
        </p:nvGrpSpPr>
        <p:grpSpPr>
          <a:xfrm>
            <a:off x="1201185" y="1142579"/>
            <a:ext cx="331056" cy="394497"/>
            <a:chOff x="1246775" y="910975"/>
            <a:chExt cx="439650" cy="523900"/>
          </a:xfrm>
        </p:grpSpPr>
        <p:sp>
          <p:nvSpPr>
            <p:cNvPr id="399" name="Google Shape;399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38"/>
          <p:cNvGrpSpPr/>
          <p:nvPr/>
        </p:nvGrpSpPr>
        <p:grpSpPr>
          <a:xfrm>
            <a:off x="1712905" y="1206019"/>
            <a:ext cx="322773" cy="268520"/>
            <a:chOff x="1926350" y="995225"/>
            <a:chExt cx="428650" cy="356600"/>
          </a:xfrm>
        </p:grpSpPr>
        <p:sp>
          <p:nvSpPr>
            <p:cNvPr id="403" name="Google Shape;403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7" name="Google Shape;407;p38"/>
          <p:cNvSpPr/>
          <p:nvPr/>
        </p:nvSpPr>
        <p:spPr>
          <a:xfrm>
            <a:off x="2224253" y="1183522"/>
            <a:ext cx="315432" cy="313587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2732327" y="1199167"/>
            <a:ext cx="314490" cy="28231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8"/>
          <p:cNvSpPr/>
          <p:nvPr/>
        </p:nvSpPr>
        <p:spPr>
          <a:xfrm>
            <a:off x="3244525" y="1201463"/>
            <a:ext cx="305304" cy="277706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8"/>
          <p:cNvSpPr/>
          <p:nvPr/>
        </p:nvSpPr>
        <p:spPr>
          <a:xfrm>
            <a:off x="3762238" y="1204212"/>
            <a:ext cx="285086" cy="27220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1" name="Google Shape;411;p38"/>
          <p:cNvGrpSpPr/>
          <p:nvPr/>
        </p:nvGrpSpPr>
        <p:grpSpPr>
          <a:xfrm>
            <a:off x="4254939" y="1185801"/>
            <a:ext cx="314490" cy="314942"/>
            <a:chOff x="5302225" y="968375"/>
            <a:chExt cx="417650" cy="418250"/>
          </a:xfrm>
        </p:grpSpPr>
        <p:sp>
          <p:nvSpPr>
            <p:cNvPr id="412" name="Google Shape;412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" name="Google Shape;414;p38"/>
          <p:cNvGrpSpPr/>
          <p:nvPr/>
        </p:nvGrpSpPr>
        <p:grpSpPr>
          <a:xfrm>
            <a:off x="4724811" y="1150391"/>
            <a:ext cx="389903" cy="379776"/>
            <a:chOff x="5926225" y="921350"/>
            <a:chExt cx="517800" cy="504350"/>
          </a:xfrm>
        </p:grpSpPr>
        <p:sp>
          <p:nvSpPr>
            <p:cNvPr id="415" name="Google Shape;415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38"/>
          <p:cNvGrpSpPr/>
          <p:nvPr/>
        </p:nvGrpSpPr>
        <p:grpSpPr>
          <a:xfrm>
            <a:off x="5245266" y="1157752"/>
            <a:ext cx="364151" cy="365073"/>
            <a:chOff x="6617400" y="931125"/>
            <a:chExt cx="483600" cy="484825"/>
          </a:xfrm>
        </p:grpSpPr>
        <p:sp>
          <p:nvSpPr>
            <p:cNvPr id="418" name="Google Shape;418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8"/>
          <p:cNvGrpSpPr/>
          <p:nvPr/>
        </p:nvGrpSpPr>
        <p:grpSpPr>
          <a:xfrm>
            <a:off x="683498" y="1724629"/>
            <a:ext cx="351274" cy="246457"/>
            <a:chOff x="559275" y="1683950"/>
            <a:chExt cx="466500" cy="327300"/>
          </a:xfrm>
        </p:grpSpPr>
        <p:sp>
          <p:nvSpPr>
            <p:cNvPr id="421" name="Google Shape;421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38"/>
          <p:cNvGrpSpPr/>
          <p:nvPr/>
        </p:nvGrpSpPr>
        <p:grpSpPr>
          <a:xfrm>
            <a:off x="1191076" y="1675910"/>
            <a:ext cx="351275" cy="343914"/>
            <a:chOff x="1233350" y="1619250"/>
            <a:chExt cx="466500" cy="456725"/>
          </a:xfrm>
        </p:grpSpPr>
        <p:sp>
          <p:nvSpPr>
            <p:cNvPr id="424" name="Google Shape;424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38"/>
          <p:cNvGrpSpPr/>
          <p:nvPr/>
        </p:nvGrpSpPr>
        <p:grpSpPr>
          <a:xfrm>
            <a:off x="1709686" y="1683252"/>
            <a:ext cx="329212" cy="329212"/>
            <a:chOff x="1922075" y="1629000"/>
            <a:chExt cx="437200" cy="437200"/>
          </a:xfrm>
        </p:grpSpPr>
        <p:sp>
          <p:nvSpPr>
            <p:cNvPr id="429" name="Google Shape;429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38"/>
          <p:cNvGrpSpPr/>
          <p:nvPr/>
        </p:nvGrpSpPr>
        <p:grpSpPr>
          <a:xfrm>
            <a:off x="2215890" y="1681877"/>
            <a:ext cx="331960" cy="331960"/>
            <a:chOff x="2594325" y="1627175"/>
            <a:chExt cx="440850" cy="440850"/>
          </a:xfrm>
        </p:grpSpPr>
        <p:sp>
          <p:nvSpPr>
            <p:cNvPr id="432" name="Google Shape;432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5" name="Google Shape;435;p38"/>
          <p:cNvSpPr/>
          <p:nvPr/>
        </p:nvSpPr>
        <p:spPr>
          <a:xfrm>
            <a:off x="2738295" y="1696661"/>
            <a:ext cx="302555" cy="30253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>
            <a:off x="3262316" y="1657047"/>
            <a:ext cx="269423" cy="381620"/>
            <a:chOff x="3984000" y="1594200"/>
            <a:chExt cx="357800" cy="506800"/>
          </a:xfrm>
        </p:grpSpPr>
        <p:sp>
          <p:nvSpPr>
            <p:cNvPr id="437" name="Google Shape;437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38"/>
          <p:cNvGrpSpPr/>
          <p:nvPr/>
        </p:nvGrpSpPr>
        <p:grpSpPr>
          <a:xfrm>
            <a:off x="3727124" y="1738879"/>
            <a:ext cx="354964" cy="217956"/>
            <a:chOff x="4601275" y="1702875"/>
            <a:chExt cx="471400" cy="289450"/>
          </a:xfrm>
        </p:grpSpPr>
        <p:sp>
          <p:nvSpPr>
            <p:cNvPr id="440" name="Google Shape;440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4251720" y="1685548"/>
            <a:ext cx="320929" cy="324618"/>
            <a:chOff x="5297950" y="1632050"/>
            <a:chExt cx="426200" cy="431100"/>
          </a:xfrm>
        </p:grpSpPr>
        <p:sp>
          <p:nvSpPr>
            <p:cNvPr id="446" name="Google Shape;446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4758376" y="1675910"/>
            <a:ext cx="322773" cy="343914"/>
            <a:chOff x="5970800" y="1619250"/>
            <a:chExt cx="428650" cy="456725"/>
          </a:xfrm>
        </p:grpSpPr>
        <p:sp>
          <p:nvSpPr>
            <p:cNvPr id="449" name="Google Shape;449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5251252" y="1671768"/>
            <a:ext cx="361835" cy="330115"/>
            <a:chOff x="6625350" y="1613750"/>
            <a:chExt cx="480525" cy="438400"/>
          </a:xfrm>
        </p:grpSpPr>
        <p:sp>
          <p:nvSpPr>
            <p:cNvPr id="455" name="Google Shape;455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38"/>
          <p:cNvGrpSpPr/>
          <p:nvPr/>
        </p:nvGrpSpPr>
        <p:grpSpPr>
          <a:xfrm>
            <a:off x="722579" y="2208770"/>
            <a:ext cx="273113" cy="293350"/>
            <a:chOff x="611175" y="2326900"/>
            <a:chExt cx="362700" cy="389575"/>
          </a:xfrm>
        </p:grpSpPr>
        <p:sp>
          <p:nvSpPr>
            <p:cNvPr id="461" name="Google Shape;461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5" name="Google Shape;465;p38"/>
          <p:cNvSpPr/>
          <p:nvPr/>
        </p:nvSpPr>
        <p:spPr>
          <a:xfrm>
            <a:off x="1222844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8"/>
          <p:cNvSpPr/>
          <p:nvPr/>
        </p:nvSpPr>
        <p:spPr>
          <a:xfrm>
            <a:off x="1730448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8"/>
          <p:cNvSpPr/>
          <p:nvPr/>
        </p:nvSpPr>
        <p:spPr>
          <a:xfrm>
            <a:off x="2238052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38"/>
          <p:cNvGrpSpPr/>
          <p:nvPr/>
        </p:nvGrpSpPr>
        <p:grpSpPr>
          <a:xfrm>
            <a:off x="2812662" y="2161877"/>
            <a:ext cx="153574" cy="383465"/>
            <a:chOff x="3386850" y="2264625"/>
            <a:chExt cx="203950" cy="509250"/>
          </a:xfrm>
        </p:grpSpPr>
        <p:sp>
          <p:nvSpPr>
            <p:cNvPr id="469" name="Google Shape;469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38"/>
          <p:cNvGrpSpPr/>
          <p:nvPr/>
        </p:nvGrpSpPr>
        <p:grpSpPr>
          <a:xfrm>
            <a:off x="3841617" y="2210615"/>
            <a:ext cx="125977" cy="285989"/>
            <a:chOff x="4753325" y="2329350"/>
            <a:chExt cx="167300" cy="379800"/>
          </a:xfrm>
        </p:grpSpPr>
        <p:sp>
          <p:nvSpPr>
            <p:cNvPr id="472" name="Google Shape;472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38"/>
          <p:cNvGrpSpPr/>
          <p:nvPr/>
        </p:nvGrpSpPr>
        <p:grpSpPr>
          <a:xfrm>
            <a:off x="3331724" y="2163703"/>
            <a:ext cx="130608" cy="379794"/>
            <a:chOff x="4076175" y="2267050"/>
            <a:chExt cx="173450" cy="504375"/>
          </a:xfrm>
        </p:grpSpPr>
        <p:sp>
          <p:nvSpPr>
            <p:cNvPr id="475" name="Google Shape;475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8"/>
          <p:cNvSpPr/>
          <p:nvPr/>
        </p:nvSpPr>
        <p:spPr>
          <a:xfrm>
            <a:off x="4268468" y="2203795"/>
            <a:ext cx="287834" cy="30345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8" name="Google Shape;478;p38"/>
          <p:cNvGrpSpPr/>
          <p:nvPr/>
        </p:nvGrpSpPr>
        <p:grpSpPr>
          <a:xfrm>
            <a:off x="4761595" y="2209222"/>
            <a:ext cx="316335" cy="292428"/>
            <a:chOff x="5975075" y="2327500"/>
            <a:chExt cx="420100" cy="388350"/>
          </a:xfrm>
        </p:grpSpPr>
        <p:sp>
          <p:nvSpPr>
            <p:cNvPr id="479" name="Google Shape;479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38"/>
          <p:cNvGrpSpPr/>
          <p:nvPr/>
        </p:nvGrpSpPr>
        <p:grpSpPr>
          <a:xfrm>
            <a:off x="5330317" y="2200487"/>
            <a:ext cx="194048" cy="316335"/>
            <a:chOff x="6730350" y="2315900"/>
            <a:chExt cx="257700" cy="420100"/>
          </a:xfrm>
        </p:grpSpPr>
        <p:sp>
          <p:nvSpPr>
            <p:cNvPr id="482" name="Google Shape;482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38"/>
          <p:cNvGrpSpPr/>
          <p:nvPr/>
        </p:nvGrpSpPr>
        <p:grpSpPr>
          <a:xfrm>
            <a:off x="809927" y="2683706"/>
            <a:ext cx="98417" cy="358635"/>
            <a:chOff x="727175" y="2957625"/>
            <a:chExt cx="130700" cy="476275"/>
          </a:xfrm>
        </p:grpSpPr>
        <p:sp>
          <p:nvSpPr>
            <p:cNvPr id="488" name="Google Shape;488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38"/>
          <p:cNvSpPr/>
          <p:nvPr/>
        </p:nvSpPr>
        <p:spPr>
          <a:xfrm>
            <a:off x="1723558" y="2669568"/>
            <a:ext cx="301614" cy="38713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8"/>
          <p:cNvSpPr/>
          <p:nvPr/>
        </p:nvSpPr>
        <p:spPr>
          <a:xfrm>
            <a:off x="1255037" y="2669568"/>
            <a:ext cx="223453" cy="38713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p38"/>
          <p:cNvGrpSpPr/>
          <p:nvPr/>
        </p:nvGrpSpPr>
        <p:grpSpPr>
          <a:xfrm>
            <a:off x="2207607" y="2695189"/>
            <a:ext cx="348526" cy="335650"/>
            <a:chOff x="2583325" y="2972875"/>
            <a:chExt cx="462850" cy="445750"/>
          </a:xfrm>
        </p:grpSpPr>
        <p:sp>
          <p:nvSpPr>
            <p:cNvPr id="493" name="Google Shape;493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38"/>
          <p:cNvGrpSpPr/>
          <p:nvPr/>
        </p:nvGrpSpPr>
        <p:grpSpPr>
          <a:xfrm>
            <a:off x="2703232" y="2745320"/>
            <a:ext cx="372434" cy="235407"/>
            <a:chOff x="3241525" y="3039450"/>
            <a:chExt cx="494600" cy="312625"/>
          </a:xfrm>
        </p:grpSpPr>
        <p:sp>
          <p:nvSpPr>
            <p:cNvPr id="496" name="Google Shape;496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38"/>
          <p:cNvSpPr/>
          <p:nvPr/>
        </p:nvSpPr>
        <p:spPr>
          <a:xfrm>
            <a:off x="3744767" y="2703134"/>
            <a:ext cx="320025" cy="32000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38"/>
          <p:cNvGrpSpPr/>
          <p:nvPr/>
        </p:nvGrpSpPr>
        <p:grpSpPr>
          <a:xfrm>
            <a:off x="4219529" y="2720490"/>
            <a:ext cx="385310" cy="285067"/>
            <a:chOff x="5255200" y="3006475"/>
            <a:chExt cx="511700" cy="378575"/>
          </a:xfrm>
        </p:grpSpPr>
        <p:sp>
          <p:nvSpPr>
            <p:cNvPr id="500" name="Google Shape;500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38"/>
          <p:cNvGrpSpPr/>
          <p:nvPr/>
        </p:nvGrpSpPr>
        <p:grpSpPr>
          <a:xfrm>
            <a:off x="3241156" y="2703943"/>
            <a:ext cx="311742" cy="318161"/>
            <a:chOff x="3955900" y="2984500"/>
            <a:chExt cx="414000" cy="422525"/>
          </a:xfrm>
        </p:grpSpPr>
        <p:sp>
          <p:nvSpPr>
            <p:cNvPr id="503" name="Google Shape;503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6" name="Google Shape;506;p38"/>
          <p:cNvSpPr/>
          <p:nvPr/>
        </p:nvSpPr>
        <p:spPr>
          <a:xfrm>
            <a:off x="686738" y="3233725"/>
            <a:ext cx="348507" cy="274036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8"/>
          <p:cNvSpPr/>
          <p:nvPr/>
        </p:nvSpPr>
        <p:spPr>
          <a:xfrm>
            <a:off x="4798606" y="2688412"/>
            <a:ext cx="242767" cy="349448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8" name="Google Shape;508;p38"/>
          <p:cNvGrpSpPr/>
          <p:nvPr/>
        </p:nvGrpSpPr>
        <p:grpSpPr>
          <a:xfrm>
            <a:off x="5308254" y="2699331"/>
            <a:ext cx="238174" cy="338417"/>
            <a:chOff x="6701050" y="2978375"/>
            <a:chExt cx="316300" cy="449425"/>
          </a:xfrm>
        </p:grpSpPr>
        <p:sp>
          <p:nvSpPr>
            <p:cNvPr id="509" name="Google Shape;509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38"/>
          <p:cNvGrpSpPr/>
          <p:nvPr/>
        </p:nvGrpSpPr>
        <p:grpSpPr>
          <a:xfrm>
            <a:off x="1197044" y="3256570"/>
            <a:ext cx="339339" cy="228065"/>
            <a:chOff x="1241275" y="3718400"/>
            <a:chExt cx="450650" cy="302875"/>
          </a:xfrm>
        </p:grpSpPr>
        <p:sp>
          <p:nvSpPr>
            <p:cNvPr id="512" name="Google Shape;512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38"/>
          <p:cNvGrpSpPr/>
          <p:nvPr/>
        </p:nvGrpSpPr>
        <p:grpSpPr>
          <a:xfrm>
            <a:off x="1709234" y="3239100"/>
            <a:ext cx="330115" cy="263456"/>
            <a:chOff x="1921475" y="3695200"/>
            <a:chExt cx="438400" cy="349875"/>
          </a:xfrm>
        </p:grpSpPr>
        <p:sp>
          <p:nvSpPr>
            <p:cNvPr id="517" name="Google Shape;517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38"/>
          <p:cNvGrpSpPr/>
          <p:nvPr/>
        </p:nvGrpSpPr>
        <p:grpSpPr>
          <a:xfrm>
            <a:off x="2220032" y="3234959"/>
            <a:ext cx="323677" cy="271287"/>
            <a:chOff x="2599825" y="3689700"/>
            <a:chExt cx="429850" cy="360275"/>
          </a:xfrm>
        </p:grpSpPr>
        <p:sp>
          <p:nvSpPr>
            <p:cNvPr id="521" name="Google Shape;521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38"/>
          <p:cNvGrpSpPr/>
          <p:nvPr/>
        </p:nvGrpSpPr>
        <p:grpSpPr>
          <a:xfrm>
            <a:off x="2743235" y="3206909"/>
            <a:ext cx="292428" cy="305304"/>
            <a:chOff x="3294650" y="3652450"/>
            <a:chExt cx="388350" cy="405450"/>
          </a:xfrm>
        </p:grpSpPr>
        <p:sp>
          <p:nvSpPr>
            <p:cNvPr id="524" name="Google Shape;524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38"/>
          <p:cNvGrpSpPr/>
          <p:nvPr/>
        </p:nvGrpSpPr>
        <p:grpSpPr>
          <a:xfrm>
            <a:off x="3226454" y="3245538"/>
            <a:ext cx="341147" cy="250128"/>
            <a:chOff x="3936375" y="3703750"/>
            <a:chExt cx="453050" cy="332175"/>
          </a:xfrm>
        </p:grpSpPr>
        <p:sp>
          <p:nvSpPr>
            <p:cNvPr id="528" name="Google Shape;528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>
            <a:off x="3734033" y="3245538"/>
            <a:ext cx="341147" cy="250128"/>
            <a:chOff x="4610450" y="3703750"/>
            <a:chExt cx="453050" cy="332175"/>
          </a:xfrm>
        </p:grpSpPr>
        <p:sp>
          <p:nvSpPr>
            <p:cNvPr id="534" name="Google Shape;534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38"/>
          <p:cNvGrpSpPr/>
          <p:nvPr/>
        </p:nvGrpSpPr>
        <p:grpSpPr>
          <a:xfrm>
            <a:off x="4253565" y="3220256"/>
            <a:ext cx="317239" cy="300692"/>
            <a:chOff x="5300400" y="3670175"/>
            <a:chExt cx="421300" cy="399325"/>
          </a:xfrm>
        </p:grpSpPr>
        <p:sp>
          <p:nvSpPr>
            <p:cNvPr id="537" name="Google Shape;537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38"/>
          <p:cNvSpPr/>
          <p:nvPr/>
        </p:nvSpPr>
        <p:spPr>
          <a:xfrm>
            <a:off x="4743427" y="3194190"/>
            <a:ext cx="353119" cy="35310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3" name="Google Shape;543;p38"/>
          <p:cNvGrpSpPr/>
          <p:nvPr/>
        </p:nvGrpSpPr>
        <p:grpSpPr>
          <a:xfrm>
            <a:off x="5273315" y="3216567"/>
            <a:ext cx="308052" cy="308071"/>
            <a:chOff x="6654650" y="3665275"/>
            <a:chExt cx="409100" cy="409125"/>
          </a:xfrm>
        </p:grpSpPr>
        <p:sp>
          <p:nvSpPr>
            <p:cNvPr id="544" name="Google Shape;544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38"/>
          <p:cNvGrpSpPr/>
          <p:nvPr/>
        </p:nvGrpSpPr>
        <p:grpSpPr>
          <a:xfrm>
            <a:off x="692233" y="3711269"/>
            <a:ext cx="333805" cy="333824"/>
            <a:chOff x="570875" y="4322250"/>
            <a:chExt cx="443300" cy="443325"/>
          </a:xfrm>
        </p:grpSpPr>
        <p:sp>
          <p:nvSpPr>
            <p:cNvPr id="547" name="Google Shape;547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38"/>
          <p:cNvSpPr/>
          <p:nvPr/>
        </p:nvSpPr>
        <p:spPr>
          <a:xfrm>
            <a:off x="1186059" y="3776270"/>
            <a:ext cx="361402" cy="204157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2" name="Google Shape;552;p38"/>
          <p:cNvGrpSpPr/>
          <p:nvPr/>
        </p:nvGrpSpPr>
        <p:grpSpPr>
          <a:xfrm>
            <a:off x="1752908" y="3686457"/>
            <a:ext cx="242767" cy="383446"/>
            <a:chOff x="1979475" y="4289300"/>
            <a:chExt cx="322400" cy="509225"/>
          </a:xfrm>
        </p:grpSpPr>
        <p:sp>
          <p:nvSpPr>
            <p:cNvPr id="553" name="Google Shape;553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38"/>
          <p:cNvGrpSpPr/>
          <p:nvPr/>
        </p:nvGrpSpPr>
        <p:grpSpPr>
          <a:xfrm>
            <a:off x="2238876" y="3691503"/>
            <a:ext cx="286441" cy="373356"/>
            <a:chOff x="2624850" y="4296000"/>
            <a:chExt cx="380400" cy="495825"/>
          </a:xfrm>
        </p:grpSpPr>
        <p:sp>
          <p:nvSpPr>
            <p:cNvPr id="557" name="Google Shape;557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38"/>
          <p:cNvSpPr/>
          <p:nvPr/>
        </p:nvSpPr>
        <p:spPr>
          <a:xfrm>
            <a:off x="3244073" y="3725233"/>
            <a:ext cx="306207" cy="306226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8"/>
          <p:cNvSpPr/>
          <p:nvPr/>
        </p:nvSpPr>
        <p:spPr>
          <a:xfrm>
            <a:off x="2736469" y="3744548"/>
            <a:ext cx="306207" cy="267597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8"/>
          <p:cNvSpPr/>
          <p:nvPr/>
        </p:nvSpPr>
        <p:spPr>
          <a:xfrm>
            <a:off x="3750284" y="3723858"/>
            <a:ext cx="308994" cy="308975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3" name="Google Shape;563;p38"/>
          <p:cNvGrpSpPr/>
          <p:nvPr/>
        </p:nvGrpSpPr>
        <p:grpSpPr>
          <a:xfrm>
            <a:off x="4235173" y="3728287"/>
            <a:ext cx="354023" cy="299788"/>
            <a:chOff x="5275975" y="4344850"/>
            <a:chExt cx="470150" cy="398125"/>
          </a:xfrm>
        </p:grpSpPr>
        <p:sp>
          <p:nvSpPr>
            <p:cNvPr id="564" name="Google Shape;564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7" name="Google Shape;567;p38"/>
          <p:cNvSpPr/>
          <p:nvPr/>
        </p:nvSpPr>
        <p:spPr>
          <a:xfrm>
            <a:off x="4760898" y="3719265"/>
            <a:ext cx="318180" cy="31816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8" name="Google Shape;568;p38"/>
          <p:cNvGrpSpPr/>
          <p:nvPr/>
        </p:nvGrpSpPr>
        <p:grpSpPr>
          <a:xfrm>
            <a:off x="5264110" y="3703927"/>
            <a:ext cx="326463" cy="348507"/>
            <a:chOff x="6642425" y="4312500"/>
            <a:chExt cx="433550" cy="462825"/>
          </a:xfrm>
        </p:grpSpPr>
        <p:sp>
          <p:nvSpPr>
            <p:cNvPr id="569" name="Google Shape;569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38"/>
          <p:cNvSpPr/>
          <p:nvPr/>
        </p:nvSpPr>
        <p:spPr>
          <a:xfrm>
            <a:off x="649500" y="4262262"/>
            <a:ext cx="419308" cy="24737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" name="Google Shape;573;p38"/>
          <p:cNvGrpSpPr/>
          <p:nvPr/>
        </p:nvGrpSpPr>
        <p:grpSpPr>
          <a:xfrm>
            <a:off x="1199340" y="4221163"/>
            <a:ext cx="334727" cy="329212"/>
            <a:chOff x="1244325" y="4999400"/>
            <a:chExt cx="444525" cy="437200"/>
          </a:xfrm>
        </p:grpSpPr>
        <p:sp>
          <p:nvSpPr>
            <p:cNvPr id="574" name="Google Shape;574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38"/>
          <p:cNvGrpSpPr/>
          <p:nvPr/>
        </p:nvGrpSpPr>
        <p:grpSpPr>
          <a:xfrm>
            <a:off x="1736813" y="4210583"/>
            <a:ext cx="274958" cy="350352"/>
            <a:chOff x="1958100" y="4985350"/>
            <a:chExt cx="365150" cy="465275"/>
          </a:xfrm>
        </p:grpSpPr>
        <p:sp>
          <p:nvSpPr>
            <p:cNvPr id="580" name="Google Shape;580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38"/>
          <p:cNvGrpSpPr/>
          <p:nvPr/>
        </p:nvGrpSpPr>
        <p:grpSpPr>
          <a:xfrm>
            <a:off x="2224155" y="4223911"/>
            <a:ext cx="315432" cy="324148"/>
            <a:chOff x="2605300" y="5003050"/>
            <a:chExt cx="418900" cy="430475"/>
          </a:xfrm>
        </p:grpSpPr>
        <p:sp>
          <p:nvSpPr>
            <p:cNvPr id="584" name="Google Shape;584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" name="Google Shape;587;p38"/>
          <p:cNvGrpSpPr/>
          <p:nvPr/>
        </p:nvGrpSpPr>
        <p:grpSpPr>
          <a:xfrm>
            <a:off x="2700935" y="4230820"/>
            <a:ext cx="377027" cy="309897"/>
            <a:chOff x="3238475" y="5012225"/>
            <a:chExt cx="500700" cy="411550"/>
          </a:xfrm>
        </p:grpSpPr>
        <p:sp>
          <p:nvSpPr>
            <p:cNvPr id="588" name="Google Shape;588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38"/>
          <p:cNvGrpSpPr/>
          <p:nvPr/>
        </p:nvGrpSpPr>
        <p:grpSpPr>
          <a:xfrm>
            <a:off x="3697700" y="4197707"/>
            <a:ext cx="413811" cy="376105"/>
            <a:chOff x="4562200" y="4968250"/>
            <a:chExt cx="549550" cy="499475"/>
          </a:xfrm>
        </p:grpSpPr>
        <p:sp>
          <p:nvSpPr>
            <p:cNvPr id="594" name="Google Shape;594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38"/>
          <p:cNvGrpSpPr/>
          <p:nvPr/>
        </p:nvGrpSpPr>
        <p:grpSpPr>
          <a:xfrm>
            <a:off x="3253581" y="4218866"/>
            <a:ext cx="286893" cy="333334"/>
            <a:chOff x="3972400" y="4996350"/>
            <a:chExt cx="381000" cy="442675"/>
          </a:xfrm>
        </p:grpSpPr>
        <p:sp>
          <p:nvSpPr>
            <p:cNvPr id="600" name="Google Shape;600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8"/>
          <p:cNvGrpSpPr/>
          <p:nvPr/>
        </p:nvGrpSpPr>
        <p:grpSpPr>
          <a:xfrm>
            <a:off x="4208969" y="4190817"/>
            <a:ext cx="406451" cy="389885"/>
            <a:chOff x="5241175" y="4959100"/>
            <a:chExt cx="539775" cy="517775"/>
          </a:xfrm>
        </p:grpSpPr>
        <p:sp>
          <p:nvSpPr>
            <p:cNvPr id="603" name="Google Shape;603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9" name="Google Shape;609;p38"/>
          <p:cNvSpPr/>
          <p:nvPr/>
        </p:nvSpPr>
        <p:spPr>
          <a:xfrm>
            <a:off x="4741131" y="4287093"/>
            <a:ext cx="357713" cy="197719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0" name="Google Shape;610;p38"/>
          <p:cNvGrpSpPr/>
          <p:nvPr/>
        </p:nvGrpSpPr>
        <p:grpSpPr>
          <a:xfrm>
            <a:off x="5296301" y="4248741"/>
            <a:ext cx="260707" cy="299788"/>
            <a:chOff x="6685175" y="5036025"/>
            <a:chExt cx="346225" cy="398125"/>
          </a:xfrm>
        </p:grpSpPr>
        <p:sp>
          <p:nvSpPr>
            <p:cNvPr id="611" name="Google Shape;611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38"/>
          <p:cNvGrpSpPr/>
          <p:nvPr/>
        </p:nvGrpSpPr>
        <p:grpSpPr>
          <a:xfrm>
            <a:off x="5978618" y="2410999"/>
            <a:ext cx="432570" cy="421334"/>
            <a:chOff x="5926225" y="921350"/>
            <a:chExt cx="517800" cy="504350"/>
          </a:xfrm>
        </p:grpSpPr>
        <p:sp>
          <p:nvSpPr>
            <p:cNvPr id="617" name="Google Shape;617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19" name="Google Shape;619;p38"/>
          <p:cNvSpPr/>
          <p:nvPr/>
        </p:nvSpPr>
        <p:spPr>
          <a:xfrm>
            <a:off x="6172538" y="2647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0" name="Google Shape;620;p38"/>
          <p:cNvGrpSpPr/>
          <p:nvPr/>
        </p:nvGrpSpPr>
        <p:grpSpPr>
          <a:xfrm>
            <a:off x="6863605" y="2390379"/>
            <a:ext cx="432570" cy="421334"/>
            <a:chOff x="5926225" y="921350"/>
            <a:chExt cx="517800" cy="504350"/>
          </a:xfrm>
        </p:grpSpPr>
        <p:sp>
          <p:nvSpPr>
            <p:cNvPr id="621" name="Google Shape;621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" name="Google Shape;623;p38"/>
          <p:cNvSpPr/>
          <p:nvPr/>
        </p:nvSpPr>
        <p:spPr>
          <a:xfrm>
            <a:off x="7057526" y="2626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" name="Google Shape;624;p38"/>
          <p:cNvGrpSpPr/>
          <p:nvPr/>
        </p:nvGrpSpPr>
        <p:grpSpPr>
          <a:xfrm>
            <a:off x="5978885" y="3139421"/>
            <a:ext cx="1075937" cy="1047989"/>
            <a:chOff x="5926225" y="921350"/>
            <a:chExt cx="517800" cy="504350"/>
          </a:xfrm>
        </p:grpSpPr>
        <p:sp>
          <p:nvSpPr>
            <p:cNvPr id="625" name="Google Shape;625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38"/>
          <p:cNvSpPr/>
          <p:nvPr/>
        </p:nvSpPr>
        <p:spPr>
          <a:xfrm>
            <a:off x="6461198" y="3726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8"/>
          <p:cNvSpPr txBox="1"/>
          <p:nvPr/>
        </p:nvSpPr>
        <p:spPr>
          <a:xfrm>
            <a:off x="5867575" y="693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This means that you can: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Resize them without losing quality.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Change fill color and opacity.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Change line color, width and style</a:t>
            </a: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Isn’t that nice? :)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Examples: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9" name="Google Shape;629;p3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3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35" name="Google Shape;635;p3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3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42" name="Google Shape;642;p3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3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47" name="Google Shape;647;p3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3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51" name="Google Shape;651;p3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3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57" name="Google Shape;657;p3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3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61" name="Google Shape;661;p3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665;p3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66" name="Google Shape;666;p3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3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72" name="Google Shape;672;p3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3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79" name="Google Shape;679;p3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3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82" name="Google Shape;682;p3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5" name="Google Shape;685;p3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86" name="Google Shape;686;p3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93" name="Google Shape;693;p3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699" name="Google Shape;699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03" name="Google Shape;703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04" name="Google Shape;704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4" name="Google Shape;714;p3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21" name="Google Shape;721;p3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5" name="Google Shape;725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26" name="Google Shape;726;p3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32" name="Google Shape;732;p3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8" name="Google Shape;738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39" name="Google Shape;739;p3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44" name="Google Shape;744;p3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49" name="Google Shape;749;p3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4" name="Google Shape;754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55" name="Google Shape;755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5" name="Google Shape;765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66" name="Google Shape;766;p3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9" name="Google Shape;769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70" name="Google Shape;770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0" name="Google Shape;780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81" name="Google Shape;781;p3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5" name="Google Shape;785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86" name="Google Shape;786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6" name="Google Shape;796;p3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797" name="Google Shape;797;p3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3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05" name="Google Shape;805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3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10" name="Google Shape;810;p3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4" name="Google Shape;814;p3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15" name="Google Shape;815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3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21" name="Google Shape;821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3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28" name="Google Shape;828;p3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1" name="Google Shape;831;p3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32" name="Google Shape;832;p3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3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38" name="Google Shape;838;p3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3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45" name="Google Shape;845;p3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3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49" name="Google Shape;849;p3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3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54" name="Google Shape;854;p3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3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61" name="Google Shape;861;p3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3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69" name="Google Shape;869;p3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3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74" name="Google Shape;874;p3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3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78" name="Google Shape;878;p3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3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82" name="Google Shape;882;p3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3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87" name="Google Shape;887;p3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3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92" name="Google Shape;892;p3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3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898" name="Google Shape;898;p3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3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05" name="Google Shape;905;p3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13" name="Google Shape;913;p3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3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26" name="Google Shape;926;p3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3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31" name="Google Shape;931;p3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4" name="Google Shape;934;p3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35" name="Google Shape;935;p3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3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42" name="Google Shape;942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3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51" name="Google Shape;951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3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64" name="Google Shape;964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3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77" name="Google Shape;977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3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90" name="Google Shape;990;p3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3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997" name="Google Shape;997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3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13" name="Google Shape;1013;p3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3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19" name="Google Shape;1019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20" name="Google Shape;1020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3" name="Google Shape;1023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24" name="Google Shape;1024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7" name="Google Shape;1027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1" name="Google Shape;1031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32" name="Google Shape;1032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5" name="Google Shape;1035;p3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36" name="Google Shape;1036;p3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3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45" name="Google Shape;1045;p3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3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70" name="Google Shape;1070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71" name="Google Shape;1071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3" name="Google Shape;1073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74" name="Google Shape;1074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6" name="Google Shape;1076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77" name="Google Shape;1077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9" name="Google Shape;1079;p39"/>
          <p:cNvSpPr txBox="1"/>
          <p:nvPr>
            <p:ph type="title"/>
          </p:nvPr>
        </p:nvSpPr>
        <p:spPr>
          <a:xfrm>
            <a:off x="855300" y="4014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80" name="Google Shape;1080;p3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0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Now you can use any emoji as an icon!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And of course it resizes without losing quality and you can change the color.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How? Follow Google instructions </a:t>
            </a:r>
            <a:r>
              <a:rPr lang="en" u="sng">
                <a:latin typeface="Work Sans Regular"/>
                <a:ea typeface="Work Sans Regular"/>
                <a:cs typeface="Work Sans Regular"/>
                <a:sym typeface="Work Sans Regular"/>
                <a:hlinkClick r:id="rId3"/>
              </a:rPr>
              <a:t>https://twitter.com/googledocs/status/730087240156643328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086" name="Google Shape;1086;p4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✋👆👉👍👤👦👧👨👩👪💃🏃💑❤😂😉😋😒😭👶😸🐟🍒🍔💣📌📖🔨🎃🎈🎨🏈🏰🌏🔌🔑</a:t>
            </a:r>
            <a:r>
              <a:rPr b="1" lang="en" sz="2400">
                <a:solidFill>
                  <a:srgbClr val="FFFFFF"/>
                </a:solidFill>
                <a:highlight>
                  <a:srgbClr val="000000"/>
                </a:highlight>
                <a:latin typeface="Work Sans"/>
                <a:ea typeface="Work Sans"/>
                <a:cs typeface="Work Sans"/>
                <a:sym typeface="Work Sans"/>
              </a:rPr>
              <a:t> and many more...</a:t>
            </a:r>
            <a:endParaRPr b="1" sz="2400">
              <a:solidFill>
                <a:srgbClr val="FFFFFF"/>
              </a:solidFill>
              <a:highlight>
                <a:srgbClr val="000000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87" name="Google Shape;1087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/>
              <a:t>😉</a:t>
            </a:r>
            <a:endParaRPr sz="9600"/>
          </a:p>
        </p:txBody>
      </p:sp>
      <p:sp>
        <p:nvSpPr>
          <p:cNvPr id="1088" name="Google Shape;1088;p4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4294967295" type="ctrTitle"/>
          </p:nvPr>
        </p:nvSpPr>
        <p:spPr>
          <a:xfrm>
            <a:off x="685800" y="1507150"/>
            <a:ext cx="347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84" name="Google Shape;84;p14"/>
          <p:cNvSpPr txBox="1"/>
          <p:nvPr>
            <p:ph idx="4294967295" type="subTitle"/>
          </p:nvPr>
        </p:nvSpPr>
        <p:spPr>
          <a:xfrm>
            <a:off x="685800" y="2415372"/>
            <a:ext cx="3470400" cy="20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 am Jayden Smith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075" y="393450"/>
            <a:ext cx="4368875" cy="43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95" name="Google Shape;1095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96" name="Google Shape;1096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97" name="Google Shape;1097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8" name="Google Shape;1098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99" name="Google Shape;1099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00" name="Google Shape;1100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1" name="Google Shape;1101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2" name="Google Shape;1102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03" name="Google Shape;1103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4" name="Google Shape;1104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5" name="Google Shape;1105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06" name="Google Shape;1106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7" name="Google Shape;1107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108" name="Google Shape;1108;p4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6219050" y="3377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07" name="Google Shape;107;p1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ctrTitle"/>
          </p:nvPr>
        </p:nvSpPr>
        <p:spPr>
          <a:xfrm>
            <a:off x="685800" y="2573950"/>
            <a:ext cx="5089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FFFFF"/>
                </a:solidFill>
              </a:rPr>
              <a:t>BIG CONCEPT</a:t>
            </a:r>
            <a:endParaRPr sz="8000">
              <a:solidFill>
                <a:srgbClr val="FFFFFF"/>
              </a:solidFill>
            </a:endParaRPr>
          </a:p>
        </p:txBody>
      </p:sp>
      <p:sp>
        <p:nvSpPr>
          <p:cNvPr id="116" name="Google Shape;116;p18"/>
          <p:cNvSpPr txBox="1"/>
          <p:nvPr>
            <p:ph idx="4294967295" type="subTitle"/>
          </p:nvPr>
        </p:nvSpPr>
        <p:spPr>
          <a:xfrm>
            <a:off x="685800" y="3411552"/>
            <a:ext cx="5089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7415036" y="2688700"/>
            <a:ext cx="257297" cy="24567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18"/>
          <p:cNvGrpSpPr/>
          <p:nvPr/>
        </p:nvGrpSpPr>
        <p:grpSpPr>
          <a:xfrm>
            <a:off x="7095409" y="1308801"/>
            <a:ext cx="1102361" cy="1102633"/>
            <a:chOff x="6654650" y="3665275"/>
            <a:chExt cx="409100" cy="409125"/>
          </a:xfrm>
        </p:grpSpPr>
        <p:sp>
          <p:nvSpPr>
            <p:cNvPr id="119" name="Google Shape;119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8"/>
          <p:cNvGrpSpPr/>
          <p:nvPr/>
        </p:nvGrpSpPr>
        <p:grpSpPr>
          <a:xfrm rot="2580127">
            <a:off x="5933413" y="1589550"/>
            <a:ext cx="728298" cy="728371"/>
            <a:chOff x="570875" y="4322250"/>
            <a:chExt cx="443300" cy="443325"/>
          </a:xfrm>
        </p:grpSpPr>
        <p:sp>
          <p:nvSpPr>
            <p:cNvPr id="122" name="Google Shape;122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8"/>
          <p:cNvSpPr/>
          <p:nvPr/>
        </p:nvSpPr>
        <p:spPr>
          <a:xfrm rot="2466840">
            <a:off x="6273713" y="907482"/>
            <a:ext cx="357493" cy="3413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 rot="-1609288">
            <a:off x="6796553" y="1122274"/>
            <a:ext cx="257260" cy="2456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2926112">
            <a:off x="8197797" y="1932099"/>
            <a:ext cx="192660" cy="18395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rot="-1609326">
            <a:off x="7396010" y="699666"/>
            <a:ext cx="173600" cy="16572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White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Black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38" name="Google Shape;138;p19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39" name="Google Shape;139;p1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9" name="Google Shape;149;p20"/>
          <p:cNvSpPr txBox="1"/>
          <p:nvPr>
            <p:ph idx="2" type="body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0" name="Google Shape;150;p20"/>
          <p:cNvSpPr txBox="1"/>
          <p:nvPr>
            <p:ph idx="3" type="body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52" name="Google Shape;152;p2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000000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6B26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