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  <p:embeddedFont>
      <p:font typeface="Arvo"/>
      <p:regular r:id="rId40"/>
      <p:bold r:id="rId41"/>
      <p:italic r:id="rId42"/>
      <p:boldItalic r:id="rId43"/>
    </p:embeddedFont>
    <p:embeddedFont>
      <p:font typeface="Roboto Condensed"/>
      <p:regular r:id="rId44"/>
      <p:bold r:id="rId45"/>
      <p:italic r:id="rId46"/>
      <p:boldItalic r:id="rId47"/>
    </p:embeddedFont>
    <p:embeddedFont>
      <p:font typeface="Roboto Condensed Ligh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7B3B20E-4F22-4EAF-8ECB-347798E41E44}">
  <a:tblStyle styleId="{77B3B20E-4F22-4EAF-8ECB-347798E41E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vo-regular.fntdata"/><Relationship Id="rId42" Type="http://schemas.openxmlformats.org/officeDocument/2006/relationships/font" Target="fonts/Arvo-italic.fntdata"/><Relationship Id="rId41" Type="http://schemas.openxmlformats.org/officeDocument/2006/relationships/font" Target="fonts/Arvo-bold.fntdata"/><Relationship Id="rId44" Type="http://schemas.openxmlformats.org/officeDocument/2006/relationships/font" Target="fonts/RobotoCondensed-regular.fntdata"/><Relationship Id="rId43" Type="http://schemas.openxmlformats.org/officeDocument/2006/relationships/font" Target="fonts/Arvo-boldItalic.fntdata"/><Relationship Id="rId46" Type="http://schemas.openxmlformats.org/officeDocument/2006/relationships/font" Target="fonts/RobotoCondensed-italic.fntdata"/><Relationship Id="rId45" Type="http://schemas.openxmlformats.org/officeDocument/2006/relationships/font" Target="fonts/RobotoCondense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CondensedLight-regular.fntdata"/><Relationship Id="rId47" Type="http://schemas.openxmlformats.org/officeDocument/2006/relationships/font" Target="fonts/RobotoCondensed-boldItalic.fntdata"/><Relationship Id="rId49" Type="http://schemas.openxmlformats.org/officeDocument/2006/relationships/font" Target="fonts/RobotoCondensed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ontserrat-bold.fntdata"/><Relationship Id="rId36" Type="http://schemas.openxmlformats.org/officeDocument/2006/relationships/font" Target="fonts/Montserrat-regular.fntdata"/><Relationship Id="rId39" Type="http://schemas.openxmlformats.org/officeDocument/2006/relationships/font" Target="fonts/Montserrat-boldItalic.fntdata"/><Relationship Id="rId38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CondensedLight-boldItalic.fntdata"/><Relationship Id="rId50" Type="http://schemas.openxmlformats.org/officeDocument/2006/relationships/font" Target="fonts/RobotoCondensed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77cc2f8164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77cc2f816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657edcabb3_9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657edcabb3_9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flipH="1" rot="10800000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" name="Google Shape;39;p3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3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5"/>
                </a:solidFill>
              </a:rPr>
              <a:t>“</a:t>
            </a:r>
            <a:endParaRPr b="1" sz="7200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8" name="Google Shape;98;p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9" name="Google Shape;99;p6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0" name="Google Shape;100;p6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1" name="Google Shape;101;p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9" name="Google Shape;119;p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1" name="Google Shape;121;p7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2" name="Google Shape;122;p7"/>
          <p:cNvSpPr txBox="1"/>
          <p:nvPr>
            <p:ph idx="3" type="body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3" name="Google Shape;123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1" name="Google Shape;141;p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2" name="Google Shape;142;p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/>
        </p:txBody>
      </p:sp>
      <p:sp>
        <p:nvSpPr>
          <p:cNvPr id="153" name="Google Shape;153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9" name="Google Shape;179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startupstockphotos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material.io/guidelines/resources/roboto-noto-fonts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01" name="Google Shape;301;p20"/>
          <p:cNvSpPr txBox="1"/>
          <p:nvPr>
            <p:ph idx="1" type="body"/>
          </p:nvPr>
        </p:nvSpPr>
        <p:spPr>
          <a:xfrm>
            <a:off x="814275" y="1327350"/>
            <a:ext cx="36885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18.jpg" id="302" name="Google Shape;302;p20"/>
          <p:cNvPicPr preferRelativeResize="0"/>
          <p:nvPr/>
        </p:nvPicPr>
        <p:blipFill rotWithShape="1">
          <a:blip r:embed="rId3">
            <a:alphaModFix/>
          </a:blip>
          <a:srcRect b="0" l="1653" r="42096" t="0"/>
          <a:stretch/>
        </p:blipFill>
        <p:spPr>
          <a:xfrm>
            <a:off x="4675375" y="909350"/>
            <a:ext cx="4097700" cy="40977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/>
          <p:nvPr>
            <p:ph idx="4294967295" type="title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21" name="Google Shape;321;p2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3378600" y="1888450"/>
            <a:ext cx="2386800" cy="2386800"/>
          </a:xfrm>
          <a:prstGeom prst="diamond">
            <a:avLst/>
          </a:prstGeom>
          <a:solidFill>
            <a:srgbClr val="C7D3E6"/>
          </a:solidFill>
          <a:ln cap="flat" cmpd="sng" w="38100">
            <a:solidFill>
              <a:srgbClr val="92A8C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Gray</a:t>
            </a:r>
            <a:endParaRPr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1601400" y="1888450"/>
            <a:ext cx="2386800" cy="2386800"/>
          </a:xfrm>
          <a:prstGeom prst="diamond">
            <a:avLst/>
          </a:prstGeom>
          <a:noFill/>
          <a:ln cap="flat" cmpd="sng" w="76200">
            <a:solidFill>
              <a:srgbClr val="FF98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</a:t>
            </a: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5155800" y="1888450"/>
            <a:ext cx="2386800" cy="2386800"/>
          </a:xfrm>
          <a:prstGeom prst="diamond">
            <a:avLst/>
          </a:prstGeom>
          <a:noFill/>
          <a:ln cap="flat" cmpd="sng" w="76200">
            <a:solidFill>
              <a:srgbClr val="FF98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</a:t>
            </a: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42" name="Google Shape;342;p23"/>
          <p:cNvGraphicFramePr/>
          <p:nvPr/>
        </p:nvGraphicFramePr>
        <p:xfrm>
          <a:off x="880100" y="1810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{77B3B20E-4F22-4EAF-8ECB-347798E41E44}</a:tableStyleId>
              </a:tblPr>
              <a:tblGrid>
                <a:gridCol w="1355550"/>
                <a:gridCol w="1355550"/>
                <a:gridCol w="1355550"/>
                <a:gridCol w="1355550"/>
              </a:tblGrid>
              <a:tr h="685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Yellow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20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Blue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30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Orange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24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16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3" name="Google Shape;343;p2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/>
          <p:nvPr/>
        </p:nvSpPr>
        <p:spPr>
          <a:xfrm>
            <a:off x="514725" y="7901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4"/>
          <p:cNvSpPr txBox="1"/>
          <p:nvPr>
            <p:ph idx="4294967295" type="title"/>
          </p:nvPr>
        </p:nvSpPr>
        <p:spPr>
          <a:xfrm>
            <a:off x="1942800" y="877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5378"/>
                </a:solidFill>
              </a:rPr>
              <a:t>MAPS</a:t>
            </a:r>
            <a:endParaRPr>
              <a:solidFill>
                <a:srgbClr val="3F5378"/>
              </a:solidFill>
            </a:endParaRPr>
          </a:p>
        </p:txBody>
      </p:sp>
      <p:sp>
        <p:nvSpPr>
          <p:cNvPr id="358" name="Google Shape;358;p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9" name="Google Shape;359;p24"/>
          <p:cNvGrpSpPr/>
          <p:nvPr/>
        </p:nvGrpSpPr>
        <p:grpSpPr>
          <a:xfrm rot="10800000">
            <a:off x="1712742" y="1488722"/>
            <a:ext cx="1134224" cy="322897"/>
            <a:chOff x="2689942" y="1287960"/>
            <a:chExt cx="7261354" cy="2067200"/>
          </a:xfrm>
        </p:grpSpPr>
        <p:sp>
          <p:nvSpPr>
            <p:cNvPr id="360" name="Google Shape;360;p24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 flipH="1" rot="10800000">
              <a:off x="3905360" y="1697078"/>
              <a:ext cx="48012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OUR OFFICE</a:t>
              </a:r>
              <a:endParaRPr b="1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 flipH="1" rot="10800000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 flipH="1">
              <a:off x="2689942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 rot="10800000">
              <a:off x="2689947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65" name="Google Shape;365;p24"/>
          <p:cNvSpPr/>
          <p:nvPr/>
        </p:nvSpPr>
        <p:spPr>
          <a:xfrm>
            <a:off x="1209130" y="2115973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4"/>
          <p:cNvSpPr/>
          <p:nvPr/>
        </p:nvSpPr>
        <p:spPr>
          <a:xfrm>
            <a:off x="2992605" y="3370448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4"/>
          <p:cNvSpPr/>
          <p:nvPr/>
        </p:nvSpPr>
        <p:spPr>
          <a:xfrm>
            <a:off x="3907005" y="1841398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4"/>
          <p:cNvSpPr/>
          <p:nvPr/>
        </p:nvSpPr>
        <p:spPr>
          <a:xfrm>
            <a:off x="6786205" y="2377948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4"/>
          <p:cNvSpPr/>
          <p:nvPr/>
        </p:nvSpPr>
        <p:spPr>
          <a:xfrm>
            <a:off x="4621130" y="3997673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4"/>
          <p:cNvSpPr/>
          <p:nvPr/>
        </p:nvSpPr>
        <p:spPr>
          <a:xfrm>
            <a:off x="7412180" y="4036723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1" name="Google Shape;371;p24"/>
          <p:cNvCxnSpPr>
            <a:stCxn id="361" idx="2"/>
          </p:cNvCxnSpPr>
          <p:nvPr/>
        </p:nvCxnSpPr>
        <p:spPr>
          <a:xfrm>
            <a:off x="2282144" y="1747714"/>
            <a:ext cx="0" cy="167400"/>
          </a:xfrm>
          <a:prstGeom prst="straightConnector1">
            <a:avLst/>
          </a:prstGeom>
          <a:noFill/>
          <a:ln cap="flat" cmpd="sng" w="19050">
            <a:solidFill>
              <a:srgbClr val="FF9800"/>
            </a:solidFill>
            <a:prstDash val="solid"/>
            <a:round/>
            <a:headEnd len="sm" w="sm" type="none"/>
            <a:tailEnd len="sm" w="sm" type="diamon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5"/>
          <p:cNvGrpSpPr/>
          <p:nvPr/>
        </p:nvGrpSpPr>
        <p:grpSpPr>
          <a:xfrm>
            <a:off x="552885" y="1385750"/>
            <a:ext cx="8044527" cy="2067200"/>
            <a:chOff x="185742" y="1287960"/>
            <a:chExt cx="8044527" cy="2067200"/>
          </a:xfrm>
        </p:grpSpPr>
        <p:sp>
          <p:nvSpPr>
            <p:cNvPr id="377" name="Google Shape;377;p25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 flipH="1" rot="10800000">
              <a:off x="1423250" y="1697050"/>
              <a:ext cx="5566500" cy="124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 flipH="1" rot="10800000">
              <a:off x="6986470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2" name="Google Shape;382;p25"/>
          <p:cNvSpPr txBox="1"/>
          <p:nvPr>
            <p:ph idx="4294967295" type="ctrTitle"/>
          </p:nvPr>
        </p:nvSpPr>
        <p:spPr>
          <a:xfrm>
            <a:off x="558475" y="1808800"/>
            <a:ext cx="8039100" cy="12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F5378"/>
                </a:solidFill>
              </a:rPr>
              <a:t>89,526,124</a:t>
            </a:r>
            <a:endParaRPr sz="7200">
              <a:solidFill>
                <a:srgbClr val="3F5378"/>
              </a:solidFill>
            </a:endParaRPr>
          </a:p>
        </p:txBody>
      </p:sp>
      <p:sp>
        <p:nvSpPr>
          <p:cNvPr id="383" name="Google Shape;383;p25"/>
          <p:cNvSpPr txBox="1"/>
          <p:nvPr>
            <p:ph idx="4294967295" type="subTitle"/>
          </p:nvPr>
        </p:nvSpPr>
        <p:spPr>
          <a:xfrm>
            <a:off x="1555500" y="3034300"/>
            <a:ext cx="6050700" cy="4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9800"/>
                </a:solidFill>
              </a:rPr>
              <a:t>Whoa! That’s a big number, aren’t you proud?</a:t>
            </a:r>
            <a:endParaRPr>
              <a:solidFill>
                <a:srgbClr val="FF9800"/>
              </a:solidFill>
            </a:endParaRPr>
          </a:p>
        </p:txBody>
      </p:sp>
      <p:sp>
        <p:nvSpPr>
          <p:cNvPr id="384" name="Google Shape;384;p2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3" y="2059371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flipH="1" rot="10800000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flipH="1" rot="10800000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53393" y="3507171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flipH="1" rot="10800000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flipH="1" rot="10800000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2053393" y="611571"/>
            <a:ext cx="5043757" cy="907708"/>
            <a:chOff x="-1535283" y="1287960"/>
            <a:chExt cx="11486579" cy="2067200"/>
          </a:xfrm>
        </p:grpSpPr>
        <p:sp>
          <p:nvSpPr>
            <p:cNvPr id="40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flipH="1" rot="10800000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 flipH="1" rot="10800000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7" name="Google Shape;407;p26"/>
          <p:cNvSpPr txBox="1"/>
          <p:nvPr>
            <p:ph idx="4294967295" type="ctrTitle"/>
          </p:nvPr>
        </p:nvSpPr>
        <p:spPr>
          <a:xfrm>
            <a:off x="2613475" y="800400"/>
            <a:ext cx="39171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408" name="Google Shape;408;p26"/>
          <p:cNvSpPr txBox="1"/>
          <p:nvPr>
            <p:ph idx="4294967295" type="subTitle"/>
          </p:nvPr>
        </p:nvSpPr>
        <p:spPr>
          <a:xfrm>
            <a:off x="2613475" y="1335108"/>
            <a:ext cx="39171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3F5378"/>
                </a:solidFill>
              </a:rPr>
              <a:t>That’s a lot of money</a:t>
            </a:r>
            <a:endParaRPr sz="1800">
              <a:solidFill>
                <a:srgbClr val="3F5378"/>
              </a:solidFill>
            </a:endParaRPr>
          </a:p>
        </p:txBody>
      </p:sp>
      <p:sp>
        <p:nvSpPr>
          <p:cNvPr id="409" name="Google Shape;409;p26"/>
          <p:cNvSpPr txBox="1"/>
          <p:nvPr>
            <p:ph idx="4294967295" type="ctrTitle"/>
          </p:nvPr>
        </p:nvSpPr>
        <p:spPr>
          <a:xfrm>
            <a:off x="2613475" y="3693600"/>
            <a:ext cx="39171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410" name="Google Shape;410;p26"/>
          <p:cNvSpPr txBox="1"/>
          <p:nvPr>
            <p:ph idx="4294967295" type="subTitle"/>
          </p:nvPr>
        </p:nvSpPr>
        <p:spPr>
          <a:xfrm>
            <a:off x="2613475" y="4243600"/>
            <a:ext cx="39171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3F5378"/>
                </a:solidFill>
              </a:rPr>
              <a:t>Total success!</a:t>
            </a:r>
            <a:endParaRPr sz="1800">
              <a:solidFill>
                <a:srgbClr val="3F5378"/>
              </a:solidFill>
            </a:endParaRPr>
          </a:p>
        </p:txBody>
      </p:sp>
      <p:sp>
        <p:nvSpPr>
          <p:cNvPr id="411" name="Google Shape;411;p26"/>
          <p:cNvSpPr txBox="1"/>
          <p:nvPr>
            <p:ph idx="4294967295" type="ctrTitle"/>
          </p:nvPr>
        </p:nvSpPr>
        <p:spPr>
          <a:xfrm>
            <a:off x="2613475" y="2242059"/>
            <a:ext cx="39171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412" name="Google Shape;412;p26"/>
          <p:cNvSpPr txBox="1"/>
          <p:nvPr>
            <p:ph idx="4294967295" type="subTitle"/>
          </p:nvPr>
        </p:nvSpPr>
        <p:spPr>
          <a:xfrm>
            <a:off x="2613475" y="2776651"/>
            <a:ext cx="39171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3F5378"/>
                </a:solidFill>
              </a:rPr>
              <a:t>And a lot of users</a:t>
            </a:r>
            <a:endParaRPr sz="1800">
              <a:solidFill>
                <a:srgbClr val="3F5378"/>
              </a:solidFill>
            </a:endParaRPr>
          </a:p>
        </p:txBody>
      </p:sp>
      <p:sp>
        <p:nvSpPr>
          <p:cNvPr id="413" name="Google Shape;413;p2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19" name="Google Shape;419;p2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 rot="10800000">
            <a:off x="836024" y="2296511"/>
            <a:ext cx="2694428" cy="864880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flipH="1" rot="10800000">
              <a:off x="1426312" y="1697030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first</a:t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flipH="1" rot="10800000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rgbClr val="92A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 rot="10800000">
            <a:off x="3062853" y="2296511"/>
            <a:ext cx="2694428" cy="864880"/>
            <a:chOff x="185742" y="1697030"/>
            <a:chExt cx="5165698" cy="1658130"/>
          </a:xfrm>
        </p:grpSpPr>
        <p:sp>
          <p:nvSpPr>
            <p:cNvPr id="426" name="Google Shape;426;p27"/>
            <p:cNvSpPr/>
            <p:nvPr/>
          </p:nvSpPr>
          <p:spPr>
            <a:xfrm flipH="1" rot="10800000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second</a:t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flipH="1" rot="10800000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 rot="10800000">
            <a:off x="5287746" y="2296511"/>
            <a:ext cx="2694428" cy="864880"/>
            <a:chOff x="185742" y="1697030"/>
            <a:chExt cx="5165698" cy="1658130"/>
          </a:xfrm>
        </p:grpSpPr>
        <p:sp>
          <p:nvSpPr>
            <p:cNvPr id="431" name="Google Shape;431;p27"/>
            <p:cNvSpPr/>
            <p:nvPr/>
          </p:nvSpPr>
          <p:spPr>
            <a:xfrm flipH="1" rot="10800000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last</a:t>
              </a: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flipH="1" rot="10800000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43" name="Google Shape;443;p28"/>
          <p:cNvSpPr txBox="1"/>
          <p:nvPr>
            <p:ph idx="1" type="body"/>
          </p:nvPr>
        </p:nvSpPr>
        <p:spPr>
          <a:xfrm>
            <a:off x="870450" y="1468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44" name="Google Shape;444;p28"/>
          <p:cNvSpPr txBox="1"/>
          <p:nvPr>
            <p:ph idx="2" type="body"/>
          </p:nvPr>
        </p:nvSpPr>
        <p:spPr>
          <a:xfrm>
            <a:off x="3233637" y="1468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45" name="Google Shape;445;p28"/>
          <p:cNvSpPr txBox="1"/>
          <p:nvPr>
            <p:ph idx="3" type="body"/>
          </p:nvPr>
        </p:nvSpPr>
        <p:spPr>
          <a:xfrm>
            <a:off x="5540650" y="1468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6" name="Google Shape;446;p2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28"/>
          <p:cNvSpPr txBox="1"/>
          <p:nvPr>
            <p:ph idx="1" type="body"/>
          </p:nvPr>
        </p:nvSpPr>
        <p:spPr>
          <a:xfrm>
            <a:off x="870450" y="2992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48" name="Google Shape;448;p28"/>
          <p:cNvSpPr txBox="1"/>
          <p:nvPr>
            <p:ph idx="2" type="body"/>
          </p:nvPr>
        </p:nvSpPr>
        <p:spPr>
          <a:xfrm>
            <a:off x="3233637" y="2992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49" name="Google Shape;449;p28"/>
          <p:cNvSpPr txBox="1"/>
          <p:nvPr>
            <p:ph idx="3" type="body"/>
          </p:nvPr>
        </p:nvSpPr>
        <p:spPr>
          <a:xfrm>
            <a:off x="5540650" y="2992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450" name="Google Shape;450;p28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Google Shape;451;p2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463" name="Google Shape;463;p2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4" name="Google Shape;464;p2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900" y="801050"/>
            <a:ext cx="8428201" cy="36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9"/>
          <p:cNvSpPr txBox="1"/>
          <p:nvPr>
            <p:ph idx="4294967295" type="title"/>
          </p:nvPr>
        </p:nvSpPr>
        <p:spPr>
          <a:xfrm>
            <a:off x="1942800" y="877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5378"/>
                </a:solidFill>
              </a:rPr>
              <a:t>GRAPH TITLE</a:t>
            </a:r>
            <a:endParaRPr>
              <a:solidFill>
                <a:srgbClr val="3F537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90" name="Google Shape;190;p12"/>
          <p:cNvSpPr txBox="1"/>
          <p:nvPr>
            <p:ph idx="2" type="body"/>
          </p:nvPr>
        </p:nvSpPr>
        <p:spPr>
          <a:xfrm>
            <a:off x="4119725" y="1744425"/>
            <a:ext cx="3654900" cy="17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9800"/>
                </a:solidFill>
              </a:rPr>
              <a:t>EDIT IN POWERPOINT®</a:t>
            </a:r>
            <a:endParaRPr sz="1200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191" name="Google Shape;191;p12"/>
          <p:cNvSpPr txBox="1"/>
          <p:nvPr>
            <p:ph idx="2" type="body"/>
          </p:nvPr>
        </p:nvSpPr>
        <p:spPr>
          <a:xfrm>
            <a:off x="814275" y="4286925"/>
            <a:ext cx="51684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3F5378"/>
                </a:solidFill>
              </a:rPr>
              <a:t>More info on how to use this template at </a:t>
            </a:r>
            <a:r>
              <a:rPr b="1" i="1" lang="en" sz="1000" u="sng">
                <a:solidFill>
                  <a:srgbClr val="3F5378"/>
                </a:solidFill>
                <a:hlinkClick r:id="rId4"/>
              </a:rPr>
              <a:t>www.slidescarnival.com/help-use-presentation-template</a:t>
            </a:r>
            <a:endParaRPr b="1" i="1" sz="1000">
              <a:solidFill>
                <a:srgbClr val="3F53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F5378"/>
                </a:solidFill>
              </a:rPr>
              <a:t>This template is free to use under </a:t>
            </a:r>
            <a:r>
              <a:rPr i="1" lang="en" sz="1000" u="sng">
                <a:solidFill>
                  <a:srgbClr val="3F5378"/>
                </a:solidFill>
                <a:hlinkClick r:id="rId5"/>
              </a:rPr>
              <a:t>Creative Commons Attribution license</a:t>
            </a:r>
            <a:r>
              <a:rPr i="1" lang="en" sz="1000">
                <a:solidFill>
                  <a:srgbClr val="3F5378"/>
                </a:solidFill>
              </a:rPr>
              <a:t>. You can keep the Credits slide or mention SlidesCarnival and other resources used in a slide footer.</a:t>
            </a:r>
            <a:endParaRPr i="1" sz="1000">
              <a:solidFill>
                <a:srgbClr val="3F53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F53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F5378"/>
              </a:solidFill>
            </a:endParaRPr>
          </a:p>
        </p:txBody>
      </p:sp>
      <p:sp>
        <p:nvSpPr>
          <p:cNvPr id="192" name="Google Shape;192;p1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12"/>
          <p:cNvSpPr txBox="1"/>
          <p:nvPr>
            <p:ph idx="1" type="body"/>
          </p:nvPr>
        </p:nvSpPr>
        <p:spPr>
          <a:xfrm>
            <a:off x="814275" y="1744425"/>
            <a:ext cx="3084300" cy="17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9800"/>
                </a:solidFill>
              </a:rPr>
              <a:t>EDIT IN GOOGLE SLIDES</a:t>
            </a:r>
            <a:endParaRPr sz="1200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0"/>
          <p:cNvSpPr/>
          <p:nvPr/>
        </p:nvSpPr>
        <p:spPr>
          <a:xfrm>
            <a:off x="446101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1" name="Google Shape;471;p30"/>
          <p:cNvSpPr txBox="1"/>
          <p:nvPr>
            <p:ph idx="4294967295" type="body"/>
          </p:nvPr>
        </p:nvSpPr>
        <p:spPr>
          <a:xfrm>
            <a:off x="1036275" y="1221600"/>
            <a:ext cx="2811600" cy="27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800"/>
                </a:solidFill>
              </a:rPr>
              <a:t>ANDROID PROJECT</a:t>
            </a:r>
            <a:endParaRPr b="1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472" name="Google Shape;472;p30"/>
          <p:cNvSpPr/>
          <p:nvPr/>
        </p:nvSpPr>
        <p:spPr>
          <a:xfrm>
            <a:off x="455432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3" name="Google Shape;473;p3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1"/>
          <p:cNvSpPr/>
          <p:nvPr/>
        </p:nvSpPr>
        <p:spPr>
          <a:xfrm>
            <a:off x="43148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9" name="Google Shape;479;p31"/>
          <p:cNvSpPr/>
          <p:nvPr/>
        </p:nvSpPr>
        <p:spPr>
          <a:xfrm>
            <a:off x="44465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0" name="Google Shape;480;p3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1" name="Google Shape;481;p31"/>
          <p:cNvSpPr txBox="1"/>
          <p:nvPr>
            <p:ph idx="4294967295" type="body"/>
          </p:nvPr>
        </p:nvSpPr>
        <p:spPr>
          <a:xfrm>
            <a:off x="1036275" y="1221600"/>
            <a:ext cx="2811600" cy="27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800"/>
                </a:solidFill>
              </a:rPr>
              <a:t>iPHONE</a:t>
            </a:r>
            <a:r>
              <a:rPr b="1" lang="en">
                <a:solidFill>
                  <a:srgbClr val="FF9800"/>
                </a:solidFill>
              </a:rPr>
              <a:t> PROJECT</a:t>
            </a:r>
            <a:endParaRPr b="1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/>
          <p:nvPr/>
        </p:nvSpPr>
        <p:spPr>
          <a:xfrm>
            <a:off x="41019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7" name="Google Shape;487;p32"/>
          <p:cNvSpPr/>
          <p:nvPr/>
        </p:nvSpPr>
        <p:spPr>
          <a:xfrm>
            <a:off x="4300600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8" name="Google Shape;488;p3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32"/>
          <p:cNvSpPr txBox="1"/>
          <p:nvPr>
            <p:ph idx="4294967295" type="body"/>
          </p:nvPr>
        </p:nvSpPr>
        <p:spPr>
          <a:xfrm>
            <a:off x="1036275" y="1221600"/>
            <a:ext cx="2811600" cy="27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800"/>
                </a:solidFill>
              </a:rPr>
              <a:t>TABLET</a:t>
            </a:r>
            <a:r>
              <a:rPr b="1" lang="en">
                <a:solidFill>
                  <a:srgbClr val="FF9800"/>
                </a:solidFill>
              </a:rPr>
              <a:t> PROJECT</a:t>
            </a:r>
            <a:endParaRPr b="1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3"/>
          <p:cNvSpPr/>
          <p:nvPr/>
        </p:nvSpPr>
        <p:spPr>
          <a:xfrm>
            <a:off x="3860350" y="860949"/>
            <a:ext cx="4269672" cy="332398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5" name="Google Shape;495;p33"/>
          <p:cNvSpPr/>
          <p:nvPr/>
        </p:nvSpPr>
        <p:spPr>
          <a:xfrm>
            <a:off x="4039025" y="1037471"/>
            <a:ext cx="3912300" cy="24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6" name="Google Shape;496;p3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33"/>
          <p:cNvSpPr txBox="1"/>
          <p:nvPr>
            <p:ph idx="4294967295" type="body"/>
          </p:nvPr>
        </p:nvSpPr>
        <p:spPr>
          <a:xfrm>
            <a:off x="1036275" y="1221600"/>
            <a:ext cx="2811600" cy="27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800"/>
                </a:solidFill>
              </a:rPr>
              <a:t>DESKTOP</a:t>
            </a:r>
            <a:r>
              <a:rPr b="1" lang="en">
                <a:solidFill>
                  <a:srgbClr val="FF9800"/>
                </a:solidFill>
              </a:rPr>
              <a:t> PROJECT</a:t>
            </a:r>
            <a:endParaRPr b="1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3" name="Google Shape;503;p34"/>
          <p:cNvSpPr txBox="1"/>
          <p:nvPr>
            <p:ph idx="4294967295" type="ctrTitle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</a:t>
            </a:r>
            <a:r>
              <a:rPr lang="en" sz="6000">
                <a:solidFill>
                  <a:schemeClr val="accent5"/>
                </a:solidFill>
              </a:rPr>
              <a:t>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504" name="Google Shape;504;p34"/>
          <p:cNvSpPr txBox="1"/>
          <p:nvPr>
            <p:ph idx="4294967295" type="subTitle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Any questions?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@username &amp; user@mail.me</a:t>
            </a:r>
            <a:endParaRPr b="1" sz="2000"/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13" name="Google Shape;513;p35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3F5378"/>
                </a:solidFill>
                <a:hlinkClick r:id="rId3"/>
              </a:rPr>
              <a:t>SlidesCarnival</a:t>
            </a:r>
            <a:endParaRPr sz="2400">
              <a:solidFill>
                <a:srgbClr val="3F537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Photographs by </a:t>
            </a:r>
            <a:r>
              <a:rPr lang="en" u="sng">
                <a:solidFill>
                  <a:srgbClr val="3F5378"/>
                </a:solidFill>
                <a:hlinkClick r:id="rId4"/>
              </a:rPr>
              <a:t>Startup Stock Photos</a:t>
            </a:r>
            <a:endParaRPr sz="2400">
              <a:solidFill>
                <a:srgbClr val="3F5378"/>
              </a:solidFill>
            </a:endParaRPr>
          </a:p>
        </p:txBody>
      </p:sp>
      <p:sp>
        <p:nvSpPr>
          <p:cNvPr id="514" name="Google Shape;514;p3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5" name="Google Shape;515;p35"/>
          <p:cNvSpPr/>
          <p:nvPr/>
        </p:nvSpPr>
        <p:spPr>
          <a:xfrm>
            <a:off x="309226" y="634068"/>
            <a:ext cx="315499" cy="283210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21" name="Google Shape;521;p36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Titles: Roboto Condensed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Body copy: Roboto Condensed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3F5378"/>
                </a:solidFill>
                <a:hlinkClick r:id="rId3"/>
              </a:rPr>
              <a:t>https://material.io/guidelines/resources/roboto-noto-fonts.html</a:t>
            </a:r>
            <a:endParaRPr sz="1800">
              <a:solidFill>
                <a:srgbClr val="3F537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Navy </a:t>
            </a:r>
            <a:r>
              <a:rPr b="1" lang="en" sz="1800">
                <a:solidFill>
                  <a:srgbClr val="3F5378"/>
                </a:solidFill>
              </a:rPr>
              <a:t>#3f5378 </a:t>
            </a:r>
            <a:r>
              <a:rPr lang="en" sz="1800"/>
              <a:t>· Dark navy </a:t>
            </a:r>
            <a:r>
              <a:rPr b="1" lang="en" sz="1800"/>
              <a:t>#263248</a:t>
            </a:r>
            <a:r>
              <a:rPr b="1" lang="en" sz="1800">
                <a:solidFill>
                  <a:srgbClr val="3F5378"/>
                </a:solidFill>
              </a:rPr>
              <a:t> </a:t>
            </a:r>
            <a:r>
              <a:rPr lang="en" sz="1800"/>
              <a:t>· Yellow </a:t>
            </a:r>
            <a:r>
              <a:rPr b="1" lang="en" sz="1800">
                <a:solidFill>
                  <a:srgbClr val="FF9800"/>
                </a:solidFill>
              </a:rPr>
              <a:t>#ff9800</a:t>
            </a:r>
            <a:endParaRPr b="1" sz="1800">
              <a:solidFill>
                <a:srgbClr val="FF9800"/>
              </a:solidFill>
            </a:endParaRPr>
          </a:p>
        </p:txBody>
      </p:sp>
      <p:sp>
        <p:nvSpPr>
          <p:cNvPr id="522" name="Google Shape;522;p36"/>
          <p:cNvSpPr txBox="1"/>
          <p:nvPr/>
        </p:nvSpPr>
        <p:spPr>
          <a:xfrm>
            <a:off x="814275" y="4171650"/>
            <a:ext cx="6132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3" name="Google Shape;523;p3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4" name="Google Shape;524;p36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25" name="Google Shape;525;p3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7"/>
          <p:cNvSpPr txBox="1"/>
          <p:nvPr/>
        </p:nvSpPr>
        <p:spPr>
          <a:xfrm>
            <a:off x="5972125" y="9193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SlidesCarnival icons are editable shapes</a:t>
            </a: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means that you can: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Resize them without losing quality.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line color, width and style.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that nice? :)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Examples: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536" name="Google Shape;536;p37"/>
          <p:cNvGrpSpPr/>
          <p:nvPr/>
        </p:nvGrpSpPr>
        <p:grpSpPr>
          <a:xfrm>
            <a:off x="583358" y="919304"/>
            <a:ext cx="309041" cy="403123"/>
            <a:chOff x="590250" y="244200"/>
            <a:chExt cx="407975" cy="532175"/>
          </a:xfrm>
        </p:grpSpPr>
        <p:sp>
          <p:nvSpPr>
            <p:cNvPr id="537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37"/>
          <p:cNvGrpSpPr/>
          <p:nvPr/>
        </p:nvGrpSpPr>
        <p:grpSpPr>
          <a:xfrm>
            <a:off x="1081471" y="978805"/>
            <a:ext cx="335800" cy="279518"/>
            <a:chOff x="1247825" y="322750"/>
            <a:chExt cx="443300" cy="369000"/>
          </a:xfrm>
        </p:grpSpPr>
        <p:sp>
          <p:nvSpPr>
            <p:cNvPr id="552" name="Google Shape;552;p3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7"/>
          <p:cNvGrpSpPr/>
          <p:nvPr/>
        </p:nvGrpSpPr>
        <p:grpSpPr>
          <a:xfrm>
            <a:off x="1598048" y="977423"/>
            <a:ext cx="321028" cy="282282"/>
            <a:chOff x="1929775" y="320925"/>
            <a:chExt cx="423800" cy="372650"/>
          </a:xfrm>
        </p:grpSpPr>
        <p:sp>
          <p:nvSpPr>
            <p:cNvPr id="558" name="Google Shape;558;p3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3" name="Google Shape;563;p37"/>
          <p:cNvSpPr/>
          <p:nvPr/>
        </p:nvSpPr>
        <p:spPr>
          <a:xfrm>
            <a:off x="2136334" y="967277"/>
            <a:ext cx="262909" cy="302583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7"/>
          <p:cNvSpPr/>
          <p:nvPr/>
        </p:nvSpPr>
        <p:spPr>
          <a:xfrm>
            <a:off x="2663528" y="968205"/>
            <a:ext cx="226928" cy="300727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5" name="Google Shape;565;p37"/>
          <p:cNvGrpSpPr/>
          <p:nvPr/>
        </p:nvGrpSpPr>
        <p:grpSpPr>
          <a:xfrm>
            <a:off x="3643563" y="945589"/>
            <a:ext cx="303511" cy="345931"/>
            <a:chOff x="4630125" y="278900"/>
            <a:chExt cx="400675" cy="456675"/>
          </a:xfrm>
        </p:grpSpPr>
        <p:sp>
          <p:nvSpPr>
            <p:cNvPr id="566" name="Google Shape;566;p3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0" name="Google Shape;570;p37"/>
          <p:cNvSpPr/>
          <p:nvPr/>
        </p:nvSpPr>
        <p:spPr>
          <a:xfrm>
            <a:off x="4130705" y="966822"/>
            <a:ext cx="347787" cy="303492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1" name="Google Shape;571;p37"/>
          <p:cNvGrpSpPr/>
          <p:nvPr/>
        </p:nvGrpSpPr>
        <p:grpSpPr>
          <a:xfrm>
            <a:off x="587978" y="1438172"/>
            <a:ext cx="309022" cy="376837"/>
            <a:chOff x="596350" y="929175"/>
            <a:chExt cx="407950" cy="497475"/>
          </a:xfrm>
        </p:grpSpPr>
        <p:sp>
          <p:nvSpPr>
            <p:cNvPr id="572" name="Google Shape;572;p3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37"/>
          <p:cNvGrpSpPr/>
          <p:nvPr/>
        </p:nvGrpSpPr>
        <p:grpSpPr>
          <a:xfrm>
            <a:off x="1601267" y="1493072"/>
            <a:ext cx="314590" cy="269367"/>
            <a:chOff x="1934025" y="1001650"/>
            <a:chExt cx="415300" cy="355600"/>
          </a:xfrm>
        </p:grpSpPr>
        <p:sp>
          <p:nvSpPr>
            <p:cNvPr id="580" name="Google Shape;580;p3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4" name="Google Shape;584;p37"/>
          <p:cNvSpPr/>
          <p:nvPr/>
        </p:nvSpPr>
        <p:spPr>
          <a:xfrm>
            <a:off x="2109593" y="1470475"/>
            <a:ext cx="316408" cy="314571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7"/>
          <p:cNvSpPr/>
          <p:nvPr/>
        </p:nvSpPr>
        <p:spPr>
          <a:xfrm>
            <a:off x="2619251" y="1486155"/>
            <a:ext cx="315499" cy="283210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7"/>
          <p:cNvSpPr/>
          <p:nvPr/>
        </p:nvSpPr>
        <p:spPr>
          <a:xfrm>
            <a:off x="3133056" y="1488466"/>
            <a:ext cx="306276" cy="278590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7"/>
          <p:cNvSpPr/>
          <p:nvPr/>
        </p:nvSpPr>
        <p:spPr>
          <a:xfrm>
            <a:off x="3652409" y="1491231"/>
            <a:ext cx="285975" cy="27306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8" name="Google Shape;588;p37"/>
          <p:cNvGrpSpPr/>
          <p:nvPr/>
        </p:nvGrpSpPr>
        <p:grpSpPr>
          <a:xfrm>
            <a:off x="4146751" y="1472771"/>
            <a:ext cx="315499" cy="315953"/>
            <a:chOff x="5294400" y="974850"/>
            <a:chExt cx="416500" cy="417100"/>
          </a:xfrm>
        </p:grpSpPr>
        <p:sp>
          <p:nvSpPr>
            <p:cNvPr id="589" name="Google Shape;589;p3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" name="Google Shape;591;p37"/>
          <p:cNvGrpSpPr/>
          <p:nvPr/>
        </p:nvGrpSpPr>
        <p:grpSpPr>
          <a:xfrm>
            <a:off x="4618124" y="1437263"/>
            <a:ext cx="391135" cy="380985"/>
            <a:chOff x="5916675" y="927975"/>
            <a:chExt cx="516350" cy="502950"/>
          </a:xfrm>
        </p:grpSpPr>
        <p:sp>
          <p:nvSpPr>
            <p:cNvPr id="592" name="Google Shape;592;p3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p37"/>
          <p:cNvGrpSpPr/>
          <p:nvPr/>
        </p:nvGrpSpPr>
        <p:grpSpPr>
          <a:xfrm>
            <a:off x="563984" y="2022546"/>
            <a:ext cx="352389" cy="238007"/>
            <a:chOff x="564675" y="1700625"/>
            <a:chExt cx="465200" cy="314200"/>
          </a:xfrm>
        </p:grpSpPr>
        <p:sp>
          <p:nvSpPr>
            <p:cNvPr id="595" name="Google Shape;595;p3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37"/>
          <p:cNvGrpSpPr/>
          <p:nvPr/>
        </p:nvGrpSpPr>
        <p:grpSpPr>
          <a:xfrm>
            <a:off x="1073176" y="1964426"/>
            <a:ext cx="352389" cy="345022"/>
            <a:chOff x="1236875" y="1623900"/>
            <a:chExt cx="465200" cy="455475"/>
          </a:xfrm>
        </p:grpSpPr>
        <p:sp>
          <p:nvSpPr>
            <p:cNvPr id="599" name="Google Shape;599;p3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37"/>
          <p:cNvGrpSpPr/>
          <p:nvPr/>
        </p:nvGrpSpPr>
        <p:grpSpPr>
          <a:xfrm>
            <a:off x="1593427" y="1971812"/>
            <a:ext cx="330270" cy="330251"/>
            <a:chOff x="1923675" y="1633650"/>
            <a:chExt cx="436000" cy="435975"/>
          </a:xfrm>
        </p:grpSpPr>
        <p:sp>
          <p:nvSpPr>
            <p:cNvPr id="607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37"/>
          <p:cNvGrpSpPr/>
          <p:nvPr/>
        </p:nvGrpSpPr>
        <p:grpSpPr>
          <a:xfrm>
            <a:off x="2101236" y="1970430"/>
            <a:ext cx="333016" cy="333016"/>
            <a:chOff x="2594050" y="1631825"/>
            <a:chExt cx="439625" cy="439625"/>
          </a:xfrm>
        </p:grpSpPr>
        <p:sp>
          <p:nvSpPr>
            <p:cNvPr id="614" name="Google Shape;614;p3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8" name="Google Shape;618;p37"/>
          <p:cNvSpPr/>
          <p:nvPr/>
        </p:nvSpPr>
        <p:spPr>
          <a:xfrm>
            <a:off x="2625235" y="1985206"/>
            <a:ext cx="303511" cy="30351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9" name="Google Shape;619;p37"/>
          <p:cNvGrpSpPr/>
          <p:nvPr/>
        </p:nvGrpSpPr>
        <p:grpSpPr>
          <a:xfrm>
            <a:off x="3150980" y="1945527"/>
            <a:ext cx="270295" cy="382822"/>
            <a:chOff x="3979850" y="1598950"/>
            <a:chExt cx="356825" cy="505375"/>
          </a:xfrm>
        </p:grpSpPr>
        <p:sp>
          <p:nvSpPr>
            <p:cNvPr id="620" name="Google Shape;620;p3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37"/>
          <p:cNvGrpSpPr/>
          <p:nvPr/>
        </p:nvGrpSpPr>
        <p:grpSpPr>
          <a:xfrm>
            <a:off x="3617278" y="2027621"/>
            <a:ext cx="356082" cy="218633"/>
            <a:chOff x="4595425" y="1707325"/>
            <a:chExt cx="470075" cy="288625"/>
          </a:xfrm>
        </p:grpSpPr>
        <p:sp>
          <p:nvSpPr>
            <p:cNvPr id="623" name="Google Shape;623;p3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37"/>
          <p:cNvGrpSpPr/>
          <p:nvPr/>
        </p:nvGrpSpPr>
        <p:grpSpPr>
          <a:xfrm>
            <a:off x="4143532" y="1974122"/>
            <a:ext cx="321956" cy="325630"/>
            <a:chOff x="5290150" y="1636700"/>
            <a:chExt cx="425025" cy="429875"/>
          </a:xfrm>
        </p:grpSpPr>
        <p:sp>
          <p:nvSpPr>
            <p:cNvPr id="629" name="Google Shape;629;p3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37"/>
          <p:cNvGrpSpPr/>
          <p:nvPr/>
        </p:nvGrpSpPr>
        <p:grpSpPr>
          <a:xfrm>
            <a:off x="4651795" y="1964426"/>
            <a:ext cx="323793" cy="339493"/>
            <a:chOff x="5961125" y="1623900"/>
            <a:chExt cx="427450" cy="448175"/>
          </a:xfrm>
        </p:grpSpPr>
        <p:sp>
          <p:nvSpPr>
            <p:cNvPr id="632" name="Google Shape;632;p3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37"/>
          <p:cNvGrpSpPr/>
          <p:nvPr/>
        </p:nvGrpSpPr>
        <p:grpSpPr>
          <a:xfrm>
            <a:off x="5149908" y="1973194"/>
            <a:ext cx="345931" cy="327486"/>
            <a:chOff x="6618700" y="1635475"/>
            <a:chExt cx="456675" cy="432325"/>
          </a:xfrm>
        </p:grpSpPr>
        <p:sp>
          <p:nvSpPr>
            <p:cNvPr id="640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37"/>
          <p:cNvGrpSpPr/>
          <p:nvPr/>
        </p:nvGrpSpPr>
        <p:grpSpPr>
          <a:xfrm>
            <a:off x="603185" y="2498994"/>
            <a:ext cx="273988" cy="294270"/>
            <a:chOff x="616425" y="2329600"/>
            <a:chExt cx="361700" cy="388475"/>
          </a:xfrm>
        </p:grpSpPr>
        <p:sp>
          <p:nvSpPr>
            <p:cNvPr id="646" name="Google Shape;646;p3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37"/>
          <p:cNvGrpSpPr/>
          <p:nvPr/>
        </p:nvGrpSpPr>
        <p:grpSpPr>
          <a:xfrm>
            <a:off x="1105010" y="2501759"/>
            <a:ext cx="288740" cy="288740"/>
            <a:chOff x="1278900" y="2333250"/>
            <a:chExt cx="381175" cy="381175"/>
          </a:xfrm>
        </p:grpSpPr>
        <p:sp>
          <p:nvSpPr>
            <p:cNvPr id="655" name="Google Shape;655;p3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1614182" y="2501759"/>
            <a:ext cx="288759" cy="288740"/>
            <a:chOff x="1951075" y="2333250"/>
            <a:chExt cx="381200" cy="381175"/>
          </a:xfrm>
        </p:grpSpPr>
        <p:sp>
          <p:nvSpPr>
            <p:cNvPr id="660" name="Google Shape;660;p3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37"/>
          <p:cNvGrpSpPr/>
          <p:nvPr/>
        </p:nvGrpSpPr>
        <p:grpSpPr>
          <a:xfrm>
            <a:off x="2123374" y="2501759"/>
            <a:ext cx="288740" cy="288740"/>
            <a:chOff x="2623275" y="2333250"/>
            <a:chExt cx="381175" cy="381175"/>
          </a:xfrm>
        </p:grpSpPr>
        <p:sp>
          <p:nvSpPr>
            <p:cNvPr id="665" name="Google Shape;665;p3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37"/>
          <p:cNvGrpSpPr/>
          <p:nvPr/>
        </p:nvGrpSpPr>
        <p:grpSpPr>
          <a:xfrm>
            <a:off x="2699907" y="2451953"/>
            <a:ext cx="154057" cy="384677"/>
            <a:chOff x="3384375" y="2267500"/>
            <a:chExt cx="203375" cy="507825"/>
          </a:xfrm>
        </p:grpSpPr>
        <p:sp>
          <p:nvSpPr>
            <p:cNvPr id="670" name="Google Shape;670;p3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2" name="Google Shape;672;p37"/>
          <p:cNvGrpSpPr/>
          <p:nvPr/>
        </p:nvGrpSpPr>
        <p:grpSpPr>
          <a:xfrm>
            <a:off x="3732115" y="2500831"/>
            <a:ext cx="126389" cy="286903"/>
            <a:chOff x="4747025" y="2332025"/>
            <a:chExt cx="166850" cy="378750"/>
          </a:xfrm>
        </p:grpSpPr>
        <p:sp>
          <p:nvSpPr>
            <p:cNvPr id="673" name="Google Shape;673;p3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37"/>
          <p:cNvGrpSpPr/>
          <p:nvPr/>
        </p:nvGrpSpPr>
        <p:grpSpPr>
          <a:xfrm>
            <a:off x="3220632" y="2453790"/>
            <a:ext cx="130991" cy="380985"/>
            <a:chOff x="4071800" y="2269925"/>
            <a:chExt cx="172925" cy="502950"/>
          </a:xfrm>
        </p:grpSpPr>
        <p:sp>
          <p:nvSpPr>
            <p:cNvPr id="676" name="Google Shape;676;p3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p37"/>
          <p:cNvSpPr/>
          <p:nvPr/>
        </p:nvSpPr>
        <p:spPr>
          <a:xfrm>
            <a:off x="4160229" y="2493953"/>
            <a:ext cx="288740" cy="30442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37"/>
          <p:cNvGrpSpPr/>
          <p:nvPr/>
        </p:nvGrpSpPr>
        <p:grpSpPr>
          <a:xfrm>
            <a:off x="4660563" y="2499449"/>
            <a:ext cx="311806" cy="293361"/>
            <a:chOff x="5972700" y="2330200"/>
            <a:chExt cx="411625" cy="387275"/>
          </a:xfrm>
        </p:grpSpPr>
        <p:sp>
          <p:nvSpPr>
            <p:cNvPr id="680" name="Google Shape;680;p3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37"/>
          <p:cNvGrpSpPr/>
          <p:nvPr/>
        </p:nvGrpSpPr>
        <p:grpSpPr>
          <a:xfrm>
            <a:off x="690828" y="2975424"/>
            <a:ext cx="98721" cy="359775"/>
            <a:chOff x="732125" y="2958550"/>
            <a:chExt cx="130325" cy="474950"/>
          </a:xfrm>
        </p:grpSpPr>
        <p:sp>
          <p:nvSpPr>
            <p:cNvPr id="683" name="Google Shape;683;p3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37"/>
          <p:cNvSpPr/>
          <p:nvPr/>
        </p:nvSpPr>
        <p:spPr>
          <a:xfrm>
            <a:off x="1607303" y="2961169"/>
            <a:ext cx="302583" cy="388370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7"/>
          <p:cNvSpPr/>
          <p:nvPr/>
        </p:nvSpPr>
        <p:spPr>
          <a:xfrm>
            <a:off x="1137302" y="2961169"/>
            <a:ext cx="224182" cy="388370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3" name="Google Shape;693;p37"/>
          <p:cNvGrpSpPr/>
          <p:nvPr/>
        </p:nvGrpSpPr>
        <p:grpSpPr>
          <a:xfrm>
            <a:off x="2092941" y="2986957"/>
            <a:ext cx="349624" cy="331179"/>
            <a:chOff x="2583100" y="2973775"/>
            <a:chExt cx="461550" cy="437200"/>
          </a:xfrm>
        </p:grpSpPr>
        <p:sp>
          <p:nvSpPr>
            <p:cNvPr id="694" name="Google Shape;694;p3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6" name="Google Shape;696;p37"/>
          <p:cNvSpPr/>
          <p:nvPr/>
        </p:nvSpPr>
        <p:spPr>
          <a:xfrm>
            <a:off x="3634873" y="2994840"/>
            <a:ext cx="321028" cy="321028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" name="Google Shape;697;p37"/>
          <p:cNvGrpSpPr/>
          <p:nvPr/>
        </p:nvGrpSpPr>
        <p:grpSpPr>
          <a:xfrm>
            <a:off x="4111243" y="3012333"/>
            <a:ext cx="392063" cy="291505"/>
            <a:chOff x="5247525" y="3007275"/>
            <a:chExt cx="517575" cy="384825"/>
          </a:xfrm>
        </p:grpSpPr>
        <p:sp>
          <p:nvSpPr>
            <p:cNvPr id="698" name="Google Shape;698;p3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37"/>
          <p:cNvGrpSpPr/>
          <p:nvPr/>
        </p:nvGrpSpPr>
        <p:grpSpPr>
          <a:xfrm>
            <a:off x="3129770" y="2995725"/>
            <a:ext cx="309022" cy="315499"/>
            <a:chOff x="3951850" y="2985350"/>
            <a:chExt cx="407950" cy="416500"/>
          </a:xfrm>
        </p:grpSpPr>
        <p:sp>
          <p:nvSpPr>
            <p:cNvPr id="701" name="Google Shape;701;p3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37"/>
          <p:cNvGrpSpPr/>
          <p:nvPr/>
        </p:nvGrpSpPr>
        <p:grpSpPr>
          <a:xfrm>
            <a:off x="567223" y="3527054"/>
            <a:ext cx="357919" cy="274897"/>
            <a:chOff x="568950" y="3686775"/>
            <a:chExt cx="472500" cy="362900"/>
          </a:xfrm>
        </p:grpSpPr>
        <p:sp>
          <p:nvSpPr>
            <p:cNvPr id="706" name="Google Shape;706;p3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37"/>
          <p:cNvSpPr/>
          <p:nvPr/>
        </p:nvSpPr>
        <p:spPr>
          <a:xfrm>
            <a:off x="4692025" y="2980088"/>
            <a:ext cx="243536" cy="35055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0" name="Google Shape;710;p37"/>
          <p:cNvGrpSpPr/>
          <p:nvPr/>
        </p:nvGrpSpPr>
        <p:grpSpPr>
          <a:xfrm>
            <a:off x="1079179" y="3550120"/>
            <a:ext cx="340402" cy="228784"/>
            <a:chOff x="1244800" y="3717225"/>
            <a:chExt cx="449375" cy="302025"/>
          </a:xfrm>
        </p:grpSpPr>
        <p:sp>
          <p:nvSpPr>
            <p:cNvPr id="711" name="Google Shape;711;p3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37"/>
          <p:cNvGrpSpPr/>
          <p:nvPr/>
        </p:nvGrpSpPr>
        <p:grpSpPr>
          <a:xfrm>
            <a:off x="1592972" y="3532584"/>
            <a:ext cx="331179" cy="258762"/>
            <a:chOff x="1923075" y="3694075"/>
            <a:chExt cx="437200" cy="341600"/>
          </a:xfrm>
        </p:grpSpPr>
        <p:sp>
          <p:nvSpPr>
            <p:cNvPr id="718" name="Google Shape;718;p3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37"/>
          <p:cNvGrpSpPr/>
          <p:nvPr/>
        </p:nvGrpSpPr>
        <p:grpSpPr>
          <a:xfrm>
            <a:off x="2105383" y="3528437"/>
            <a:ext cx="324721" cy="266602"/>
            <a:chOff x="2599525" y="3688600"/>
            <a:chExt cx="428675" cy="351950"/>
          </a:xfrm>
        </p:grpSpPr>
        <p:sp>
          <p:nvSpPr>
            <p:cNvPr id="728" name="Google Shape;728;p3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37"/>
          <p:cNvGrpSpPr/>
          <p:nvPr/>
        </p:nvGrpSpPr>
        <p:grpSpPr>
          <a:xfrm>
            <a:off x="2630255" y="3509992"/>
            <a:ext cx="300746" cy="296580"/>
            <a:chOff x="3292425" y="3664250"/>
            <a:chExt cx="397025" cy="391525"/>
          </a:xfrm>
        </p:grpSpPr>
        <p:sp>
          <p:nvSpPr>
            <p:cNvPr id="732" name="Google Shape;732;p3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37"/>
          <p:cNvGrpSpPr/>
          <p:nvPr/>
        </p:nvGrpSpPr>
        <p:grpSpPr>
          <a:xfrm>
            <a:off x="3114998" y="3548264"/>
            <a:ext cx="333035" cy="241699"/>
            <a:chOff x="3932350" y="3714775"/>
            <a:chExt cx="439650" cy="319075"/>
          </a:xfrm>
        </p:grpSpPr>
        <p:sp>
          <p:nvSpPr>
            <p:cNvPr id="736" name="Google Shape;736;p3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37"/>
          <p:cNvGrpSpPr/>
          <p:nvPr/>
        </p:nvGrpSpPr>
        <p:grpSpPr>
          <a:xfrm>
            <a:off x="3624190" y="3548264"/>
            <a:ext cx="333016" cy="241699"/>
            <a:chOff x="4604550" y="3714775"/>
            <a:chExt cx="439625" cy="319075"/>
          </a:xfrm>
        </p:grpSpPr>
        <p:sp>
          <p:nvSpPr>
            <p:cNvPr id="742" name="Google Shape;742;p3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37"/>
          <p:cNvGrpSpPr/>
          <p:nvPr/>
        </p:nvGrpSpPr>
        <p:grpSpPr>
          <a:xfrm>
            <a:off x="4145369" y="3523361"/>
            <a:ext cx="318264" cy="282756"/>
            <a:chOff x="5292575" y="3681900"/>
            <a:chExt cx="420150" cy="373275"/>
          </a:xfrm>
        </p:grpSpPr>
        <p:sp>
          <p:nvSpPr>
            <p:cNvPr id="745" name="Google Shape;745;p3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37"/>
          <p:cNvGrpSpPr/>
          <p:nvPr/>
        </p:nvGrpSpPr>
        <p:grpSpPr>
          <a:xfrm>
            <a:off x="4636570" y="3487380"/>
            <a:ext cx="354245" cy="354245"/>
            <a:chOff x="5941025" y="3634400"/>
            <a:chExt cx="467650" cy="467650"/>
          </a:xfrm>
        </p:grpSpPr>
        <p:sp>
          <p:nvSpPr>
            <p:cNvPr id="753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37"/>
          <p:cNvGrpSpPr/>
          <p:nvPr/>
        </p:nvGrpSpPr>
        <p:grpSpPr>
          <a:xfrm>
            <a:off x="5168372" y="3509992"/>
            <a:ext cx="309022" cy="309041"/>
            <a:chOff x="6643075" y="3664250"/>
            <a:chExt cx="407950" cy="407975"/>
          </a:xfrm>
        </p:grpSpPr>
        <p:sp>
          <p:nvSpPr>
            <p:cNvPr id="760" name="Google Shape;760;p3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37"/>
          <p:cNvGrpSpPr/>
          <p:nvPr/>
        </p:nvGrpSpPr>
        <p:grpSpPr>
          <a:xfrm>
            <a:off x="572753" y="4006268"/>
            <a:ext cx="334872" cy="334853"/>
            <a:chOff x="576250" y="4319400"/>
            <a:chExt cx="442075" cy="442050"/>
          </a:xfrm>
        </p:grpSpPr>
        <p:sp>
          <p:nvSpPr>
            <p:cNvPr id="763" name="Google Shape;763;p3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7" name="Google Shape;767;p37"/>
          <p:cNvSpPr/>
          <p:nvPr/>
        </p:nvSpPr>
        <p:spPr>
          <a:xfrm>
            <a:off x="1068121" y="4071363"/>
            <a:ext cx="362540" cy="204790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37"/>
          <p:cNvSpPr/>
          <p:nvPr/>
        </p:nvSpPr>
        <p:spPr>
          <a:xfrm>
            <a:off x="3132601" y="4020155"/>
            <a:ext cx="307185" cy="307204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7"/>
          <p:cNvSpPr/>
          <p:nvPr/>
        </p:nvSpPr>
        <p:spPr>
          <a:xfrm>
            <a:off x="2623398" y="4039528"/>
            <a:ext cx="307185" cy="268458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37"/>
          <p:cNvSpPr/>
          <p:nvPr/>
        </p:nvSpPr>
        <p:spPr>
          <a:xfrm>
            <a:off x="3640421" y="4018773"/>
            <a:ext cx="309950" cy="309969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1" name="Google Shape;771;p37"/>
          <p:cNvGrpSpPr/>
          <p:nvPr/>
        </p:nvGrpSpPr>
        <p:grpSpPr>
          <a:xfrm>
            <a:off x="4126924" y="4023330"/>
            <a:ext cx="355154" cy="293361"/>
            <a:chOff x="5268225" y="4341925"/>
            <a:chExt cx="468850" cy="387275"/>
          </a:xfrm>
        </p:grpSpPr>
        <p:sp>
          <p:nvSpPr>
            <p:cNvPr id="772" name="Google Shape;772;p3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37"/>
          <p:cNvGrpSpPr/>
          <p:nvPr/>
        </p:nvGrpSpPr>
        <p:grpSpPr>
          <a:xfrm>
            <a:off x="4654106" y="4014108"/>
            <a:ext cx="319173" cy="319173"/>
            <a:chOff x="5964175" y="4329750"/>
            <a:chExt cx="421350" cy="421350"/>
          </a:xfrm>
        </p:grpSpPr>
        <p:sp>
          <p:nvSpPr>
            <p:cNvPr id="781" name="Google Shape;781;p3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37"/>
          <p:cNvGrpSpPr/>
          <p:nvPr/>
        </p:nvGrpSpPr>
        <p:grpSpPr>
          <a:xfrm>
            <a:off x="1081471" y="4523299"/>
            <a:ext cx="335800" cy="324721"/>
            <a:chOff x="1247825" y="5001950"/>
            <a:chExt cx="443300" cy="428675"/>
          </a:xfrm>
        </p:grpSpPr>
        <p:sp>
          <p:nvSpPr>
            <p:cNvPr id="784" name="Google Shape;784;p3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37"/>
          <p:cNvGrpSpPr/>
          <p:nvPr/>
        </p:nvGrpSpPr>
        <p:grpSpPr>
          <a:xfrm>
            <a:off x="1620640" y="4507146"/>
            <a:ext cx="275844" cy="351480"/>
            <a:chOff x="1959600" y="4980625"/>
            <a:chExt cx="364150" cy="464000"/>
          </a:xfrm>
        </p:grpSpPr>
        <p:sp>
          <p:nvSpPr>
            <p:cNvPr id="791" name="Google Shape;791;p3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37"/>
          <p:cNvGrpSpPr/>
          <p:nvPr/>
        </p:nvGrpSpPr>
        <p:grpSpPr>
          <a:xfrm>
            <a:off x="2109550" y="4520534"/>
            <a:ext cx="316408" cy="325176"/>
            <a:chOff x="2605025" y="4998300"/>
            <a:chExt cx="417700" cy="429275"/>
          </a:xfrm>
        </p:grpSpPr>
        <p:sp>
          <p:nvSpPr>
            <p:cNvPr id="799" name="Google Shape;799;p3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37"/>
          <p:cNvGrpSpPr/>
          <p:nvPr/>
        </p:nvGrpSpPr>
        <p:grpSpPr>
          <a:xfrm>
            <a:off x="2587835" y="4523299"/>
            <a:ext cx="378220" cy="315025"/>
            <a:chOff x="3236425" y="5001950"/>
            <a:chExt cx="499300" cy="415875"/>
          </a:xfrm>
        </p:grpSpPr>
        <p:sp>
          <p:nvSpPr>
            <p:cNvPr id="803" name="Google Shape;803;p3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37"/>
          <p:cNvGrpSpPr/>
          <p:nvPr/>
        </p:nvGrpSpPr>
        <p:grpSpPr>
          <a:xfrm>
            <a:off x="3142211" y="4507146"/>
            <a:ext cx="287831" cy="342712"/>
            <a:chOff x="3968275" y="4980625"/>
            <a:chExt cx="379975" cy="452425"/>
          </a:xfrm>
        </p:grpSpPr>
        <p:sp>
          <p:nvSpPr>
            <p:cNvPr id="810" name="Google Shape;810;p3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37"/>
          <p:cNvGrpSpPr/>
          <p:nvPr/>
        </p:nvGrpSpPr>
        <p:grpSpPr>
          <a:xfrm>
            <a:off x="4634259" y="4583710"/>
            <a:ext cx="364395" cy="198351"/>
            <a:chOff x="5937975" y="5081700"/>
            <a:chExt cx="481050" cy="261850"/>
          </a:xfrm>
        </p:grpSpPr>
        <p:sp>
          <p:nvSpPr>
            <p:cNvPr id="814" name="Google Shape;814;p3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37"/>
          <p:cNvGrpSpPr/>
          <p:nvPr/>
        </p:nvGrpSpPr>
        <p:grpSpPr>
          <a:xfrm>
            <a:off x="5191419" y="4545437"/>
            <a:ext cx="261527" cy="300728"/>
            <a:chOff x="6673500" y="5031175"/>
            <a:chExt cx="345250" cy="397000"/>
          </a:xfrm>
        </p:grpSpPr>
        <p:sp>
          <p:nvSpPr>
            <p:cNvPr id="818" name="Google Shape;818;p3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37"/>
          <p:cNvGrpSpPr/>
          <p:nvPr/>
        </p:nvGrpSpPr>
        <p:grpSpPr>
          <a:xfrm>
            <a:off x="3111324" y="962652"/>
            <a:ext cx="349624" cy="311806"/>
            <a:chOff x="3927500" y="301425"/>
            <a:chExt cx="461550" cy="411625"/>
          </a:xfrm>
        </p:grpSpPr>
        <p:sp>
          <p:nvSpPr>
            <p:cNvPr id="824" name="Google Shape;824;p3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37"/>
          <p:cNvGrpSpPr/>
          <p:nvPr/>
        </p:nvGrpSpPr>
        <p:grpSpPr>
          <a:xfrm>
            <a:off x="5172974" y="968655"/>
            <a:ext cx="299818" cy="299818"/>
            <a:chOff x="6649150" y="309350"/>
            <a:chExt cx="395800" cy="395800"/>
          </a:xfrm>
        </p:grpSpPr>
        <p:sp>
          <p:nvSpPr>
            <p:cNvPr id="852" name="Google Shape;852;p3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37"/>
          <p:cNvGrpSpPr/>
          <p:nvPr/>
        </p:nvGrpSpPr>
        <p:grpSpPr>
          <a:xfrm>
            <a:off x="4661472" y="975567"/>
            <a:ext cx="304439" cy="288286"/>
            <a:chOff x="5973900" y="318475"/>
            <a:chExt cx="401900" cy="380575"/>
          </a:xfrm>
        </p:grpSpPr>
        <p:sp>
          <p:nvSpPr>
            <p:cNvPr id="876" name="Google Shape;876;p3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37"/>
          <p:cNvGrpSpPr/>
          <p:nvPr/>
        </p:nvGrpSpPr>
        <p:grpSpPr>
          <a:xfrm>
            <a:off x="1097170" y="1438172"/>
            <a:ext cx="309022" cy="376837"/>
            <a:chOff x="1268550" y="929175"/>
            <a:chExt cx="407950" cy="497475"/>
          </a:xfrm>
        </p:grpSpPr>
        <p:sp>
          <p:nvSpPr>
            <p:cNvPr id="891" name="Google Shape;891;p3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37"/>
          <p:cNvGrpSpPr/>
          <p:nvPr/>
        </p:nvGrpSpPr>
        <p:grpSpPr>
          <a:xfrm>
            <a:off x="5140231" y="1452470"/>
            <a:ext cx="365304" cy="350552"/>
            <a:chOff x="6605925" y="948050"/>
            <a:chExt cx="482250" cy="462775"/>
          </a:xfrm>
        </p:grpSpPr>
        <p:sp>
          <p:nvSpPr>
            <p:cNvPr id="895" name="Google Shape;895;p3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37"/>
          <p:cNvGrpSpPr/>
          <p:nvPr/>
        </p:nvGrpSpPr>
        <p:grpSpPr>
          <a:xfrm>
            <a:off x="5225564" y="2490681"/>
            <a:ext cx="194640" cy="308587"/>
            <a:chOff x="6718575" y="2318625"/>
            <a:chExt cx="256950" cy="407375"/>
          </a:xfrm>
        </p:grpSpPr>
        <p:sp>
          <p:nvSpPr>
            <p:cNvPr id="902" name="Google Shape;902;p3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37"/>
          <p:cNvGrpSpPr/>
          <p:nvPr/>
        </p:nvGrpSpPr>
        <p:grpSpPr>
          <a:xfrm>
            <a:off x="2613192" y="3055681"/>
            <a:ext cx="327486" cy="199279"/>
            <a:chOff x="3269900" y="3064500"/>
            <a:chExt cx="432325" cy="263075"/>
          </a:xfrm>
        </p:grpSpPr>
        <p:sp>
          <p:nvSpPr>
            <p:cNvPr id="911" name="Google Shape;911;p3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37"/>
          <p:cNvGrpSpPr/>
          <p:nvPr/>
        </p:nvGrpSpPr>
        <p:grpSpPr>
          <a:xfrm>
            <a:off x="5203407" y="2994797"/>
            <a:ext cx="238934" cy="335800"/>
            <a:chOff x="6689325" y="2984125"/>
            <a:chExt cx="315425" cy="443300"/>
          </a:xfrm>
        </p:grpSpPr>
        <p:sp>
          <p:nvSpPr>
            <p:cNvPr id="915" name="Google Shape;915;p3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37"/>
          <p:cNvGrpSpPr/>
          <p:nvPr/>
        </p:nvGrpSpPr>
        <p:grpSpPr>
          <a:xfrm>
            <a:off x="1642324" y="3981365"/>
            <a:ext cx="231094" cy="373599"/>
            <a:chOff x="1988225" y="4286525"/>
            <a:chExt cx="305075" cy="493200"/>
          </a:xfrm>
        </p:grpSpPr>
        <p:sp>
          <p:nvSpPr>
            <p:cNvPr id="921" name="Google Shape;921;p3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37"/>
          <p:cNvGrpSpPr/>
          <p:nvPr/>
        </p:nvGrpSpPr>
        <p:grpSpPr>
          <a:xfrm>
            <a:off x="2132597" y="4007650"/>
            <a:ext cx="279063" cy="353317"/>
            <a:chOff x="2635450" y="4321225"/>
            <a:chExt cx="368400" cy="466425"/>
          </a:xfrm>
        </p:grpSpPr>
        <p:sp>
          <p:nvSpPr>
            <p:cNvPr id="929" name="Google Shape;929;p3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37"/>
          <p:cNvGrpSpPr/>
          <p:nvPr/>
        </p:nvGrpSpPr>
        <p:grpSpPr>
          <a:xfrm>
            <a:off x="5168372" y="3998882"/>
            <a:ext cx="309022" cy="345931"/>
            <a:chOff x="6643075" y="4309650"/>
            <a:chExt cx="407950" cy="456675"/>
          </a:xfrm>
        </p:grpSpPr>
        <p:sp>
          <p:nvSpPr>
            <p:cNvPr id="936" name="Google Shape;936;p3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37"/>
          <p:cNvGrpSpPr/>
          <p:nvPr/>
        </p:nvGrpSpPr>
        <p:grpSpPr>
          <a:xfrm>
            <a:off x="4100638" y="4487318"/>
            <a:ext cx="407743" cy="391135"/>
            <a:chOff x="5233525" y="4954450"/>
            <a:chExt cx="538275" cy="516350"/>
          </a:xfrm>
        </p:grpSpPr>
        <p:sp>
          <p:nvSpPr>
            <p:cNvPr id="946" name="Google Shape;946;p3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37"/>
          <p:cNvGrpSpPr/>
          <p:nvPr/>
        </p:nvGrpSpPr>
        <p:grpSpPr>
          <a:xfrm>
            <a:off x="3587754" y="4494230"/>
            <a:ext cx="415129" cy="377311"/>
            <a:chOff x="4556450" y="4963575"/>
            <a:chExt cx="548025" cy="498100"/>
          </a:xfrm>
        </p:grpSpPr>
        <p:sp>
          <p:nvSpPr>
            <p:cNvPr id="958" name="Google Shape;958;p3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3" name="Google Shape;963;p37"/>
          <p:cNvGrpSpPr/>
          <p:nvPr/>
        </p:nvGrpSpPr>
        <p:grpSpPr>
          <a:xfrm>
            <a:off x="539082" y="4575870"/>
            <a:ext cx="401286" cy="221872"/>
            <a:chOff x="531800" y="5071350"/>
            <a:chExt cx="529750" cy="292900"/>
          </a:xfrm>
        </p:grpSpPr>
        <p:sp>
          <p:nvSpPr>
            <p:cNvPr id="964" name="Google Shape;964;p3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37"/>
          <p:cNvGrpSpPr/>
          <p:nvPr/>
        </p:nvGrpSpPr>
        <p:grpSpPr>
          <a:xfrm>
            <a:off x="6967444" y="2410625"/>
            <a:ext cx="433992" cy="422729"/>
            <a:chOff x="5916675" y="927975"/>
            <a:chExt cx="516350" cy="502950"/>
          </a:xfrm>
        </p:grpSpPr>
        <p:sp>
          <p:nvSpPr>
            <p:cNvPr id="972" name="Google Shape;972;p3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37"/>
          <p:cNvGrpSpPr/>
          <p:nvPr/>
        </p:nvGrpSpPr>
        <p:grpSpPr>
          <a:xfrm>
            <a:off x="6083464" y="3116527"/>
            <a:ext cx="1079481" cy="1051467"/>
            <a:chOff x="5916675" y="927975"/>
            <a:chExt cx="516350" cy="502950"/>
          </a:xfrm>
        </p:grpSpPr>
        <p:sp>
          <p:nvSpPr>
            <p:cNvPr id="975" name="Google Shape;975;p3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8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8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37"/>
          <p:cNvGrpSpPr/>
          <p:nvPr/>
        </p:nvGrpSpPr>
        <p:grpSpPr>
          <a:xfrm>
            <a:off x="6083607" y="2410625"/>
            <a:ext cx="433992" cy="422729"/>
            <a:chOff x="5916675" y="927975"/>
            <a:chExt cx="516350" cy="502950"/>
          </a:xfrm>
        </p:grpSpPr>
        <p:sp>
          <p:nvSpPr>
            <p:cNvPr id="978" name="Google Shape;978;p3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0" name="Google Shape;980;p37"/>
          <p:cNvSpPr/>
          <p:nvPr/>
        </p:nvSpPr>
        <p:spPr>
          <a:xfrm>
            <a:off x="7159605" y="264700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6275768" y="264700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6561303" y="370454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C7D3E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3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3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9" name="Google Shape;989;p3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3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6" name="Google Shape;996;p3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3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01" name="Google Shape;1001;p3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3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5" name="Google Shape;1005;p3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3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11" name="Google Shape;1011;p3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3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5" name="Google Shape;1015;p3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3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20" name="Google Shape;1020;p3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3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6" name="Google Shape;1026;p3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3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33" name="Google Shape;1033;p3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3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6" name="Google Shape;1036;p3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3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40" name="Google Shape;1040;p3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3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7" name="Google Shape;1047;p3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3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53" name="Google Shape;1053;p3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3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7" name="Google Shape;1057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8" name="Google Shape;1058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8" name="Google Shape;1068;p3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3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5" name="Google Shape;1075;p3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3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80" name="Google Shape;1080;p3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3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6" name="Google Shape;1086;p3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3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93" name="Google Shape;1093;p3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3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8" name="Google Shape;1098;p3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3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03" name="Google Shape;1103;p3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3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9" name="Google Shape;1109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9" name="Google Shape;1119;p3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20" name="Google Shape;1120;p3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3" name="Google Shape;1123;p3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24" name="Google Shape;1124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4" name="Google Shape;1134;p3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5" name="Google Shape;1135;p3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9" name="Google Shape;1139;p3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40" name="Google Shape;1140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0" name="Google Shape;1150;p3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51" name="Google Shape;1151;p3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3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9" name="Google Shape;1159;p3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3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64" name="Google Shape;1164;p3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3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9" name="Google Shape;1169;p3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3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5" name="Google Shape;1175;p3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3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82" name="Google Shape;1182;p3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3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6" name="Google Shape;1186;p3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3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92" name="Google Shape;1192;p3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3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9" name="Google Shape;1199;p3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3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03" name="Google Shape;1203;p3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3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8" name="Google Shape;1208;p3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3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5" name="Google Shape;1215;p3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3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23" name="Google Shape;1223;p3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3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8" name="Google Shape;1228;p3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3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32" name="Google Shape;1232;p3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3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6" name="Google Shape;1236;p3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3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41" name="Google Shape;1241;p3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3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6" name="Google Shape;1246;p3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3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52" name="Google Shape;1252;p3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3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9" name="Google Shape;1259;p3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3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7" name="Google Shape;1267;p3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3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80" name="Google Shape;1280;p3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3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5" name="Google Shape;1285;p3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3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9" name="Google Shape;1289;p3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3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6" name="Google Shape;1296;p3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3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5" name="Google Shape;1305;p3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3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8" name="Google Shape;1318;p3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3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31" name="Google Shape;1331;p3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3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44" name="Google Shape;1344;p3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3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51" name="Google Shape;1351;p3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3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7" name="Google Shape;1367;p3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3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3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73" name="Google Shape;1373;p3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74" name="Google Shape;1374;p3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3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3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3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8" name="Google Shape;1378;p3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3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3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1" name="Google Shape;1381;p3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82" name="Google Shape;1382;p3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3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3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5" name="Google Shape;1385;p3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6" name="Google Shape;1386;p3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3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3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9" name="Google Shape;1389;p3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90" name="Google Shape;1390;p3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3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9" name="Google Shape;1399;p3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3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24" name="Google Shape;1424;p3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25" name="Google Shape;1425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7" name="Google Shape;1427;p3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8" name="Google Shape;1428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0" name="Google Shape;1430;p3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31" name="Google Shape;1431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3" name="Google Shape;1433;p3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34" name="Google Shape;1434;p3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39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Now you can use any emoji as an icon!</a:t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of course it resizes without losing quality and you can change the color.</a:t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How? Follow Google instructions </a:t>
            </a:r>
            <a:r>
              <a:rPr lang="en" u="sng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https://twitter.com/googledocs/status/730087240156643328</a:t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40" name="Google Shape;1440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9800"/>
                </a:solidFill>
                <a:highlight>
                  <a:srgbClr val="3F5378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and many more...</a:t>
            </a:r>
            <a:endParaRPr sz="2400">
              <a:solidFill>
                <a:srgbClr val="FF9800"/>
              </a:solidFill>
              <a:highlight>
                <a:srgbClr val="3F5378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41" name="Google Shape;1441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9800"/>
                </a:solidFill>
              </a:rPr>
              <a:t>😉</a:t>
            </a:r>
            <a:endParaRPr sz="9600">
              <a:solidFill>
                <a:srgbClr val="FF9800"/>
              </a:solidFill>
            </a:endParaRPr>
          </a:p>
        </p:txBody>
      </p:sp>
      <p:sp>
        <p:nvSpPr>
          <p:cNvPr id="1442" name="Google Shape;1442;p3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idx="4294967295" type="ctrTitle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HELLO!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214" name="Google Shape;214;p13"/>
          <p:cNvSpPr txBox="1"/>
          <p:nvPr>
            <p:ph idx="4294967295" type="subTitle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 am Jayden Smith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b="1" sz="2000"/>
          </a:p>
        </p:txBody>
      </p:sp>
      <p:pic>
        <p:nvPicPr>
          <p:cNvPr descr="10.jpg" id="215" name="Google Shape;215;p13"/>
          <p:cNvPicPr preferRelativeResize="0"/>
          <p:nvPr/>
        </p:nvPicPr>
        <p:blipFill rotWithShape="1">
          <a:blip r:embed="rId3">
            <a:alphaModFix/>
          </a:blip>
          <a:srcRect b="0" l="15648" r="28102" t="0"/>
          <a:stretch/>
        </p:blipFill>
        <p:spPr>
          <a:xfrm>
            <a:off x="3539200" y="367400"/>
            <a:ext cx="2065500" cy="2065500"/>
          </a:xfrm>
          <a:prstGeom prst="diamond">
            <a:avLst/>
          </a:prstGeom>
          <a:noFill/>
          <a:ln cap="flat" cmpd="sng" w="38100">
            <a:solidFill>
              <a:srgbClr val="3F5378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16" name="Google Shape;216;p1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" name="Google Shape;1447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9" name="Google Shape;1449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50" name="Google Shape;1450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51" name="Google Shape;1451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2" name="Google Shape;1452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3" name="Google Shape;1453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54" name="Google Shape;1454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5" name="Google Shape;1455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6" name="Google Shape;1456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7" name="Google Shape;1457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8" name="Google Shape;1458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9" name="Google Shape;1459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60" name="Google Shape;1460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1" name="Google Shape;1461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22" name="Google Shape;222;p14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23" name="Google Shape;223;p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b="1" sz="3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30" name="Google Shape;230;p15"/>
          <p:cNvSpPr txBox="1"/>
          <p:nvPr>
            <p:ph idx="4294967295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1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37" name="Google Shape;237;p16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highlight>
                  <a:srgbClr val="C7D3E6"/>
                </a:highlight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238" name="Google Shape;238;p1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/>
          <p:nvPr>
            <p:ph idx="4294967295" type="ctrTitle"/>
          </p:nvPr>
        </p:nvSpPr>
        <p:spPr>
          <a:xfrm>
            <a:off x="685800" y="2269150"/>
            <a:ext cx="5567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5"/>
                </a:solidFill>
              </a:rPr>
              <a:t>BIG CONCEPT</a:t>
            </a:r>
            <a:endParaRPr sz="7200">
              <a:solidFill>
                <a:schemeClr val="accent5"/>
              </a:solidFill>
            </a:endParaRPr>
          </a:p>
        </p:txBody>
      </p:sp>
      <p:sp>
        <p:nvSpPr>
          <p:cNvPr id="249" name="Google Shape;249;p17"/>
          <p:cNvSpPr txBox="1"/>
          <p:nvPr>
            <p:ph idx="4294967295" type="subTitle"/>
          </p:nvPr>
        </p:nvSpPr>
        <p:spPr>
          <a:xfrm>
            <a:off x="685800" y="3411552"/>
            <a:ext cx="55677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C7D3E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C7D3E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68" name="Google Shape;268;p1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69" name="Google Shape;269;p18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70" name="Google Shape;270;p1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84" name="Google Shape;284;p19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85" name="Google Shape;285;p19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86" name="Google Shape;286;p19"/>
          <p:cNvSpPr txBox="1"/>
          <p:nvPr>
            <p:ph idx="3" type="body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