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Montserrat"/>
      <p:regular r:id="rId38"/>
      <p:bold r:id="rId39"/>
      <p:italic r:id="rId40"/>
      <p:boldItalic r:id="rId41"/>
    </p:embeddedFont>
    <p:embeddedFont>
      <p:font typeface="Nunito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F3CEC40-37BC-4507-A047-47C316465554}">
  <a:tblStyle styleId="{6F3CEC40-37BC-4507-A047-47C316465554}"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20" Type="http://schemas.openxmlformats.org/officeDocument/2006/relationships/slide" Target="slides/slide15.xml"/><Relationship Id="rId42" Type="http://schemas.openxmlformats.org/officeDocument/2006/relationships/font" Target="fonts/NunitoSans-regular.fntdata"/><Relationship Id="rId41" Type="http://schemas.openxmlformats.org/officeDocument/2006/relationships/font" Target="fonts/Montserrat-boldItalic.fntdata"/><Relationship Id="rId22" Type="http://schemas.openxmlformats.org/officeDocument/2006/relationships/slide" Target="slides/slide17.xml"/><Relationship Id="rId44" Type="http://schemas.openxmlformats.org/officeDocument/2006/relationships/font" Target="fonts/NunitoSans-italic.fntdata"/><Relationship Id="rId21" Type="http://schemas.openxmlformats.org/officeDocument/2006/relationships/slide" Target="slides/slide16.xml"/><Relationship Id="rId43" Type="http://schemas.openxmlformats.org/officeDocument/2006/relationships/font" Target="fonts/NunitoSans-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NunitoSan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Montserrat-bold.fntdata"/><Relationship Id="rId16" Type="http://schemas.openxmlformats.org/officeDocument/2006/relationships/slide" Target="slides/slide11.xml"/><Relationship Id="rId38" Type="http://schemas.openxmlformats.org/officeDocument/2006/relationships/font" Target="fonts/Montserrat-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35ed75ccf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35ed75ccf_0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5ed75ccf_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35ed75ccf_0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35ed75ccf_0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35ed75ccf_0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5ed75ccf_0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g1c8d0b7f6e_0_3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1c8d0b7f6e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35ed75ccf_0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5ed75ccf_0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g35694cd56_04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35694cd56_0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1c8d0b7f6e_0_1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c8d0b7f6e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5" name="Shape 945"/>
        <p:cNvGrpSpPr/>
        <p:nvPr/>
      </p:nvGrpSpPr>
      <p:grpSpPr>
        <a:xfrm>
          <a:off x="0" y="0"/>
          <a:ext cx="0" cy="0"/>
          <a:chOff x="0" y="0"/>
          <a:chExt cx="0" cy="0"/>
        </a:xfrm>
      </p:grpSpPr>
      <p:sp>
        <p:nvSpPr>
          <p:cNvPr id="946" name="Google Shape;946;g77ca2bcb30_7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77ca2bcb30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6" name="Shape 1396"/>
        <p:cNvGrpSpPr/>
        <p:nvPr/>
      </p:nvGrpSpPr>
      <p:grpSpPr>
        <a:xfrm>
          <a:off x="0" y="0"/>
          <a:ext cx="0" cy="0"/>
          <a:chOff x="0" y="0"/>
          <a:chExt cx="0" cy="0"/>
        </a:xfrm>
      </p:grpSpPr>
      <p:sp>
        <p:nvSpPr>
          <p:cNvPr id="1397" name="Google Shape;1397;g134fb1cf8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134fb1cf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4" name="Shape 1404"/>
        <p:cNvGrpSpPr/>
        <p:nvPr/>
      </p:nvGrpSpPr>
      <p:grpSpPr>
        <a:xfrm>
          <a:off x="0" y="0"/>
          <a:ext cx="0" cy="0"/>
          <a:chOff x="0" y="0"/>
          <a:chExt cx="0" cy="0"/>
        </a:xfrm>
      </p:grpSpPr>
      <p:sp>
        <p:nvSpPr>
          <p:cNvPr id="1405" name="Google Shape;1405;g73d1a19607_4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06" name="Google Shape;1406;g73d1a19607_4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1c8d0b7f6e_0_1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c8d0b7f6e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p:nvPr/>
        </p:nvSpPr>
        <p:spPr>
          <a:xfrm flipH="1">
            <a:off x="-688"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68925" y="2387250"/>
            <a:ext cx="3636600" cy="22590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3000"/>
              <a:buNone/>
              <a:defRPr b="1" sz="3000">
                <a:solidFill>
                  <a:schemeClr val="accent1"/>
                </a:solidFill>
              </a:defRPr>
            </a:lvl1pPr>
            <a:lvl2pPr lvl="1">
              <a:spcBef>
                <a:spcPts val="0"/>
              </a:spcBef>
              <a:spcAft>
                <a:spcPts val="0"/>
              </a:spcAft>
              <a:buClr>
                <a:schemeClr val="accent1"/>
              </a:buClr>
              <a:buSzPts val="3000"/>
              <a:buNone/>
              <a:defRPr b="1" sz="3000">
                <a:solidFill>
                  <a:schemeClr val="accent1"/>
                </a:solidFill>
              </a:defRPr>
            </a:lvl2pPr>
            <a:lvl3pPr lvl="2">
              <a:spcBef>
                <a:spcPts val="0"/>
              </a:spcBef>
              <a:spcAft>
                <a:spcPts val="0"/>
              </a:spcAft>
              <a:buClr>
                <a:schemeClr val="accent1"/>
              </a:buClr>
              <a:buSzPts val="3000"/>
              <a:buNone/>
              <a:defRPr b="1" sz="3000">
                <a:solidFill>
                  <a:schemeClr val="accent1"/>
                </a:solidFill>
              </a:defRPr>
            </a:lvl3pPr>
            <a:lvl4pPr lvl="3">
              <a:spcBef>
                <a:spcPts val="0"/>
              </a:spcBef>
              <a:spcAft>
                <a:spcPts val="0"/>
              </a:spcAft>
              <a:buClr>
                <a:schemeClr val="accent1"/>
              </a:buClr>
              <a:buSzPts val="3000"/>
              <a:buNone/>
              <a:defRPr b="1" sz="3000">
                <a:solidFill>
                  <a:schemeClr val="accent1"/>
                </a:solidFill>
              </a:defRPr>
            </a:lvl4pPr>
            <a:lvl5pPr lvl="4">
              <a:spcBef>
                <a:spcPts val="0"/>
              </a:spcBef>
              <a:spcAft>
                <a:spcPts val="0"/>
              </a:spcAft>
              <a:buClr>
                <a:schemeClr val="accent1"/>
              </a:buClr>
              <a:buSzPts val="3000"/>
              <a:buNone/>
              <a:defRPr b="1" sz="3000">
                <a:solidFill>
                  <a:schemeClr val="accent1"/>
                </a:solidFill>
              </a:defRPr>
            </a:lvl5pPr>
            <a:lvl6pPr lvl="5">
              <a:spcBef>
                <a:spcPts val="0"/>
              </a:spcBef>
              <a:spcAft>
                <a:spcPts val="0"/>
              </a:spcAft>
              <a:buClr>
                <a:schemeClr val="accent1"/>
              </a:buClr>
              <a:buSzPts val="3000"/>
              <a:buNone/>
              <a:defRPr b="1" sz="3000">
                <a:solidFill>
                  <a:schemeClr val="accent1"/>
                </a:solidFill>
              </a:defRPr>
            </a:lvl6pPr>
            <a:lvl7pPr lvl="6">
              <a:spcBef>
                <a:spcPts val="0"/>
              </a:spcBef>
              <a:spcAft>
                <a:spcPts val="0"/>
              </a:spcAft>
              <a:buClr>
                <a:schemeClr val="accent1"/>
              </a:buClr>
              <a:buSzPts val="3000"/>
              <a:buNone/>
              <a:defRPr b="1" sz="3000">
                <a:solidFill>
                  <a:schemeClr val="accent1"/>
                </a:solidFill>
              </a:defRPr>
            </a:lvl7pPr>
            <a:lvl8pPr lvl="7">
              <a:spcBef>
                <a:spcPts val="0"/>
              </a:spcBef>
              <a:spcAft>
                <a:spcPts val="0"/>
              </a:spcAft>
              <a:buClr>
                <a:schemeClr val="accent1"/>
              </a:buClr>
              <a:buSzPts val="3000"/>
              <a:buNone/>
              <a:defRPr b="1" sz="3000">
                <a:solidFill>
                  <a:schemeClr val="accent1"/>
                </a:solidFill>
              </a:defRPr>
            </a:lvl8pPr>
            <a:lvl9pPr lvl="8">
              <a:spcBef>
                <a:spcPts val="0"/>
              </a:spcBef>
              <a:spcAft>
                <a:spcPts val="0"/>
              </a:spcAft>
              <a:buClr>
                <a:schemeClr val="accent1"/>
              </a:buClr>
              <a:buSzPts val="3000"/>
              <a:buNone/>
              <a:defRPr b="1" sz="3000">
                <a:solidFill>
                  <a:schemeClr val="accent1"/>
                </a:solidFill>
              </a:defRPr>
            </a:lvl9pPr>
          </a:lstStyle>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65" name="Shape 65"/>
        <p:cNvGrpSpPr/>
        <p:nvPr/>
      </p:nvGrpSpPr>
      <p:grpSpPr>
        <a:xfrm>
          <a:off x="0" y="0"/>
          <a:ext cx="0" cy="0"/>
          <a:chOff x="0" y="0"/>
          <a:chExt cx="0" cy="0"/>
        </a:xfrm>
      </p:grpSpPr>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1"/>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69" name="Google Shape;69;p11"/>
          <p:cNvSpPr txBox="1"/>
          <p:nvPr>
            <p:ph idx="1" type="body"/>
          </p:nvPr>
        </p:nvSpPr>
        <p:spPr>
          <a:xfrm>
            <a:off x="3062200" y="575500"/>
            <a:ext cx="2730000" cy="3981000"/>
          </a:xfrm>
          <a:prstGeom prst="rect">
            <a:avLst/>
          </a:prstGeom>
        </p:spPr>
        <p:txBody>
          <a:bodyPr anchorCtr="0" anchor="t" bIns="91425" lIns="91425" spcFirstLastPara="1" rIns="91425" wrap="square" tIns="91425">
            <a:noAutofit/>
          </a:bodyPr>
          <a:lstStyle>
            <a:lvl1pPr indent="-298450" lvl="0" marL="457200">
              <a:spcBef>
                <a:spcPts val="60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70" name="Google Shape;70;p11"/>
          <p:cNvSpPr txBox="1"/>
          <p:nvPr>
            <p:ph idx="2" type="body"/>
          </p:nvPr>
        </p:nvSpPr>
        <p:spPr>
          <a:xfrm>
            <a:off x="5956701" y="575500"/>
            <a:ext cx="2730000" cy="3981000"/>
          </a:xfrm>
          <a:prstGeom prst="rect">
            <a:avLst/>
          </a:prstGeom>
        </p:spPr>
        <p:txBody>
          <a:bodyPr anchorCtr="0" anchor="t" bIns="91425" lIns="91425" spcFirstLastPara="1" rIns="91425" wrap="square" tIns="91425">
            <a:noAutofit/>
          </a:bodyPr>
          <a:lstStyle>
            <a:lvl1pPr indent="-298450" lvl="0" marL="457200">
              <a:spcBef>
                <a:spcPts val="60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
        <p:nvSpPr>
          <p:cNvPr id="71" name="Google Shape;71;p1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72" name="Shape 72"/>
        <p:cNvGrpSpPr/>
        <p:nvPr/>
      </p:nvGrpSpPr>
      <p:grpSpPr>
        <a:xfrm>
          <a:off x="0" y="0"/>
          <a:ext cx="0" cy="0"/>
          <a:chOff x="0" y="0"/>
          <a:chExt cx="0" cy="0"/>
        </a:xfrm>
      </p:grpSpPr>
      <p:sp>
        <p:nvSpPr>
          <p:cNvPr id="73" name="Google Shape;73;p12"/>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 name="Google Shape;74;p12"/>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2"/>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76" name="Google Shape;76;p12"/>
          <p:cNvSpPr txBox="1"/>
          <p:nvPr>
            <p:ph idx="1" type="body"/>
          </p:nvPr>
        </p:nvSpPr>
        <p:spPr>
          <a:xfrm>
            <a:off x="3069325" y="575500"/>
            <a:ext cx="1789800" cy="3981000"/>
          </a:xfrm>
          <a:prstGeom prst="rect">
            <a:avLst/>
          </a:prstGeom>
        </p:spPr>
        <p:txBody>
          <a:bodyPr anchorCtr="0" anchor="t" bIns="91425" lIns="91425" spcFirstLastPara="1" rIns="91425" wrap="square" tIns="91425">
            <a:noAutofit/>
          </a:bodyPr>
          <a:lstStyle>
            <a:lvl1pPr indent="-285750" lvl="0" marL="457200" rtl="0">
              <a:spcBef>
                <a:spcPts val="600"/>
              </a:spcBef>
              <a:spcAft>
                <a:spcPts val="0"/>
              </a:spcAft>
              <a:buSzPts val="900"/>
              <a:buChar char="▪"/>
              <a:defRPr sz="900"/>
            </a:lvl1pPr>
            <a:lvl2pPr indent="-285750" lvl="1" marL="914400" rtl="0">
              <a:spcBef>
                <a:spcPts val="0"/>
              </a:spcBef>
              <a:spcAft>
                <a:spcPts val="0"/>
              </a:spcAft>
              <a:buSzPts val="900"/>
              <a:buChar char="-"/>
              <a:defRPr sz="900"/>
            </a:lvl2pPr>
            <a:lvl3pPr indent="-285750" lvl="2" marL="1371600" rtl="0">
              <a:spcBef>
                <a:spcPts val="0"/>
              </a:spcBef>
              <a:spcAft>
                <a:spcPts val="0"/>
              </a:spcAft>
              <a:buSzPts val="900"/>
              <a:buChar char="-"/>
              <a:defRPr sz="900"/>
            </a:lvl3pPr>
            <a:lvl4pPr indent="-285750" lvl="3" marL="1828800" rtl="0">
              <a:spcBef>
                <a:spcPts val="0"/>
              </a:spcBef>
              <a:spcAft>
                <a:spcPts val="0"/>
              </a:spcAft>
              <a:buSzPts val="900"/>
              <a:buChar char="-"/>
              <a:defRPr sz="900"/>
            </a:lvl4pPr>
            <a:lvl5pPr indent="-285750" lvl="4" marL="2286000" rtl="0">
              <a:spcBef>
                <a:spcPts val="0"/>
              </a:spcBef>
              <a:spcAft>
                <a:spcPts val="0"/>
              </a:spcAft>
              <a:buSzPts val="900"/>
              <a:buChar char="-"/>
              <a:defRPr sz="900"/>
            </a:lvl5pPr>
            <a:lvl6pPr indent="-285750" lvl="5" marL="2743200" rtl="0">
              <a:spcBef>
                <a:spcPts val="0"/>
              </a:spcBef>
              <a:spcAft>
                <a:spcPts val="0"/>
              </a:spcAft>
              <a:buSzPts val="900"/>
              <a:buChar char="-"/>
              <a:defRPr sz="900"/>
            </a:lvl6pPr>
            <a:lvl7pPr indent="-285750" lvl="6" marL="3200400" rtl="0">
              <a:spcBef>
                <a:spcPts val="0"/>
              </a:spcBef>
              <a:spcAft>
                <a:spcPts val="0"/>
              </a:spcAft>
              <a:buSzPts val="900"/>
              <a:buChar char="-"/>
              <a:defRPr sz="900"/>
            </a:lvl7pPr>
            <a:lvl8pPr indent="-285750" lvl="7" marL="3657600" rtl="0">
              <a:spcBef>
                <a:spcPts val="0"/>
              </a:spcBef>
              <a:spcAft>
                <a:spcPts val="0"/>
              </a:spcAft>
              <a:buSzPts val="900"/>
              <a:buChar char="-"/>
              <a:defRPr sz="900"/>
            </a:lvl8pPr>
            <a:lvl9pPr indent="-285750" lvl="8" marL="4114800" rtl="0">
              <a:spcBef>
                <a:spcPts val="0"/>
              </a:spcBef>
              <a:spcAft>
                <a:spcPts val="0"/>
              </a:spcAft>
              <a:buSzPts val="900"/>
              <a:buChar char="-"/>
              <a:defRPr sz="900"/>
            </a:lvl9pPr>
          </a:lstStyle>
          <a:p/>
        </p:txBody>
      </p:sp>
      <p:sp>
        <p:nvSpPr>
          <p:cNvPr id="77" name="Google Shape;77;p12"/>
          <p:cNvSpPr txBox="1"/>
          <p:nvPr>
            <p:ph idx="2" type="body"/>
          </p:nvPr>
        </p:nvSpPr>
        <p:spPr>
          <a:xfrm>
            <a:off x="4951006" y="575500"/>
            <a:ext cx="1789800" cy="3981000"/>
          </a:xfrm>
          <a:prstGeom prst="rect">
            <a:avLst/>
          </a:prstGeom>
        </p:spPr>
        <p:txBody>
          <a:bodyPr anchorCtr="0" anchor="t" bIns="91425" lIns="91425" spcFirstLastPara="1" rIns="91425" wrap="square" tIns="91425">
            <a:noAutofit/>
          </a:bodyPr>
          <a:lstStyle>
            <a:lvl1pPr indent="-285750" lvl="0" marL="457200" rtl="0">
              <a:spcBef>
                <a:spcPts val="600"/>
              </a:spcBef>
              <a:spcAft>
                <a:spcPts val="0"/>
              </a:spcAft>
              <a:buSzPts val="900"/>
              <a:buChar char="▪"/>
              <a:defRPr sz="900"/>
            </a:lvl1pPr>
            <a:lvl2pPr indent="-285750" lvl="1" marL="914400" rtl="0">
              <a:spcBef>
                <a:spcPts val="0"/>
              </a:spcBef>
              <a:spcAft>
                <a:spcPts val="0"/>
              </a:spcAft>
              <a:buSzPts val="900"/>
              <a:buChar char="-"/>
              <a:defRPr sz="900"/>
            </a:lvl2pPr>
            <a:lvl3pPr indent="-285750" lvl="2" marL="1371600" rtl="0">
              <a:spcBef>
                <a:spcPts val="0"/>
              </a:spcBef>
              <a:spcAft>
                <a:spcPts val="0"/>
              </a:spcAft>
              <a:buSzPts val="900"/>
              <a:buChar char="-"/>
              <a:defRPr sz="900"/>
            </a:lvl3pPr>
            <a:lvl4pPr indent="-285750" lvl="3" marL="1828800" rtl="0">
              <a:spcBef>
                <a:spcPts val="0"/>
              </a:spcBef>
              <a:spcAft>
                <a:spcPts val="0"/>
              </a:spcAft>
              <a:buSzPts val="900"/>
              <a:buChar char="-"/>
              <a:defRPr sz="900"/>
            </a:lvl4pPr>
            <a:lvl5pPr indent="-285750" lvl="4" marL="2286000" rtl="0">
              <a:spcBef>
                <a:spcPts val="0"/>
              </a:spcBef>
              <a:spcAft>
                <a:spcPts val="0"/>
              </a:spcAft>
              <a:buSzPts val="900"/>
              <a:buChar char="-"/>
              <a:defRPr sz="900"/>
            </a:lvl5pPr>
            <a:lvl6pPr indent="-285750" lvl="5" marL="2743200" rtl="0">
              <a:spcBef>
                <a:spcPts val="0"/>
              </a:spcBef>
              <a:spcAft>
                <a:spcPts val="0"/>
              </a:spcAft>
              <a:buSzPts val="900"/>
              <a:buChar char="-"/>
              <a:defRPr sz="900"/>
            </a:lvl6pPr>
            <a:lvl7pPr indent="-285750" lvl="6" marL="3200400" rtl="0">
              <a:spcBef>
                <a:spcPts val="0"/>
              </a:spcBef>
              <a:spcAft>
                <a:spcPts val="0"/>
              </a:spcAft>
              <a:buSzPts val="900"/>
              <a:buChar char="-"/>
              <a:defRPr sz="900"/>
            </a:lvl7pPr>
            <a:lvl8pPr indent="-285750" lvl="7" marL="3657600" rtl="0">
              <a:spcBef>
                <a:spcPts val="0"/>
              </a:spcBef>
              <a:spcAft>
                <a:spcPts val="0"/>
              </a:spcAft>
              <a:buSzPts val="900"/>
              <a:buChar char="-"/>
              <a:defRPr sz="900"/>
            </a:lvl8pPr>
            <a:lvl9pPr indent="-285750" lvl="8" marL="4114800" rtl="0">
              <a:spcBef>
                <a:spcPts val="0"/>
              </a:spcBef>
              <a:spcAft>
                <a:spcPts val="0"/>
              </a:spcAft>
              <a:buSzPts val="900"/>
              <a:buChar char="-"/>
              <a:defRPr sz="900"/>
            </a:lvl9pPr>
          </a:lstStyle>
          <a:p/>
        </p:txBody>
      </p:sp>
      <p:sp>
        <p:nvSpPr>
          <p:cNvPr id="78" name="Google Shape;78;p12"/>
          <p:cNvSpPr txBox="1"/>
          <p:nvPr>
            <p:ph idx="3" type="body"/>
          </p:nvPr>
        </p:nvSpPr>
        <p:spPr>
          <a:xfrm>
            <a:off x="6832686" y="575500"/>
            <a:ext cx="1789800" cy="3981000"/>
          </a:xfrm>
          <a:prstGeom prst="rect">
            <a:avLst/>
          </a:prstGeom>
        </p:spPr>
        <p:txBody>
          <a:bodyPr anchorCtr="0" anchor="t" bIns="91425" lIns="91425" spcFirstLastPara="1" rIns="91425" wrap="square" tIns="91425">
            <a:noAutofit/>
          </a:bodyPr>
          <a:lstStyle>
            <a:lvl1pPr indent="-285750" lvl="0" marL="457200" rtl="0">
              <a:spcBef>
                <a:spcPts val="600"/>
              </a:spcBef>
              <a:spcAft>
                <a:spcPts val="0"/>
              </a:spcAft>
              <a:buSzPts val="900"/>
              <a:buChar char="▪"/>
              <a:defRPr sz="900"/>
            </a:lvl1pPr>
            <a:lvl2pPr indent="-285750" lvl="1" marL="914400" rtl="0">
              <a:spcBef>
                <a:spcPts val="0"/>
              </a:spcBef>
              <a:spcAft>
                <a:spcPts val="0"/>
              </a:spcAft>
              <a:buSzPts val="900"/>
              <a:buChar char="-"/>
              <a:defRPr sz="900"/>
            </a:lvl2pPr>
            <a:lvl3pPr indent="-285750" lvl="2" marL="1371600" rtl="0">
              <a:spcBef>
                <a:spcPts val="0"/>
              </a:spcBef>
              <a:spcAft>
                <a:spcPts val="0"/>
              </a:spcAft>
              <a:buSzPts val="900"/>
              <a:buChar char="-"/>
              <a:defRPr sz="900"/>
            </a:lvl3pPr>
            <a:lvl4pPr indent="-285750" lvl="3" marL="1828800" rtl="0">
              <a:spcBef>
                <a:spcPts val="0"/>
              </a:spcBef>
              <a:spcAft>
                <a:spcPts val="0"/>
              </a:spcAft>
              <a:buSzPts val="900"/>
              <a:buChar char="-"/>
              <a:defRPr sz="900"/>
            </a:lvl4pPr>
            <a:lvl5pPr indent="-285750" lvl="4" marL="2286000" rtl="0">
              <a:spcBef>
                <a:spcPts val="0"/>
              </a:spcBef>
              <a:spcAft>
                <a:spcPts val="0"/>
              </a:spcAft>
              <a:buSzPts val="900"/>
              <a:buChar char="-"/>
              <a:defRPr sz="900"/>
            </a:lvl5pPr>
            <a:lvl6pPr indent="-285750" lvl="5" marL="2743200" rtl="0">
              <a:spcBef>
                <a:spcPts val="0"/>
              </a:spcBef>
              <a:spcAft>
                <a:spcPts val="0"/>
              </a:spcAft>
              <a:buSzPts val="900"/>
              <a:buChar char="-"/>
              <a:defRPr sz="900"/>
            </a:lvl6pPr>
            <a:lvl7pPr indent="-285750" lvl="6" marL="3200400" rtl="0">
              <a:spcBef>
                <a:spcPts val="0"/>
              </a:spcBef>
              <a:spcAft>
                <a:spcPts val="0"/>
              </a:spcAft>
              <a:buSzPts val="900"/>
              <a:buChar char="-"/>
              <a:defRPr sz="900"/>
            </a:lvl7pPr>
            <a:lvl8pPr indent="-285750" lvl="7" marL="3657600" rtl="0">
              <a:spcBef>
                <a:spcPts val="0"/>
              </a:spcBef>
              <a:spcAft>
                <a:spcPts val="0"/>
              </a:spcAft>
              <a:buSzPts val="900"/>
              <a:buChar char="-"/>
              <a:defRPr sz="900"/>
            </a:lvl8pPr>
            <a:lvl9pPr indent="-285750" lvl="8" marL="4114800" rtl="0">
              <a:spcBef>
                <a:spcPts val="0"/>
              </a:spcBef>
              <a:spcAft>
                <a:spcPts val="0"/>
              </a:spcAft>
              <a:buSzPts val="900"/>
              <a:buChar char="-"/>
              <a:defRPr sz="900"/>
            </a:lvl9pPr>
          </a:lstStyle>
          <a:p/>
        </p:txBody>
      </p:sp>
      <p:sp>
        <p:nvSpPr>
          <p:cNvPr id="79" name="Google Shape;79;p1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0" name="Shape 80"/>
        <p:cNvGrpSpPr/>
        <p:nvPr/>
      </p:nvGrpSpPr>
      <p:grpSpPr>
        <a:xfrm>
          <a:off x="0" y="0"/>
          <a:ext cx="0" cy="0"/>
          <a:chOff x="0" y="0"/>
          <a:chExt cx="0" cy="0"/>
        </a:xfrm>
      </p:grpSpPr>
      <p:sp>
        <p:nvSpPr>
          <p:cNvPr id="81" name="Google Shape;81;p1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 name="Google Shape;82;p13"/>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84" name="Google Shape;84;p1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5" name="Shape 85"/>
        <p:cNvGrpSpPr/>
        <p:nvPr/>
      </p:nvGrpSpPr>
      <p:grpSpPr>
        <a:xfrm>
          <a:off x="0" y="0"/>
          <a:ext cx="0" cy="0"/>
          <a:chOff x="0" y="0"/>
          <a:chExt cx="0" cy="0"/>
        </a:xfrm>
      </p:grpSpPr>
      <p:sp>
        <p:nvSpPr>
          <p:cNvPr id="86" name="Google Shape;86;p1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3"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6" name="Google Shape;16;p3"/>
          <p:cNvSpPr txBox="1"/>
          <p:nvPr>
            <p:ph type="ctrTitle"/>
          </p:nvPr>
        </p:nvSpPr>
        <p:spPr>
          <a:xfrm>
            <a:off x="277100" y="284200"/>
            <a:ext cx="2024100" cy="36780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2400"/>
              <a:buNone/>
              <a:defRPr>
                <a:solidFill>
                  <a:schemeClr val="accent1"/>
                </a:solidFill>
              </a:defRPr>
            </a:lvl2pPr>
            <a:lvl3pPr lvl="2" rtl="0">
              <a:spcBef>
                <a:spcPts val="0"/>
              </a:spcBef>
              <a:spcAft>
                <a:spcPts val="0"/>
              </a:spcAft>
              <a:buClr>
                <a:schemeClr val="accent1"/>
              </a:buClr>
              <a:buSzPts val="2400"/>
              <a:buNone/>
              <a:defRPr>
                <a:solidFill>
                  <a:schemeClr val="accent1"/>
                </a:solidFill>
              </a:defRPr>
            </a:lvl3pPr>
            <a:lvl4pPr lvl="3" rtl="0">
              <a:spcBef>
                <a:spcPts val="0"/>
              </a:spcBef>
              <a:spcAft>
                <a:spcPts val="0"/>
              </a:spcAft>
              <a:buClr>
                <a:schemeClr val="accent1"/>
              </a:buClr>
              <a:buSzPts val="2400"/>
              <a:buNone/>
              <a:defRPr>
                <a:solidFill>
                  <a:schemeClr val="accent1"/>
                </a:solidFill>
              </a:defRPr>
            </a:lvl4pPr>
            <a:lvl5pPr lvl="4" rtl="0">
              <a:spcBef>
                <a:spcPts val="0"/>
              </a:spcBef>
              <a:spcAft>
                <a:spcPts val="0"/>
              </a:spcAft>
              <a:buClr>
                <a:schemeClr val="accent1"/>
              </a:buClr>
              <a:buSzPts val="2400"/>
              <a:buNone/>
              <a:defRPr>
                <a:solidFill>
                  <a:schemeClr val="accent1"/>
                </a:solidFill>
              </a:defRPr>
            </a:lvl5pPr>
            <a:lvl6pPr lvl="5" rtl="0">
              <a:spcBef>
                <a:spcPts val="0"/>
              </a:spcBef>
              <a:spcAft>
                <a:spcPts val="0"/>
              </a:spcAft>
              <a:buClr>
                <a:schemeClr val="accent1"/>
              </a:buClr>
              <a:buSzPts val="2400"/>
              <a:buNone/>
              <a:defRPr>
                <a:solidFill>
                  <a:schemeClr val="accent1"/>
                </a:solidFill>
              </a:defRPr>
            </a:lvl6pPr>
            <a:lvl7pPr lvl="6" rtl="0">
              <a:spcBef>
                <a:spcPts val="0"/>
              </a:spcBef>
              <a:spcAft>
                <a:spcPts val="0"/>
              </a:spcAft>
              <a:buClr>
                <a:schemeClr val="accent1"/>
              </a:buClr>
              <a:buSzPts val="2400"/>
              <a:buNone/>
              <a:defRPr>
                <a:solidFill>
                  <a:schemeClr val="accent1"/>
                </a:solidFill>
              </a:defRPr>
            </a:lvl7pPr>
            <a:lvl8pPr lvl="7" rtl="0">
              <a:spcBef>
                <a:spcPts val="0"/>
              </a:spcBef>
              <a:spcAft>
                <a:spcPts val="0"/>
              </a:spcAft>
              <a:buClr>
                <a:schemeClr val="accent1"/>
              </a:buClr>
              <a:buSzPts val="2400"/>
              <a:buNone/>
              <a:defRPr>
                <a:solidFill>
                  <a:schemeClr val="accent1"/>
                </a:solidFill>
              </a:defRPr>
            </a:lvl8pPr>
            <a:lvl9pPr lvl="8" rtl="0">
              <a:spcBef>
                <a:spcPts val="0"/>
              </a:spcBef>
              <a:spcAft>
                <a:spcPts val="0"/>
              </a:spcAft>
              <a:buClr>
                <a:schemeClr val="accent1"/>
              </a:buClr>
              <a:buSzPts val="2400"/>
              <a:buNone/>
              <a:defRPr>
                <a:solidFill>
                  <a:schemeClr val="accent1"/>
                </a:solidFill>
              </a:defRPr>
            </a:lvl9pPr>
          </a:lstStyle>
          <a:p/>
        </p:txBody>
      </p:sp>
      <p:sp>
        <p:nvSpPr>
          <p:cNvPr id="17" name="Google Shape;17;p3"/>
          <p:cNvSpPr txBox="1"/>
          <p:nvPr>
            <p:ph idx="1" type="subTitle"/>
          </p:nvPr>
        </p:nvSpPr>
        <p:spPr>
          <a:xfrm>
            <a:off x="277100" y="3983050"/>
            <a:ext cx="20241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i="1" sz="3000">
                <a:solidFill>
                  <a:srgbClr val="999999"/>
                </a:solidFill>
                <a:latin typeface="Georgia"/>
                <a:ea typeface="Georgia"/>
                <a:cs typeface="Georgia"/>
                <a:sym typeface="Georgia"/>
              </a:defRPr>
            </a:lvl9pPr>
          </a:lstStyle>
          <a:p/>
        </p:txBody>
      </p:sp>
      <p:sp>
        <p:nvSpPr>
          <p:cNvPr id="18" name="Google Shape;18;p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of contents">
  <p:cSld name="TITLE_1_2">
    <p:spTree>
      <p:nvGrpSpPr>
        <p:cNvPr id="19" name="Shape 19"/>
        <p:cNvGrpSpPr/>
        <p:nvPr/>
      </p:nvGrpSpPr>
      <p:grpSpPr>
        <a:xfrm>
          <a:off x="0" y="0"/>
          <a:ext cx="0" cy="0"/>
          <a:chOff x="0" y="0"/>
          <a:chExt cx="0" cy="0"/>
        </a:xfrm>
      </p:grpSpPr>
      <p:sp>
        <p:nvSpPr>
          <p:cNvPr id="20" name="Google Shape;20;p4"/>
          <p:cNvSpPr/>
          <p:nvPr/>
        </p:nvSpPr>
        <p:spPr>
          <a:xfrm flipH="1">
            <a:off x="4568412"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 type="subTitle"/>
          </p:nvPr>
        </p:nvSpPr>
        <p:spPr>
          <a:xfrm>
            <a:off x="646550" y="1989500"/>
            <a:ext cx="3246900" cy="2126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400"/>
              <a:buFont typeface="Georgia"/>
              <a:buNone/>
              <a:defRPr i="1">
                <a:solidFill>
                  <a:srgbClr val="FFFFFF"/>
                </a:solidFill>
                <a:latin typeface="Georgia"/>
                <a:ea typeface="Georgia"/>
                <a:cs typeface="Georgia"/>
                <a:sym typeface="Georgia"/>
              </a:defRPr>
            </a:lvl1pPr>
            <a:lvl2pPr lvl="1"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2pPr>
            <a:lvl3pPr lvl="2"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3pPr>
            <a:lvl4pPr lvl="3"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4pPr>
            <a:lvl5pPr lvl="4"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5pPr>
            <a:lvl6pPr lvl="5"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6pPr>
            <a:lvl7pPr lvl="6"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7pPr>
            <a:lvl8pPr lvl="7"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8pPr>
            <a:lvl9pPr lvl="8" rtl="0">
              <a:spcBef>
                <a:spcPts val="0"/>
              </a:spcBef>
              <a:spcAft>
                <a:spcPts val="0"/>
              </a:spcAft>
              <a:buClr>
                <a:srgbClr val="FFFFFF"/>
              </a:buClr>
              <a:buSzPts val="3000"/>
              <a:buFont typeface="Georgia"/>
              <a:buNone/>
              <a:defRPr i="1" sz="3000">
                <a:solidFill>
                  <a:srgbClr val="FFFFFF"/>
                </a:solidFill>
                <a:latin typeface="Georgia"/>
                <a:ea typeface="Georgia"/>
                <a:cs typeface="Georgia"/>
                <a:sym typeface="Georgia"/>
              </a:defRPr>
            </a:lvl9pPr>
          </a:lstStyle>
          <a:p/>
        </p:txBody>
      </p:sp>
      <p:sp>
        <p:nvSpPr>
          <p:cNvPr id="22" name="Google Shape;22;p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 name="Google Shape;24;p4"/>
          <p:cNvSpPr txBox="1"/>
          <p:nvPr>
            <p:ph idx="2" type="body"/>
          </p:nvPr>
        </p:nvSpPr>
        <p:spPr>
          <a:xfrm>
            <a:off x="5130225" y="1016000"/>
            <a:ext cx="3470700" cy="3099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rgbClr val="F67031"/>
              </a:buClr>
              <a:buSzPts val="1800"/>
              <a:buAutoNum type="arabicPeriod"/>
              <a:defRPr sz="1800"/>
            </a:lvl1pPr>
            <a:lvl2pPr indent="-317500" lvl="1" marL="914400" rtl="0">
              <a:spcBef>
                <a:spcPts val="1000"/>
              </a:spcBef>
              <a:spcAft>
                <a:spcPts val="0"/>
              </a:spcAft>
              <a:buSzPts val="1400"/>
              <a:buAutoNum type="alphaLcPeriod"/>
              <a:defRPr>
                <a:solidFill>
                  <a:srgbClr val="999999"/>
                </a:solidFill>
              </a:defRPr>
            </a:lvl2pPr>
            <a:lvl3pPr indent="-317500" lvl="2" marL="1371600" rtl="0">
              <a:spcBef>
                <a:spcPts val="1000"/>
              </a:spcBef>
              <a:spcAft>
                <a:spcPts val="0"/>
              </a:spcAft>
              <a:buSzPts val="1400"/>
              <a:buAutoNum type="romanLcPeriod"/>
              <a:defRPr>
                <a:solidFill>
                  <a:srgbClr val="999999"/>
                </a:solidFill>
              </a:defRPr>
            </a:lvl3pPr>
            <a:lvl4pPr indent="-317500" lvl="3" marL="1828800" rtl="0">
              <a:spcBef>
                <a:spcPts val="1000"/>
              </a:spcBef>
              <a:spcAft>
                <a:spcPts val="0"/>
              </a:spcAft>
              <a:buSzPts val="1400"/>
              <a:buAutoNum type="arabicPeriod"/>
              <a:defRPr>
                <a:solidFill>
                  <a:srgbClr val="999999"/>
                </a:solidFill>
              </a:defRPr>
            </a:lvl4pPr>
            <a:lvl5pPr indent="-317500" lvl="4" marL="2286000" rtl="0">
              <a:spcBef>
                <a:spcPts val="1000"/>
              </a:spcBef>
              <a:spcAft>
                <a:spcPts val="0"/>
              </a:spcAft>
              <a:buClr>
                <a:srgbClr val="999999"/>
              </a:buClr>
              <a:buSzPts val="1400"/>
              <a:buAutoNum type="alphaLcPeriod"/>
              <a:defRPr>
                <a:solidFill>
                  <a:srgbClr val="999999"/>
                </a:solidFill>
              </a:defRPr>
            </a:lvl5pPr>
            <a:lvl6pPr indent="-317500" lvl="5" marL="2743200" rtl="0">
              <a:spcBef>
                <a:spcPts val="1000"/>
              </a:spcBef>
              <a:spcAft>
                <a:spcPts val="0"/>
              </a:spcAft>
              <a:buClr>
                <a:srgbClr val="999999"/>
              </a:buClr>
              <a:buSzPts val="1400"/>
              <a:buAutoNum type="romanLcPeriod"/>
              <a:defRPr>
                <a:solidFill>
                  <a:srgbClr val="999999"/>
                </a:solidFill>
              </a:defRPr>
            </a:lvl6pPr>
            <a:lvl7pPr indent="-317500" lvl="6" marL="3200400" rtl="0">
              <a:spcBef>
                <a:spcPts val="1000"/>
              </a:spcBef>
              <a:spcAft>
                <a:spcPts val="0"/>
              </a:spcAft>
              <a:buClr>
                <a:srgbClr val="999999"/>
              </a:buClr>
              <a:buSzPts val="1400"/>
              <a:buAutoNum type="arabicPeriod"/>
              <a:defRPr>
                <a:solidFill>
                  <a:srgbClr val="999999"/>
                </a:solidFill>
              </a:defRPr>
            </a:lvl7pPr>
            <a:lvl8pPr indent="-317500" lvl="7" marL="3657600" rtl="0">
              <a:spcBef>
                <a:spcPts val="1000"/>
              </a:spcBef>
              <a:spcAft>
                <a:spcPts val="0"/>
              </a:spcAft>
              <a:buClr>
                <a:srgbClr val="999999"/>
              </a:buClr>
              <a:buSzPts val="1400"/>
              <a:buAutoNum type="alphaLcPeriod"/>
              <a:defRPr>
                <a:solidFill>
                  <a:srgbClr val="999999"/>
                </a:solidFill>
              </a:defRPr>
            </a:lvl8pPr>
            <a:lvl9pPr indent="-317500" lvl="8" marL="4114800" rtl="0">
              <a:spcBef>
                <a:spcPts val="1000"/>
              </a:spcBef>
              <a:spcAft>
                <a:spcPts val="1000"/>
              </a:spcAft>
              <a:buClr>
                <a:srgbClr val="999999"/>
              </a:buClr>
              <a:buSzPts val="1400"/>
              <a:buAutoNum type="romanLcPeriod"/>
              <a:defRPr>
                <a:solidFill>
                  <a:srgbClr val="999999"/>
                </a:solidFill>
              </a:defRPr>
            </a:lvl9pPr>
          </a:lstStyle>
          <a:p/>
        </p:txBody>
      </p:sp>
      <p:sp>
        <p:nvSpPr>
          <p:cNvPr id="25" name="Google Shape;25;p4"/>
          <p:cNvSpPr txBox="1"/>
          <p:nvPr>
            <p:ph type="title"/>
          </p:nvPr>
        </p:nvSpPr>
        <p:spPr>
          <a:xfrm>
            <a:off x="646573" y="1016000"/>
            <a:ext cx="3246900" cy="973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6" name="Shape 26"/>
        <p:cNvGrpSpPr/>
        <p:nvPr/>
      </p:nvGrpSpPr>
      <p:grpSpPr>
        <a:xfrm>
          <a:off x="0" y="0"/>
          <a:ext cx="0" cy="0"/>
          <a:chOff x="0" y="0"/>
          <a:chExt cx="0" cy="0"/>
        </a:xfrm>
      </p:grpSpPr>
      <p:sp>
        <p:nvSpPr>
          <p:cNvPr id="27" name="Google Shape;27;p5"/>
          <p:cNvSpPr/>
          <p:nvPr/>
        </p:nvSpPr>
        <p:spPr>
          <a:xfrm flipH="1" rot="5400000">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 name="Google Shape;28;p5"/>
          <p:cNvSpPr/>
          <p:nvPr/>
        </p:nvSpPr>
        <p:spPr>
          <a:xfrm>
            <a:off x="-7125" y="1271275"/>
            <a:ext cx="9151200" cy="3872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5"/>
          <p:cNvSpPr txBox="1"/>
          <p:nvPr>
            <p:ph idx="1" type="body"/>
          </p:nvPr>
        </p:nvSpPr>
        <p:spPr>
          <a:xfrm>
            <a:off x="1847275" y="1704600"/>
            <a:ext cx="5449500" cy="2714700"/>
          </a:xfrm>
          <a:prstGeom prst="rect">
            <a:avLst/>
          </a:prstGeom>
        </p:spPr>
        <p:txBody>
          <a:bodyPr anchorCtr="0" anchor="t" bIns="91425" lIns="91425" spcFirstLastPara="1" rIns="91425" wrap="square" tIns="91425">
            <a:noAutofit/>
          </a:bodyPr>
          <a:lstStyle>
            <a:lvl1pPr indent="-381000" lvl="0" marL="457200" rtl="0" algn="ctr">
              <a:spcBef>
                <a:spcPts val="600"/>
              </a:spcBef>
              <a:spcAft>
                <a:spcPts val="0"/>
              </a:spcAft>
              <a:buSzPts val="2400"/>
              <a:buFont typeface="Georgia"/>
              <a:buChar char="▪"/>
              <a:defRPr i="1" sz="2400">
                <a:latin typeface="Georgia"/>
                <a:ea typeface="Georgia"/>
                <a:cs typeface="Georgia"/>
                <a:sym typeface="Georgia"/>
              </a:defRPr>
            </a:lvl1pPr>
            <a:lvl2pPr indent="-381000" lvl="1" marL="914400" rtl="0" algn="ctr">
              <a:spcBef>
                <a:spcPts val="0"/>
              </a:spcBef>
              <a:spcAft>
                <a:spcPts val="0"/>
              </a:spcAft>
              <a:buSzPts val="2400"/>
              <a:buFont typeface="Georgia"/>
              <a:buChar char="-"/>
              <a:defRPr i="1" sz="2400">
                <a:latin typeface="Georgia"/>
                <a:ea typeface="Georgia"/>
                <a:cs typeface="Georgia"/>
                <a:sym typeface="Georgia"/>
              </a:defRPr>
            </a:lvl2pPr>
            <a:lvl3pPr indent="-381000" lvl="2" marL="1371600" rtl="0" algn="ctr">
              <a:spcBef>
                <a:spcPts val="0"/>
              </a:spcBef>
              <a:spcAft>
                <a:spcPts val="0"/>
              </a:spcAft>
              <a:buSzPts val="2400"/>
              <a:buFont typeface="Georgia"/>
              <a:buChar char="-"/>
              <a:defRPr i="1" sz="2400">
                <a:latin typeface="Georgia"/>
                <a:ea typeface="Georgia"/>
                <a:cs typeface="Georgia"/>
                <a:sym typeface="Georgia"/>
              </a:defRPr>
            </a:lvl3pPr>
            <a:lvl4pPr indent="-381000" lvl="3" marL="1828800" rtl="0" algn="ctr">
              <a:spcBef>
                <a:spcPts val="0"/>
              </a:spcBef>
              <a:spcAft>
                <a:spcPts val="0"/>
              </a:spcAft>
              <a:buSzPts val="2400"/>
              <a:buFont typeface="Georgia"/>
              <a:buChar char="-"/>
              <a:defRPr i="1" sz="2400">
                <a:latin typeface="Georgia"/>
                <a:ea typeface="Georgia"/>
                <a:cs typeface="Georgia"/>
                <a:sym typeface="Georgia"/>
              </a:defRPr>
            </a:lvl4pPr>
            <a:lvl5pPr indent="-381000" lvl="4" marL="2286000" rtl="0" algn="ctr">
              <a:spcBef>
                <a:spcPts val="0"/>
              </a:spcBef>
              <a:spcAft>
                <a:spcPts val="0"/>
              </a:spcAft>
              <a:buSzPts val="2400"/>
              <a:buFont typeface="Georgia"/>
              <a:buChar char="-"/>
              <a:defRPr i="1" sz="2400">
                <a:latin typeface="Georgia"/>
                <a:ea typeface="Georgia"/>
                <a:cs typeface="Georgia"/>
                <a:sym typeface="Georgia"/>
              </a:defRPr>
            </a:lvl5pPr>
            <a:lvl6pPr indent="-381000" lvl="5" marL="2743200" rtl="0" algn="ctr">
              <a:spcBef>
                <a:spcPts val="0"/>
              </a:spcBef>
              <a:spcAft>
                <a:spcPts val="0"/>
              </a:spcAft>
              <a:buSzPts val="2400"/>
              <a:buFont typeface="Georgia"/>
              <a:buChar char="-"/>
              <a:defRPr i="1" sz="2400">
                <a:latin typeface="Georgia"/>
                <a:ea typeface="Georgia"/>
                <a:cs typeface="Georgia"/>
                <a:sym typeface="Georgia"/>
              </a:defRPr>
            </a:lvl6pPr>
            <a:lvl7pPr indent="-381000" lvl="6" marL="3200400" rtl="0" algn="ctr">
              <a:spcBef>
                <a:spcPts val="0"/>
              </a:spcBef>
              <a:spcAft>
                <a:spcPts val="0"/>
              </a:spcAft>
              <a:buSzPts val="2400"/>
              <a:buFont typeface="Georgia"/>
              <a:buChar char="-"/>
              <a:defRPr i="1" sz="2400">
                <a:latin typeface="Georgia"/>
                <a:ea typeface="Georgia"/>
                <a:cs typeface="Georgia"/>
                <a:sym typeface="Georgia"/>
              </a:defRPr>
            </a:lvl7pPr>
            <a:lvl8pPr indent="-381000" lvl="7" marL="3657600" rtl="0" algn="ctr">
              <a:spcBef>
                <a:spcPts val="0"/>
              </a:spcBef>
              <a:spcAft>
                <a:spcPts val="0"/>
              </a:spcAft>
              <a:buSzPts val="2400"/>
              <a:buFont typeface="Georgia"/>
              <a:buChar char="-"/>
              <a:defRPr i="1" sz="2400">
                <a:latin typeface="Georgia"/>
                <a:ea typeface="Georgia"/>
                <a:cs typeface="Georgia"/>
                <a:sym typeface="Georgia"/>
              </a:defRPr>
            </a:lvl8pPr>
            <a:lvl9pPr indent="-381000" lvl="8" marL="4114800" algn="ctr">
              <a:spcBef>
                <a:spcPts val="0"/>
              </a:spcBef>
              <a:spcAft>
                <a:spcPts val="0"/>
              </a:spcAft>
              <a:buSzPts val="2400"/>
              <a:buFont typeface="Georgia"/>
              <a:buChar char="-"/>
              <a:defRPr i="1" sz="2400">
                <a:latin typeface="Georgia"/>
                <a:ea typeface="Georgia"/>
                <a:cs typeface="Georgia"/>
                <a:sym typeface="Georgia"/>
              </a:defRPr>
            </a:lvl9pPr>
          </a:lstStyle>
          <a:p/>
        </p:txBody>
      </p:sp>
      <p:sp>
        <p:nvSpPr>
          <p:cNvPr id="30" name="Google Shape;30;p5"/>
          <p:cNvSpPr txBox="1"/>
          <p:nvPr/>
        </p:nvSpPr>
        <p:spPr>
          <a:xfrm>
            <a:off x="3593400" y="227724"/>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FFFFFF"/>
                </a:solidFill>
                <a:latin typeface="Nunito Sans"/>
                <a:ea typeface="Nunito Sans"/>
                <a:cs typeface="Nunito Sans"/>
                <a:sym typeface="Nunito Sans"/>
              </a:rPr>
              <a:t>“</a:t>
            </a:r>
            <a:endParaRPr sz="7200">
              <a:solidFill>
                <a:srgbClr val="FFFFFF"/>
              </a:solidFill>
              <a:latin typeface="Nunito Sans"/>
              <a:ea typeface="Nunito Sans"/>
              <a:cs typeface="Nunito Sans"/>
              <a:sym typeface="Nunito Sans"/>
            </a:endParaRPr>
          </a:p>
        </p:txBody>
      </p:sp>
      <p:sp>
        <p:nvSpPr>
          <p:cNvPr id="31" name="Google Shape;31;p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32"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6" name="Google Shape;36;p6"/>
          <p:cNvSpPr txBox="1"/>
          <p:nvPr>
            <p:ph idx="1" type="body"/>
          </p:nvPr>
        </p:nvSpPr>
        <p:spPr>
          <a:xfrm>
            <a:off x="3090625" y="575500"/>
            <a:ext cx="5596200" cy="39810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with intro text">
  <p:cSld name="TITLE_AND_BODY_1">
    <p:spTree>
      <p:nvGrpSpPr>
        <p:cNvPr id="38" name="Shape 38"/>
        <p:cNvGrpSpPr/>
        <p:nvPr/>
      </p:nvGrpSpPr>
      <p:grpSpPr>
        <a:xfrm>
          <a:off x="0" y="0"/>
          <a:ext cx="0" cy="0"/>
          <a:chOff x="0" y="0"/>
          <a:chExt cx="0" cy="0"/>
        </a:xfrm>
      </p:grpSpPr>
      <p:sp>
        <p:nvSpPr>
          <p:cNvPr id="39" name="Google Shape;39;p7"/>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 name="Google Shape;40;p7"/>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2" name="Google Shape;42;p7"/>
          <p:cNvSpPr txBox="1"/>
          <p:nvPr>
            <p:ph idx="1" type="body"/>
          </p:nvPr>
        </p:nvSpPr>
        <p:spPr>
          <a:xfrm>
            <a:off x="3090625" y="575500"/>
            <a:ext cx="5596200" cy="12078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1pPr>
            <a:lvl2pPr indent="-330200" lvl="1" marL="914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2pPr>
            <a:lvl3pPr indent="-330200" lvl="2" marL="1371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3pPr>
            <a:lvl4pPr indent="-330200" lvl="3" marL="1828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4pPr>
            <a:lvl5pPr indent="-330200" lvl="4" marL="22860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5pPr>
            <a:lvl6pPr indent="-330200" lvl="5" marL="27432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6pPr>
            <a:lvl7pPr indent="-330200" lvl="6" marL="3200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7pPr>
            <a:lvl8pPr indent="-330200" lvl="7" marL="3657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8pPr>
            <a:lvl9pPr indent="-330200" lvl="8" marL="4114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9pPr>
          </a:lstStyle>
          <a:p/>
        </p:txBody>
      </p:sp>
      <p:sp>
        <p:nvSpPr>
          <p:cNvPr id="43" name="Google Shape;43;p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4" name="Google Shape;44;p7"/>
          <p:cNvSpPr txBox="1"/>
          <p:nvPr>
            <p:ph idx="2" type="body"/>
          </p:nvPr>
        </p:nvSpPr>
        <p:spPr>
          <a:xfrm>
            <a:off x="3090625" y="2004313"/>
            <a:ext cx="5596200" cy="25521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with intro text">
  <p:cSld name="TITLE_AND_BODY_1_2">
    <p:spTree>
      <p:nvGrpSpPr>
        <p:cNvPr id="45" name="Shape 45"/>
        <p:cNvGrpSpPr/>
        <p:nvPr/>
      </p:nvGrpSpPr>
      <p:grpSpPr>
        <a:xfrm>
          <a:off x="0" y="0"/>
          <a:ext cx="0" cy="0"/>
          <a:chOff x="0" y="0"/>
          <a:chExt cx="0" cy="0"/>
        </a:xfrm>
      </p:grpSpPr>
      <p:sp>
        <p:nvSpPr>
          <p:cNvPr id="46" name="Google Shape;46;p8"/>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 name="Google Shape;47;p8"/>
          <p:cNvSpPr/>
          <p:nvPr/>
        </p:nvSpPr>
        <p:spPr>
          <a:xfrm>
            <a:off x="2585475" y="0"/>
            <a:ext cx="6558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9" name="Google Shape;49;p8"/>
          <p:cNvSpPr txBox="1"/>
          <p:nvPr>
            <p:ph idx="1" type="body"/>
          </p:nvPr>
        </p:nvSpPr>
        <p:spPr>
          <a:xfrm>
            <a:off x="3090625" y="575500"/>
            <a:ext cx="5596200" cy="12078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1pPr>
            <a:lvl2pPr indent="-330200" lvl="1" marL="914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2pPr>
            <a:lvl3pPr indent="-330200" lvl="2" marL="1371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3pPr>
            <a:lvl4pPr indent="-330200" lvl="3" marL="1828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4pPr>
            <a:lvl5pPr indent="-330200" lvl="4" marL="22860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5pPr>
            <a:lvl6pPr indent="-330200" lvl="5" marL="27432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6pPr>
            <a:lvl7pPr indent="-330200" lvl="6" marL="32004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7pPr>
            <a:lvl8pPr indent="-330200" lvl="7" marL="36576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8pPr>
            <a:lvl9pPr indent="-330200" lvl="8" marL="4114800" rtl="0">
              <a:spcBef>
                <a:spcPts val="0"/>
              </a:spcBef>
              <a:spcAft>
                <a:spcPts val="0"/>
              </a:spcAft>
              <a:buClr>
                <a:srgbClr val="F67031"/>
              </a:buClr>
              <a:buSzPts val="1600"/>
              <a:buFont typeface="Georgia"/>
              <a:buChar char="-"/>
              <a:defRPr i="1" sz="1600">
                <a:solidFill>
                  <a:srgbClr val="F67031"/>
                </a:solidFill>
                <a:latin typeface="Georgia"/>
                <a:ea typeface="Georgia"/>
                <a:cs typeface="Georgia"/>
                <a:sym typeface="Georgia"/>
              </a:defRPr>
            </a:lvl9pPr>
          </a:lstStyle>
          <a:p/>
        </p:txBody>
      </p:sp>
      <p:sp>
        <p:nvSpPr>
          <p:cNvPr id="50" name="Google Shape;50;p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8"/>
          <p:cNvSpPr txBox="1"/>
          <p:nvPr>
            <p:ph idx="2" type="body"/>
          </p:nvPr>
        </p:nvSpPr>
        <p:spPr>
          <a:xfrm>
            <a:off x="3090625" y="2004325"/>
            <a:ext cx="2727000" cy="25521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
        <p:nvSpPr>
          <p:cNvPr id="52" name="Google Shape;52;p8"/>
          <p:cNvSpPr txBox="1"/>
          <p:nvPr>
            <p:ph idx="3" type="body"/>
          </p:nvPr>
        </p:nvSpPr>
        <p:spPr>
          <a:xfrm>
            <a:off x="5959744" y="2004325"/>
            <a:ext cx="2727000" cy="2552100"/>
          </a:xfrm>
          <a:prstGeom prst="rect">
            <a:avLst/>
          </a:prstGeom>
        </p:spPr>
        <p:txBody>
          <a:bodyPr anchorCtr="0" anchor="t" bIns="91425" lIns="91425" spcFirstLastPara="1" rIns="91425" wrap="square" tIns="91425">
            <a:noAutofit/>
          </a:bodyPr>
          <a:lstStyle>
            <a:lvl1pPr indent="-298450" lvl="0" marL="457200" rtl="0">
              <a:spcBef>
                <a:spcPts val="60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left">
  <p:cSld name="TITLE_AND_BODY_1_1">
    <p:spTree>
      <p:nvGrpSpPr>
        <p:cNvPr id="53" name="Shape 53"/>
        <p:cNvGrpSpPr/>
        <p:nvPr/>
      </p:nvGrpSpPr>
      <p:grpSpPr>
        <a:xfrm>
          <a:off x="0" y="0"/>
          <a:ext cx="0" cy="0"/>
          <a:chOff x="0" y="0"/>
          <a:chExt cx="0" cy="0"/>
        </a:xfrm>
      </p:grpSpPr>
      <p:sp>
        <p:nvSpPr>
          <p:cNvPr id="54" name="Google Shape;54;p9"/>
          <p:cNvSpPr/>
          <p:nvPr/>
        </p:nvSpPr>
        <p:spPr>
          <a:xfrm flipH="1">
            <a:off x="-7125" y="0"/>
            <a:ext cx="2592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9"/>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 name="Google Shape;56;p9"/>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p:txBody>
      </p:sp>
      <p:sp>
        <p:nvSpPr>
          <p:cNvPr id="57" name="Google Shape;57;p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9"/>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half">
  <p:cSld name="TITLE_AND_BODY_1_1_1">
    <p:spTree>
      <p:nvGrpSpPr>
        <p:cNvPr id="59" name="Shape 59"/>
        <p:cNvGrpSpPr/>
        <p:nvPr/>
      </p:nvGrpSpPr>
      <p:grpSpPr>
        <a:xfrm>
          <a:off x="0" y="0"/>
          <a:ext cx="0" cy="0"/>
          <a:chOff x="0" y="0"/>
          <a:chExt cx="0" cy="0"/>
        </a:xfrm>
      </p:grpSpPr>
      <p:sp>
        <p:nvSpPr>
          <p:cNvPr id="60" name="Google Shape;60;p10"/>
          <p:cNvSpPr/>
          <p:nvPr/>
        </p:nvSpPr>
        <p:spPr>
          <a:xfrm flipH="1">
            <a:off x="-688" y="0"/>
            <a:ext cx="4575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0"/>
          <p:cNvSpPr/>
          <p:nvPr/>
        </p:nvSpPr>
        <p:spPr>
          <a:xfrm>
            <a:off x="4574903" y="0"/>
            <a:ext cx="113100" cy="5143500"/>
          </a:xfrm>
          <a:prstGeom prst="rect">
            <a:avLst/>
          </a:prstGeom>
          <a:gradFill>
            <a:gsLst>
              <a:gs pos="0">
                <a:srgbClr val="000014">
                  <a:alpha val="20000"/>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 name="Google Shape;62;p10"/>
          <p:cNvSpPr txBox="1"/>
          <p:nvPr>
            <p:ph type="title"/>
          </p:nvPr>
        </p:nvSpPr>
        <p:spPr>
          <a:xfrm>
            <a:off x="511425" y="575500"/>
            <a:ext cx="3517200" cy="973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67031"/>
              </a:buClr>
              <a:buSzPts val="2400"/>
              <a:buNone/>
              <a:defRPr>
                <a:solidFill>
                  <a:srgbClr val="F67031"/>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p:txBody>
      </p:sp>
      <p:sp>
        <p:nvSpPr>
          <p:cNvPr id="63" name="Google Shape;63;p1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10"/>
          <p:cNvSpPr txBox="1"/>
          <p:nvPr>
            <p:ph idx="1" type="body"/>
          </p:nvPr>
        </p:nvSpPr>
        <p:spPr>
          <a:xfrm>
            <a:off x="511425" y="1598600"/>
            <a:ext cx="3517200" cy="29577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4450" y="575500"/>
            <a:ext cx="2046300" cy="398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p:txBody>
      </p:sp>
      <p:sp>
        <p:nvSpPr>
          <p:cNvPr id="7" name="Google Shape;7;p1"/>
          <p:cNvSpPr txBox="1"/>
          <p:nvPr>
            <p:ph idx="1" type="body"/>
          </p:nvPr>
        </p:nvSpPr>
        <p:spPr>
          <a:xfrm>
            <a:off x="3090625" y="575500"/>
            <a:ext cx="5596200" cy="39810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indent="-317500" lvl="1" marL="9144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indent="-317500" lvl="2" marL="13716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indent="-317500" lvl="3" marL="18288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indent="-317500" lvl="4" marL="22860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indent="-317500" lvl="5" marL="27432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indent="-317500" lvl="6" marL="32004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indent="-317500" lvl="7" marL="36576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indent="-317500" lvl="8" marL="41148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http://www.slidescarnival.com/help-use-presentation-template" TargetMode="External"/><Relationship Id="rId4" Type="http://schemas.openxmlformats.org/officeDocument/2006/relationships/hyperlink" Target="http://www.slidescarnival.com/copyright-and-legal-information" TargetMode="External"/><Relationship Id="rId5" Type="http://schemas.openxmlformats.org/officeDocument/2006/relationships/slide" Target="/ppt/slides/slide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www.google.com/sheets/about/" TargetMode="Externa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hyperlink" Target="http://www.slidescarnival.com/" TargetMode="External"/><Relationship Id="rId4" Type="http://schemas.openxmlformats.org/officeDocument/2006/relationships/hyperlink" Target="http://unsplash.com/" TargetMode="External"/><Relationship Id="rId5" Type="http://schemas.openxmlformats.org/officeDocument/2006/relationships/hyperlink" Target="http://www.duarte.com/slidedoc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s://fontlibrary.org/en/font/nunito-san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www.duarte.com/slidedoc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hyperlink" Target="https://twitter.com/googledocs/status/730087240156643328"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hyperlink" Target="https://www.slidescarnival.com/?utm_source=template"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5"/>
          <p:cNvSpPr txBox="1"/>
          <p:nvPr>
            <p:ph type="ctrTitle"/>
          </p:nvPr>
        </p:nvSpPr>
        <p:spPr>
          <a:xfrm>
            <a:off x="468925" y="2387250"/>
            <a:ext cx="3636600" cy="22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YOUR</a:t>
            </a:r>
            <a:r>
              <a:rPr lang="en"/>
              <a:t> PRESENTATION (OR SLIDEDOC) TITLE</a:t>
            </a:r>
            <a:endParaRPr/>
          </a:p>
        </p:txBody>
      </p:sp>
      <p:grpSp>
        <p:nvGrpSpPr>
          <p:cNvPr id="92" name="Google Shape;92;p15"/>
          <p:cNvGrpSpPr/>
          <p:nvPr/>
        </p:nvGrpSpPr>
        <p:grpSpPr>
          <a:xfrm>
            <a:off x="572752" y="1899264"/>
            <a:ext cx="549262" cy="487982"/>
            <a:chOff x="5292575" y="3681900"/>
            <a:chExt cx="420150" cy="373275"/>
          </a:xfrm>
        </p:grpSpPr>
        <p:sp>
          <p:nvSpPr>
            <p:cNvPr id="93" name="Google Shape;93;p15"/>
            <p:cNvSpPr/>
            <p:nvPr/>
          </p:nvSpPr>
          <p:spPr>
            <a:xfrm>
              <a:off x="5292575" y="3706875"/>
              <a:ext cx="420150" cy="266700"/>
            </a:xfrm>
            <a:custGeom>
              <a:rect b="b" l="l" r="r" t="t"/>
              <a:pathLst>
                <a:path extrusionOk="0" fill="none" h="10668" w="16806">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cap="rnd" cmpd="sng" w="121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5490475" y="3681900"/>
              <a:ext cx="24375" cy="25000"/>
            </a:xfrm>
            <a:custGeom>
              <a:rect b="b" l="l" r="r" t="t"/>
              <a:pathLst>
                <a:path extrusionOk="0" fill="none" h="1000" w="975">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cap="rnd" cmpd="sng" w="121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5358350" y="3973550"/>
              <a:ext cx="60900" cy="81625"/>
            </a:xfrm>
            <a:custGeom>
              <a:rect b="b" l="l" r="r" t="t"/>
              <a:pathLst>
                <a:path extrusionOk="0" fill="none" h="3265" w="2436">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cap="rnd" cmpd="sng" w="121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5586050" y="3973550"/>
              <a:ext cx="60925" cy="81625"/>
            </a:xfrm>
            <a:custGeom>
              <a:rect b="b" l="l" r="r" t="t"/>
              <a:pathLst>
                <a:path extrusionOk="0" fill="none" h="3265" w="2437">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cap="rnd" cmpd="sng" w="121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5316925" y="3731225"/>
              <a:ext cx="371450" cy="218000"/>
            </a:xfrm>
            <a:custGeom>
              <a:rect b="b" l="l" r="r" t="t"/>
              <a:pathLst>
                <a:path extrusionOk="0" fill="none" h="8720" w="14858">
                  <a:moveTo>
                    <a:pt x="1" y="0"/>
                  </a:moveTo>
                  <a:lnTo>
                    <a:pt x="1" y="8719"/>
                  </a:lnTo>
                  <a:lnTo>
                    <a:pt x="14857" y="8719"/>
                  </a:lnTo>
                  <a:lnTo>
                    <a:pt x="14857" y="0"/>
                  </a:lnTo>
                  <a:lnTo>
                    <a:pt x="1" y="0"/>
                  </a:lnTo>
                  <a:close/>
                </a:path>
              </a:pathLst>
            </a:custGeom>
            <a:noFill/>
            <a:ln cap="rnd" cmpd="sng" w="121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a:off x="5380250" y="3784800"/>
              <a:ext cx="230200" cy="115725"/>
            </a:xfrm>
            <a:custGeom>
              <a:rect b="b" l="l" r="r" t="t"/>
              <a:pathLst>
                <a:path extrusionOk="0" fill="none" h="4629" w="9208">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cap="rnd" cmpd="sng" w="121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p:nvPr/>
          </p:nvSpPr>
          <p:spPr>
            <a:xfrm>
              <a:off x="5547700" y="3779925"/>
              <a:ext cx="68825" cy="68825"/>
            </a:xfrm>
            <a:custGeom>
              <a:rect b="b" l="l" r="r" t="t"/>
              <a:pathLst>
                <a:path extrusionOk="0" fill="none" h="2753" w="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cap="rnd" cmpd="sng" w="1217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4"/>
          <p:cNvSpPr txBox="1"/>
          <p:nvPr>
            <p:ph idx="1" type="body"/>
          </p:nvPr>
        </p:nvSpPr>
        <p:spPr>
          <a:xfrm>
            <a:off x="3090625" y="575500"/>
            <a:ext cx="5596200" cy="1207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Try to c</a:t>
            </a:r>
            <a:r>
              <a:rPr lang="en"/>
              <a:t>ommunicate ideas visually using graphs, icons, illustrations, photos… any resource that helps you convey your message at a glance.</a:t>
            </a:r>
            <a:endParaRPr/>
          </a:p>
        </p:txBody>
      </p:sp>
      <p:sp>
        <p:nvSpPr>
          <p:cNvPr id="182" name="Google Shape;182;p24"/>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also split your content</a:t>
            </a:r>
            <a:endParaRPr/>
          </a:p>
        </p:txBody>
      </p:sp>
      <p:sp>
        <p:nvSpPr>
          <p:cNvPr id="183" name="Google Shape;183;p24"/>
          <p:cNvSpPr txBox="1"/>
          <p:nvPr>
            <p:ph idx="2" type="body"/>
          </p:nvPr>
        </p:nvSpPr>
        <p:spPr>
          <a:xfrm>
            <a:off x="3090625" y="2984375"/>
            <a:ext cx="2727000" cy="1572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a:t>White</a:t>
            </a:r>
            <a:endParaRPr b="1"/>
          </a:p>
          <a:p>
            <a:pPr indent="0" lvl="0" marL="0" rtl="0" algn="l">
              <a:spcBef>
                <a:spcPts val="600"/>
              </a:spcBef>
              <a:spcAft>
                <a:spcPts val="0"/>
              </a:spcAft>
              <a:buClr>
                <a:schemeClr val="dk1"/>
              </a:buClr>
              <a:buSzPts val="1100"/>
              <a:buFont typeface="Arial"/>
              <a:buNone/>
            </a:pPr>
            <a:r>
              <a:rPr lang="en"/>
              <a:t>Is the color of milk and fresh snow, the color produced by the combination of all the colors of the visible spectrum.</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84" name="Google Shape;184;p2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5" name="Google Shape;185;p24"/>
          <p:cNvSpPr txBox="1"/>
          <p:nvPr>
            <p:ph idx="3" type="body"/>
          </p:nvPr>
        </p:nvSpPr>
        <p:spPr>
          <a:xfrm>
            <a:off x="5959749" y="2984375"/>
            <a:ext cx="2727000" cy="1572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a:t>Black</a:t>
            </a:r>
            <a:endParaRPr b="1"/>
          </a:p>
          <a:p>
            <a:pPr indent="0" lvl="0" marL="0" rtl="0" algn="l">
              <a:spcBef>
                <a:spcPts val="600"/>
              </a:spcBef>
              <a:spcAft>
                <a:spcPts val="0"/>
              </a:spcAft>
              <a:buClr>
                <a:schemeClr val="dk1"/>
              </a:buClr>
              <a:buSzPts val="1100"/>
              <a:buFont typeface="Arial"/>
              <a:buNone/>
            </a:pPr>
            <a:r>
              <a:rPr lang="en"/>
              <a:t>Is the color of ebony and of outer space. It has been the symbolic color of elegance, solemnity and authority.</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86" name="Google Shape;186;p24"/>
          <p:cNvSpPr/>
          <p:nvPr/>
        </p:nvSpPr>
        <p:spPr>
          <a:xfrm rot="729144">
            <a:off x="3149784" y="2050455"/>
            <a:ext cx="916334" cy="857729"/>
          </a:xfrm>
          <a:prstGeom prst="wedgeEllipseCallout">
            <a:avLst>
              <a:gd fmla="val -20833" name="adj1"/>
              <a:gd fmla="val 62500" name="adj2"/>
            </a:avLst>
          </a:prstGeom>
          <a:solidFill>
            <a:srgbClr val="F670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CD4"/>
              </a:solidFill>
            </a:endParaRPr>
          </a:p>
        </p:txBody>
      </p:sp>
      <p:sp>
        <p:nvSpPr>
          <p:cNvPr id="187" name="Google Shape;187;p24"/>
          <p:cNvSpPr/>
          <p:nvPr/>
        </p:nvSpPr>
        <p:spPr>
          <a:xfrm flipH="1" rot="-773137">
            <a:off x="3569317" y="1821551"/>
            <a:ext cx="992801" cy="929054"/>
          </a:xfrm>
          <a:prstGeom prst="wedgeEllipseCallout">
            <a:avLst>
              <a:gd fmla="val -20833" name="adj1"/>
              <a:gd fmla="val 62500" name="adj2"/>
            </a:avLst>
          </a:prstGeom>
          <a:solidFill>
            <a:srgbClr val="ED0036">
              <a:alpha val="7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CD4"/>
              </a:solidFill>
            </a:endParaRPr>
          </a:p>
        </p:txBody>
      </p:sp>
      <p:sp>
        <p:nvSpPr>
          <p:cNvPr id="188" name="Google Shape;188;p24"/>
          <p:cNvSpPr/>
          <p:nvPr/>
        </p:nvSpPr>
        <p:spPr>
          <a:xfrm rot="729144">
            <a:off x="5994159" y="2111230"/>
            <a:ext cx="916334" cy="857729"/>
          </a:xfrm>
          <a:prstGeom prst="wedgeEllipseCallout">
            <a:avLst>
              <a:gd fmla="val -20833" name="adj1"/>
              <a:gd fmla="val 62500" name="adj2"/>
            </a:avLst>
          </a:prstGeom>
          <a:solidFill>
            <a:srgbClr val="F670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CD4"/>
              </a:solidFill>
            </a:endParaRPr>
          </a:p>
        </p:txBody>
      </p:sp>
      <p:sp>
        <p:nvSpPr>
          <p:cNvPr id="189" name="Google Shape;189;p24"/>
          <p:cNvSpPr/>
          <p:nvPr/>
        </p:nvSpPr>
        <p:spPr>
          <a:xfrm flipH="1" rot="-773137">
            <a:off x="6413692" y="1882326"/>
            <a:ext cx="992801" cy="929054"/>
          </a:xfrm>
          <a:prstGeom prst="wedgeEllipseCallout">
            <a:avLst>
              <a:gd fmla="val -20833" name="adj1"/>
              <a:gd fmla="val 62500" name="adj2"/>
            </a:avLst>
          </a:prstGeom>
          <a:solidFill>
            <a:srgbClr val="FFA400">
              <a:alpha val="7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BCD4"/>
              </a:solidFill>
            </a:endParaRPr>
          </a:p>
        </p:txBody>
      </p:sp>
      <p:grpSp>
        <p:nvGrpSpPr>
          <p:cNvPr id="190" name="Google Shape;190;p24"/>
          <p:cNvGrpSpPr/>
          <p:nvPr/>
        </p:nvGrpSpPr>
        <p:grpSpPr>
          <a:xfrm>
            <a:off x="3868697" y="2123332"/>
            <a:ext cx="394068" cy="325505"/>
            <a:chOff x="5268225" y="4341925"/>
            <a:chExt cx="468850" cy="387275"/>
          </a:xfrm>
        </p:grpSpPr>
        <p:sp>
          <p:nvSpPr>
            <p:cNvPr id="191" name="Google Shape;191;p24"/>
            <p:cNvSpPr/>
            <p:nvPr/>
          </p:nvSpPr>
          <p:spPr>
            <a:xfrm>
              <a:off x="5652425" y="4676800"/>
              <a:ext cx="65775" cy="52400"/>
            </a:xfrm>
            <a:custGeom>
              <a:rect b="b" l="l" r="r" t="t"/>
              <a:pathLst>
                <a:path extrusionOk="0" fill="none" h="2096" w="2631">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4"/>
            <p:cNvSpPr/>
            <p:nvPr/>
          </p:nvSpPr>
          <p:spPr>
            <a:xfrm>
              <a:off x="5287100" y="4676800"/>
              <a:ext cx="65775" cy="52400"/>
            </a:xfrm>
            <a:custGeom>
              <a:rect b="b" l="l" r="r" t="t"/>
              <a:pathLst>
                <a:path extrusionOk="0" fill="none" h="2096" w="2631">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4"/>
            <p:cNvSpPr/>
            <p:nvPr/>
          </p:nvSpPr>
          <p:spPr>
            <a:xfrm>
              <a:off x="5268225" y="4341925"/>
              <a:ext cx="468850" cy="333075"/>
            </a:xfrm>
            <a:custGeom>
              <a:rect b="b" l="l" r="r" t="t"/>
              <a:pathLst>
                <a:path extrusionOk="0" fill="none" h="13323" w="18754">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4"/>
            <p:cNvSpPr/>
            <p:nvPr/>
          </p:nvSpPr>
          <p:spPr>
            <a:xfrm>
              <a:off x="5351025" y="4375400"/>
              <a:ext cx="303250" cy="149825"/>
            </a:xfrm>
            <a:custGeom>
              <a:rect b="b" l="l" r="r" t="t"/>
              <a:pathLst>
                <a:path extrusionOk="0" fill="none" h="5993" w="1213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4"/>
            <p:cNvSpPr/>
            <p:nvPr/>
          </p:nvSpPr>
          <p:spPr>
            <a:xfrm>
              <a:off x="5326675" y="4569025"/>
              <a:ext cx="81000" cy="65175"/>
            </a:xfrm>
            <a:custGeom>
              <a:rect b="b" l="l" r="r" t="t"/>
              <a:pathLst>
                <a:path extrusionOk="0" fill="none" h="2607" w="324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4"/>
            <p:cNvSpPr/>
            <p:nvPr/>
          </p:nvSpPr>
          <p:spPr>
            <a:xfrm>
              <a:off x="5447225" y="4615925"/>
              <a:ext cx="110850" cy="25"/>
            </a:xfrm>
            <a:custGeom>
              <a:rect b="b" l="l" r="r" t="t"/>
              <a:pathLst>
                <a:path extrusionOk="0" fill="none" h="1" w="4434">
                  <a:moveTo>
                    <a:pt x="1" y="0"/>
                  </a:moveTo>
                  <a:lnTo>
                    <a:pt x="443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4"/>
            <p:cNvSpPr/>
            <p:nvPr/>
          </p:nvSpPr>
          <p:spPr>
            <a:xfrm>
              <a:off x="5439925" y="4589125"/>
              <a:ext cx="125450" cy="25"/>
            </a:xfrm>
            <a:custGeom>
              <a:rect b="b" l="l" r="r" t="t"/>
              <a:pathLst>
                <a:path extrusionOk="0" fill="none" h="1" w="5018">
                  <a:moveTo>
                    <a:pt x="1" y="0"/>
                  </a:moveTo>
                  <a:lnTo>
                    <a:pt x="501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4"/>
            <p:cNvSpPr/>
            <p:nvPr/>
          </p:nvSpPr>
          <p:spPr>
            <a:xfrm>
              <a:off x="5597625" y="4569025"/>
              <a:ext cx="81000" cy="65175"/>
            </a:xfrm>
            <a:custGeom>
              <a:rect b="b" l="l" r="r" t="t"/>
              <a:pathLst>
                <a:path extrusionOk="0" fill="none" h="2607" w="324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 name="Google Shape;199;p24"/>
          <p:cNvGrpSpPr/>
          <p:nvPr/>
        </p:nvGrpSpPr>
        <p:grpSpPr>
          <a:xfrm>
            <a:off x="6687470" y="2223751"/>
            <a:ext cx="445255" cy="246182"/>
            <a:chOff x="531800" y="5071350"/>
            <a:chExt cx="529750" cy="292900"/>
          </a:xfrm>
        </p:grpSpPr>
        <p:sp>
          <p:nvSpPr>
            <p:cNvPr id="200" name="Google Shape;200;p24"/>
            <p:cNvSpPr/>
            <p:nvPr/>
          </p:nvSpPr>
          <p:spPr>
            <a:xfrm>
              <a:off x="632875" y="5077450"/>
              <a:ext cx="272200" cy="185725"/>
            </a:xfrm>
            <a:custGeom>
              <a:rect b="b" l="l" r="r" t="t"/>
              <a:pathLst>
                <a:path extrusionOk="0" fill="none" h="7429" w="10888">
                  <a:moveTo>
                    <a:pt x="2947" y="0"/>
                  </a:moveTo>
                  <a:lnTo>
                    <a:pt x="6406" y="7428"/>
                  </a:lnTo>
                  <a:lnTo>
                    <a:pt x="10887" y="2314"/>
                  </a:lnTo>
                  <a:lnTo>
                    <a:pt x="4019" y="2314"/>
                  </a:lnTo>
                  <a:lnTo>
                    <a:pt x="0" y="7428"/>
                  </a:lnTo>
                  <a:lnTo>
                    <a:pt x="6406" y="74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4"/>
            <p:cNvSpPr/>
            <p:nvPr/>
          </p:nvSpPr>
          <p:spPr>
            <a:xfrm>
              <a:off x="886175" y="5071350"/>
              <a:ext cx="74300" cy="191825"/>
            </a:xfrm>
            <a:custGeom>
              <a:rect b="b" l="l" r="r" t="t"/>
              <a:pathLst>
                <a:path extrusionOk="0" fill="none" h="7673" w="2972">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4"/>
            <p:cNvSpPr/>
            <p:nvPr/>
          </p:nvSpPr>
          <p:spPr>
            <a:xfrm>
              <a:off x="531800" y="5162075"/>
              <a:ext cx="202175" cy="202175"/>
            </a:xfrm>
            <a:custGeom>
              <a:rect b="b" l="l" r="r" t="t"/>
              <a:pathLst>
                <a:path extrusionOk="0" fill="none" h="8087" w="8087">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4"/>
            <p:cNvSpPr/>
            <p:nvPr/>
          </p:nvSpPr>
          <p:spPr>
            <a:xfrm>
              <a:off x="859375" y="5162075"/>
              <a:ext cx="202175" cy="202175"/>
            </a:xfrm>
            <a:custGeom>
              <a:rect b="b" l="l" r="r" t="t"/>
              <a:pathLst>
                <a:path extrusionOk="0" fill="none" h="8087" w="8087">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4"/>
            <p:cNvSpPr/>
            <p:nvPr/>
          </p:nvSpPr>
          <p:spPr>
            <a:xfrm>
              <a:off x="676100" y="5071350"/>
              <a:ext cx="86500" cy="7325"/>
            </a:xfrm>
            <a:custGeom>
              <a:rect b="b" l="l" r="r" t="t"/>
              <a:pathLst>
                <a:path extrusionOk="0" fill="none" h="293" w="3460">
                  <a:moveTo>
                    <a:pt x="1" y="1"/>
                  </a:moveTo>
                  <a:lnTo>
                    <a:pt x="3459" y="2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4"/>
            <p:cNvSpPr/>
            <p:nvPr/>
          </p:nvSpPr>
          <p:spPr>
            <a:xfrm>
              <a:off x="941575" y="5244275"/>
              <a:ext cx="37175" cy="37175"/>
            </a:xfrm>
            <a:custGeom>
              <a:rect b="b" l="l" r="r" t="t"/>
              <a:pathLst>
                <a:path extrusionOk="0" fill="none" h="1487" w="1487">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4"/>
            <p:cNvSpPr/>
            <p:nvPr/>
          </p:nvSpPr>
          <p:spPr>
            <a:xfrm>
              <a:off x="614600" y="5244275"/>
              <a:ext cx="37175" cy="37175"/>
            </a:xfrm>
            <a:custGeom>
              <a:rect b="b" l="l" r="r" t="t"/>
              <a:pathLst>
                <a:path extrusionOk="0" fill="none" h="1487" w="1487">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two or three columns</a:t>
            </a:r>
            <a:endParaRPr/>
          </a:p>
        </p:txBody>
      </p:sp>
      <p:sp>
        <p:nvSpPr>
          <p:cNvPr id="212" name="Google Shape;212;p25"/>
          <p:cNvSpPr txBox="1"/>
          <p:nvPr>
            <p:ph idx="1" type="body"/>
          </p:nvPr>
        </p:nvSpPr>
        <p:spPr>
          <a:xfrm>
            <a:off x="3069325" y="1126450"/>
            <a:ext cx="1789800" cy="335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Yellow</a:t>
            </a:r>
            <a:endParaRPr b="1"/>
          </a:p>
          <a:p>
            <a:pPr indent="0" lvl="0" marL="0" rtl="0" algn="l">
              <a:spcBef>
                <a:spcPts val="600"/>
              </a:spcBef>
              <a:spcAft>
                <a:spcPts val="0"/>
              </a:spcAft>
              <a:buNone/>
            </a:pPr>
            <a:r>
              <a:rPr lang="en"/>
              <a:t>Is the color of gold, butter and ripe lemons. In the spectrum of visible light, yellow is found between green and orange.</a:t>
            </a:r>
            <a:endParaRPr/>
          </a:p>
          <a:p>
            <a:pPr indent="0" lvl="0" marL="0" rtl="0" algn="l">
              <a:spcBef>
                <a:spcPts val="600"/>
              </a:spcBef>
              <a:spcAft>
                <a:spcPts val="0"/>
              </a:spcAft>
              <a:buNone/>
            </a:pPr>
            <a:r>
              <a:rPr lang="en"/>
              <a:t>A</a:t>
            </a:r>
            <a:r>
              <a:rPr lang="en"/>
              <a:t>ccording to surveys in Europe, Canada, and the United States, yellow is the color people most often associate with amusement, gentleness, and spontaneity, but also with duplicity, envy, jealousy, avarice, and, in the U.S., with cowardice.</a:t>
            </a:r>
            <a:endParaRPr/>
          </a:p>
          <a:p>
            <a:pPr indent="0" lvl="0" marL="0" rtl="0" algn="l">
              <a:spcBef>
                <a:spcPts val="600"/>
              </a:spcBef>
              <a:spcAft>
                <a:spcPts val="0"/>
              </a:spcAft>
              <a:buNone/>
            </a:pPr>
            <a:r>
              <a:rPr lang="en"/>
              <a:t>It plays an important role in Asian culture, particularly in China, where it is seen as the color of happiness, glory, wisdom, harmony, and culture.</a:t>
            </a:r>
            <a:endParaRPr/>
          </a:p>
        </p:txBody>
      </p:sp>
      <p:sp>
        <p:nvSpPr>
          <p:cNvPr id="213" name="Google Shape;213;p25"/>
          <p:cNvSpPr txBox="1"/>
          <p:nvPr>
            <p:ph idx="2" type="body"/>
          </p:nvPr>
        </p:nvSpPr>
        <p:spPr>
          <a:xfrm>
            <a:off x="4951002" y="1126450"/>
            <a:ext cx="1789800" cy="335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Blue</a:t>
            </a:r>
            <a:endParaRPr b="1"/>
          </a:p>
          <a:p>
            <a:pPr indent="0" lvl="0" marL="0" rtl="0" algn="l">
              <a:spcBef>
                <a:spcPts val="600"/>
              </a:spcBef>
              <a:spcAft>
                <a:spcPts val="0"/>
              </a:spcAft>
              <a:buNone/>
            </a:pPr>
            <a:r>
              <a:rPr lang="en"/>
              <a:t>Is the colour of the clear sky and the deep sea. It is located between violet and green on the optical spectrum.</a:t>
            </a:r>
            <a:endParaRPr/>
          </a:p>
          <a:p>
            <a:pPr indent="0" lvl="0" marL="0" rtl="0" algn="l">
              <a:spcBef>
                <a:spcPts val="600"/>
              </a:spcBef>
              <a:spcAft>
                <a:spcPts val="0"/>
              </a:spcAft>
              <a:buNone/>
            </a:pPr>
            <a:r>
              <a:rPr lang="en"/>
              <a:t>Surveys in the US and Europe show that blue is the colour most commonly associated with harmony, faithfulness, confidence, distance, infinity, the imagination, cold, and sometimes with sadness.</a:t>
            </a:r>
            <a:endParaRPr/>
          </a:p>
          <a:p>
            <a:pPr indent="0" lvl="0" marL="0" rtl="0" algn="l">
              <a:spcBef>
                <a:spcPts val="600"/>
              </a:spcBef>
              <a:spcAft>
                <a:spcPts val="0"/>
              </a:spcAft>
              <a:buNone/>
            </a:pPr>
            <a:r>
              <a:rPr lang="en"/>
              <a:t>In US and European public opinion polls it is the most popular colour, chosen by almost half of both men and women as their favourite colour.</a:t>
            </a:r>
            <a:endParaRPr/>
          </a:p>
        </p:txBody>
      </p:sp>
      <p:sp>
        <p:nvSpPr>
          <p:cNvPr id="214" name="Google Shape;214;p25"/>
          <p:cNvSpPr txBox="1"/>
          <p:nvPr>
            <p:ph idx="3" type="body"/>
          </p:nvPr>
        </p:nvSpPr>
        <p:spPr>
          <a:xfrm>
            <a:off x="6832679" y="1126450"/>
            <a:ext cx="1789800" cy="3353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Red</a:t>
            </a:r>
            <a:endParaRPr b="1"/>
          </a:p>
          <a:p>
            <a:pPr indent="0" lvl="0" marL="0" rtl="0" algn="l">
              <a:spcBef>
                <a:spcPts val="600"/>
              </a:spcBef>
              <a:spcAft>
                <a:spcPts val="0"/>
              </a:spcAft>
              <a:buNone/>
            </a:pPr>
            <a:r>
              <a:rPr lang="en"/>
              <a:t>Is the color of blood, and because of this it has historically been associated with sacrifice, danger and courage. </a:t>
            </a:r>
            <a:endParaRPr/>
          </a:p>
          <a:p>
            <a:pPr indent="0" lvl="0" marL="0" rtl="0" algn="l">
              <a:spcBef>
                <a:spcPts val="600"/>
              </a:spcBef>
              <a:spcAft>
                <a:spcPts val="0"/>
              </a:spcAft>
              <a:buNone/>
            </a:pPr>
            <a:r>
              <a:rPr lang="en"/>
              <a:t>Modern surveys in the United States and Europe show red is also the color most commonly associated with heat, activity, passion, sexuality, anger, love and joy. </a:t>
            </a:r>
            <a:r>
              <a:rPr lang="en">
                <a:solidFill>
                  <a:schemeClr val="dk2"/>
                </a:solidFill>
              </a:rPr>
              <a:t>Red is also a color widely used for getting attention, such as stop signs or royal dresses.</a:t>
            </a:r>
            <a:endParaRPr/>
          </a:p>
          <a:p>
            <a:pPr indent="0" lvl="0" marL="0" rtl="0" algn="l">
              <a:spcBef>
                <a:spcPts val="600"/>
              </a:spcBef>
              <a:spcAft>
                <a:spcPts val="0"/>
              </a:spcAft>
              <a:buNone/>
            </a:pPr>
            <a:r>
              <a:rPr lang="en"/>
              <a:t>In China, India and many other Asian countries it is the color of symbolizing happiness and good fortune. </a:t>
            </a:r>
            <a:endParaRPr/>
          </a:p>
          <a:p>
            <a:pPr indent="0" lvl="0" marL="0" rtl="0" algn="l">
              <a:spcBef>
                <a:spcPts val="600"/>
              </a:spcBef>
              <a:spcAft>
                <a:spcPts val="0"/>
              </a:spcAft>
              <a:buNone/>
            </a:pPr>
            <a:r>
              <a:t/>
            </a:r>
            <a:endParaRPr/>
          </a:p>
        </p:txBody>
      </p:sp>
      <p:sp>
        <p:nvSpPr>
          <p:cNvPr id="215" name="Google Shape;215;p2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16" name="Google Shape;216;p25"/>
          <p:cNvGrpSpPr/>
          <p:nvPr/>
        </p:nvGrpSpPr>
        <p:grpSpPr>
          <a:xfrm>
            <a:off x="3187982" y="708506"/>
            <a:ext cx="433992" cy="422729"/>
            <a:chOff x="5916675" y="927975"/>
            <a:chExt cx="516350" cy="502950"/>
          </a:xfrm>
        </p:grpSpPr>
        <p:sp>
          <p:nvSpPr>
            <p:cNvPr id="217" name="Google Shape;217;p25"/>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25"/>
          <p:cNvGrpSpPr/>
          <p:nvPr/>
        </p:nvGrpSpPr>
        <p:grpSpPr>
          <a:xfrm>
            <a:off x="5030798" y="738175"/>
            <a:ext cx="393060" cy="393060"/>
            <a:chOff x="5941025" y="3634400"/>
            <a:chExt cx="467650" cy="467650"/>
          </a:xfrm>
        </p:grpSpPr>
        <p:sp>
          <p:nvSpPr>
            <p:cNvPr id="220" name="Google Shape;220;p25"/>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5"/>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 name="Google Shape;226;p25"/>
          <p:cNvGrpSpPr/>
          <p:nvPr/>
        </p:nvGrpSpPr>
        <p:grpSpPr>
          <a:xfrm>
            <a:off x="6929141" y="696907"/>
            <a:ext cx="364776" cy="434328"/>
            <a:chOff x="3968275" y="4980625"/>
            <a:chExt cx="379975" cy="452425"/>
          </a:xfrm>
        </p:grpSpPr>
        <p:sp>
          <p:nvSpPr>
            <p:cNvPr id="227" name="Google Shape;227;p25"/>
            <p:cNvSpPr/>
            <p:nvPr/>
          </p:nvSpPr>
          <p:spPr>
            <a:xfrm>
              <a:off x="4168000" y="4980625"/>
              <a:ext cx="85875" cy="102325"/>
            </a:xfrm>
            <a:custGeom>
              <a:rect b="b" l="l" r="r" t="t"/>
              <a:pathLst>
                <a:path extrusionOk="0" fill="none" h="4093" w="3435">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cap="rnd" cmpd="sng" w="121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
            <p:cNvSpPr/>
            <p:nvPr/>
          </p:nvSpPr>
          <p:spPr>
            <a:xfrm>
              <a:off x="3968275" y="5043350"/>
              <a:ext cx="379975" cy="389700"/>
            </a:xfrm>
            <a:custGeom>
              <a:rect b="b" l="l" r="r" t="t"/>
              <a:pathLst>
                <a:path extrusionOk="0" fill="none" h="15588" w="15199">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cap="rnd" cmpd="sng" w="121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5"/>
            <p:cNvSpPr/>
            <p:nvPr/>
          </p:nvSpPr>
          <p:spPr>
            <a:xfrm>
              <a:off x="4031000" y="5150500"/>
              <a:ext cx="54200" cy="61525"/>
            </a:xfrm>
            <a:custGeom>
              <a:rect b="b" l="l" r="r" t="t"/>
              <a:pathLst>
                <a:path extrusionOk="0" fill="none" h="2461" w="2168">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cap="rnd" cmpd="sng" w="121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26"/>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 picture is worth a thousand words</a:t>
            </a:r>
            <a:endParaRPr/>
          </a:p>
        </p:txBody>
      </p:sp>
      <p:sp>
        <p:nvSpPr>
          <p:cNvPr id="235" name="Google Shape;235;p2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36" name="Google Shape;236;p26"/>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t>A complex idea can be conveyed with just a single still image, namely making it possible to absorb large amounts of data quickly.</a:t>
            </a:r>
            <a:endParaRPr/>
          </a:p>
          <a:p>
            <a:pPr indent="0" lvl="0" marL="0" rtl="0" algn="l">
              <a:spcBef>
                <a:spcPts val="6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67031"/>
        </a:solidFill>
      </p:bgPr>
    </p:bg>
    <p:spTree>
      <p:nvGrpSpPr>
        <p:cNvPr id="240" name="Shape 240"/>
        <p:cNvGrpSpPr/>
        <p:nvPr/>
      </p:nvGrpSpPr>
      <p:grpSpPr>
        <a:xfrm>
          <a:off x="0" y="0"/>
          <a:ext cx="0" cy="0"/>
          <a:chOff x="0" y="0"/>
          <a:chExt cx="0" cy="0"/>
        </a:xfrm>
      </p:grpSpPr>
      <p:pic>
        <p:nvPicPr>
          <p:cNvPr descr="aoc7tslb1o8-lauren-mancke.jpg" id="241" name="Google Shape;241;p27"/>
          <p:cNvPicPr preferRelativeResize="0"/>
          <p:nvPr/>
        </p:nvPicPr>
        <p:blipFill>
          <a:blip r:embed="rId3">
            <a:alphaModFix amt="29000"/>
          </a:blip>
          <a:stretch>
            <a:fillRect/>
          </a:stretch>
        </p:blipFill>
        <p:spPr>
          <a:xfrm>
            <a:off x="0" y="0"/>
            <a:ext cx="9144000" cy="5143496"/>
          </a:xfrm>
          <a:prstGeom prst="rect">
            <a:avLst/>
          </a:prstGeom>
          <a:noFill/>
          <a:ln>
            <a:noFill/>
          </a:ln>
        </p:spPr>
      </p:pic>
      <p:sp>
        <p:nvSpPr>
          <p:cNvPr id="242" name="Google Shape;242;p27"/>
          <p:cNvSpPr txBox="1"/>
          <p:nvPr>
            <p:ph idx="4294967295" type="title"/>
          </p:nvPr>
        </p:nvSpPr>
        <p:spPr>
          <a:xfrm>
            <a:off x="617225" y="100"/>
            <a:ext cx="7909500" cy="51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Want big impact?</a:t>
            </a:r>
            <a:r>
              <a:rPr b="1" lang="en" sz="1800"/>
              <a:t> </a:t>
            </a:r>
            <a:r>
              <a:rPr b="1" lang="en" sz="1800"/>
              <a:t>Use big image.</a:t>
            </a:r>
            <a:endParaRPr b="1" sz="1800"/>
          </a:p>
        </p:txBody>
      </p:sp>
      <p:sp>
        <p:nvSpPr>
          <p:cNvPr id="243" name="Google Shape;243;p2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charts to explain your ideas</a:t>
            </a:r>
            <a:endParaRPr/>
          </a:p>
        </p:txBody>
      </p:sp>
      <p:sp>
        <p:nvSpPr>
          <p:cNvPr id="249" name="Google Shape;249;p2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250" name="Google Shape;250;p28"/>
          <p:cNvGrpSpPr/>
          <p:nvPr/>
        </p:nvGrpSpPr>
        <p:grpSpPr>
          <a:xfrm>
            <a:off x="3618600" y="443475"/>
            <a:ext cx="4271950" cy="4256550"/>
            <a:chOff x="3618600" y="537300"/>
            <a:chExt cx="4271950" cy="4256550"/>
          </a:xfrm>
        </p:grpSpPr>
        <p:sp>
          <p:nvSpPr>
            <p:cNvPr id="251" name="Google Shape;251;p28"/>
            <p:cNvSpPr/>
            <p:nvPr/>
          </p:nvSpPr>
          <p:spPr>
            <a:xfrm>
              <a:off x="3680275" y="537300"/>
              <a:ext cx="1906800" cy="19068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None/>
              </a:pPr>
              <a:r>
                <a:rPr lang="en" sz="1000">
                  <a:solidFill>
                    <a:srgbClr val="FFFFFF"/>
                  </a:solidFill>
                  <a:latin typeface="Nunito Sans"/>
                  <a:ea typeface="Nunito Sans"/>
                  <a:cs typeface="Nunito Sans"/>
                  <a:sym typeface="Nunito Sans"/>
                </a:rPr>
                <a:t>Item 1</a:t>
              </a:r>
              <a:endParaRPr sz="1000">
                <a:solidFill>
                  <a:srgbClr val="FFFFFF"/>
                </a:solidFill>
                <a:latin typeface="Nunito Sans"/>
                <a:ea typeface="Nunito Sans"/>
                <a:cs typeface="Nunito Sans"/>
                <a:sym typeface="Nunito Sans"/>
              </a:endParaRPr>
            </a:p>
          </p:txBody>
        </p:sp>
        <p:sp>
          <p:nvSpPr>
            <p:cNvPr id="252" name="Google Shape;252;p28"/>
            <p:cNvSpPr/>
            <p:nvPr/>
          </p:nvSpPr>
          <p:spPr>
            <a:xfrm>
              <a:off x="5983750" y="537300"/>
              <a:ext cx="1906800" cy="1906800"/>
            </a:xfrm>
            <a:prstGeom prst="ellipse">
              <a:avLst/>
            </a:prstGeom>
            <a:solidFill>
              <a:srgbClr val="F670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Clr>
                  <a:schemeClr val="dk1"/>
                </a:buClr>
                <a:buSzPts val="1100"/>
                <a:buFont typeface="Arial"/>
                <a:buNone/>
              </a:pPr>
              <a:r>
                <a:rPr lang="en" sz="1000">
                  <a:solidFill>
                    <a:srgbClr val="FFFFFF"/>
                  </a:solidFill>
                  <a:latin typeface="Nunito Sans"/>
                  <a:ea typeface="Nunito Sans"/>
                  <a:cs typeface="Nunito Sans"/>
                  <a:sym typeface="Nunito Sans"/>
                </a:rPr>
                <a:t>Item 2</a:t>
              </a:r>
              <a:endParaRPr sz="1000">
                <a:solidFill>
                  <a:srgbClr val="FFFFFF"/>
                </a:solidFill>
                <a:latin typeface="Nunito Sans"/>
                <a:ea typeface="Nunito Sans"/>
                <a:cs typeface="Nunito Sans"/>
                <a:sym typeface="Nunito Sans"/>
              </a:endParaRPr>
            </a:p>
          </p:txBody>
        </p:sp>
        <p:sp>
          <p:nvSpPr>
            <p:cNvPr id="253" name="Google Shape;253;p28"/>
            <p:cNvSpPr/>
            <p:nvPr/>
          </p:nvSpPr>
          <p:spPr>
            <a:xfrm>
              <a:off x="3618600" y="2887050"/>
              <a:ext cx="1906800" cy="1906800"/>
            </a:xfrm>
            <a:prstGeom prst="ellipse">
              <a:avLst/>
            </a:prstGeom>
            <a:solidFill>
              <a:srgbClr val="CC412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None/>
              </a:pPr>
              <a:r>
                <a:rPr lang="en" sz="1000">
                  <a:solidFill>
                    <a:srgbClr val="FFFFFF"/>
                  </a:solidFill>
                  <a:latin typeface="Nunito Sans"/>
                  <a:ea typeface="Nunito Sans"/>
                  <a:cs typeface="Nunito Sans"/>
                  <a:sym typeface="Nunito Sans"/>
                </a:rPr>
                <a:t>Item 3</a:t>
              </a:r>
              <a:endParaRPr sz="1000">
                <a:solidFill>
                  <a:srgbClr val="FFFFFF"/>
                </a:solidFill>
                <a:latin typeface="Nunito Sans"/>
                <a:ea typeface="Nunito Sans"/>
                <a:cs typeface="Nunito Sans"/>
                <a:sym typeface="Nunito Sans"/>
              </a:endParaRPr>
            </a:p>
          </p:txBody>
        </p:sp>
        <p:sp>
          <p:nvSpPr>
            <p:cNvPr id="254" name="Google Shape;254;p28"/>
            <p:cNvSpPr/>
            <p:nvPr/>
          </p:nvSpPr>
          <p:spPr>
            <a:xfrm>
              <a:off x="5983750" y="2887050"/>
              <a:ext cx="1906800" cy="1906800"/>
            </a:xfrm>
            <a:prstGeom prst="ellipse">
              <a:avLst/>
            </a:prstGeom>
            <a:solidFill>
              <a:srgbClr val="ED00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None/>
              </a:pPr>
              <a:r>
                <a:t/>
              </a:r>
              <a:endParaRPr sz="1000">
                <a:solidFill>
                  <a:srgbClr val="FFFFFF"/>
                </a:solidFill>
                <a:latin typeface="Nunito Sans"/>
                <a:ea typeface="Nunito Sans"/>
                <a:cs typeface="Nunito Sans"/>
                <a:sym typeface="Nunito Sans"/>
              </a:endParaRPr>
            </a:p>
            <a:p>
              <a:pPr indent="0" lvl="0" marL="0" rtl="0" algn="ctr">
                <a:spcBef>
                  <a:spcPts val="0"/>
                </a:spcBef>
                <a:spcAft>
                  <a:spcPts val="0"/>
                </a:spcAft>
                <a:buNone/>
              </a:pPr>
              <a:r>
                <a:rPr lang="en" sz="1000">
                  <a:solidFill>
                    <a:srgbClr val="FFFFFF"/>
                  </a:solidFill>
                  <a:latin typeface="Nunito Sans"/>
                  <a:ea typeface="Nunito Sans"/>
                  <a:cs typeface="Nunito Sans"/>
                  <a:sym typeface="Nunito Sans"/>
                </a:rPr>
                <a:t>Item 4</a:t>
              </a:r>
              <a:endParaRPr sz="1000">
                <a:solidFill>
                  <a:srgbClr val="FFFFFF"/>
                </a:solidFill>
                <a:latin typeface="Nunito Sans"/>
                <a:ea typeface="Nunito Sans"/>
                <a:cs typeface="Nunito Sans"/>
                <a:sym typeface="Nunito Sans"/>
              </a:endParaRPr>
            </a:p>
          </p:txBody>
        </p:sp>
      </p:grpSp>
      <p:sp>
        <p:nvSpPr>
          <p:cNvPr id="255" name="Google Shape;255;p28"/>
          <p:cNvSpPr/>
          <p:nvPr/>
        </p:nvSpPr>
        <p:spPr>
          <a:xfrm>
            <a:off x="4701175" y="1518350"/>
            <a:ext cx="2106600" cy="2106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Nunito Sans"/>
                <a:ea typeface="Nunito Sans"/>
                <a:cs typeface="Nunito Sans"/>
                <a:sym typeface="Nunito Sans"/>
              </a:rPr>
              <a:t>THE</a:t>
            </a:r>
            <a:endParaRPr>
              <a:solidFill>
                <a:srgbClr val="666666"/>
              </a:solidFill>
              <a:latin typeface="Nunito Sans"/>
              <a:ea typeface="Nunito Sans"/>
              <a:cs typeface="Nunito Sans"/>
              <a:sym typeface="Nunito Sans"/>
            </a:endParaRPr>
          </a:p>
          <a:p>
            <a:pPr indent="0" lvl="0" marL="0" rtl="0" algn="ctr">
              <a:spcBef>
                <a:spcPts val="0"/>
              </a:spcBef>
              <a:spcAft>
                <a:spcPts val="0"/>
              </a:spcAft>
              <a:buNone/>
            </a:pPr>
            <a:r>
              <a:rPr lang="en">
                <a:solidFill>
                  <a:srgbClr val="666666"/>
                </a:solidFill>
                <a:latin typeface="Nunito Sans"/>
                <a:ea typeface="Nunito Sans"/>
                <a:cs typeface="Nunito Sans"/>
                <a:sym typeface="Nunito Sans"/>
              </a:rPr>
              <a:t>CONCEPT</a:t>
            </a:r>
            <a:endParaRPr>
              <a:solidFill>
                <a:srgbClr val="666666"/>
              </a:solidFill>
              <a:latin typeface="Nunito Sans"/>
              <a:ea typeface="Nunito Sans"/>
              <a:cs typeface="Nunito Sans"/>
              <a:sym typeface="Nunito Sans"/>
            </a:endParaRPr>
          </a:p>
        </p:txBody>
      </p:sp>
      <p:sp>
        <p:nvSpPr>
          <p:cNvPr id="256" name="Google Shape;256;p28"/>
          <p:cNvSpPr/>
          <p:nvPr/>
        </p:nvSpPr>
        <p:spPr>
          <a:xfrm>
            <a:off x="4840050" y="1651475"/>
            <a:ext cx="1829100" cy="1829100"/>
          </a:xfrm>
          <a:prstGeom prst="donut">
            <a:avLst>
              <a:gd fmla="val 11468"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7" name="Google Shape;257;p28"/>
          <p:cNvGrpSpPr/>
          <p:nvPr/>
        </p:nvGrpSpPr>
        <p:grpSpPr>
          <a:xfrm>
            <a:off x="6789409" y="3442823"/>
            <a:ext cx="304009" cy="326513"/>
            <a:chOff x="616425" y="2329600"/>
            <a:chExt cx="361700" cy="388475"/>
          </a:xfrm>
        </p:grpSpPr>
        <p:sp>
          <p:nvSpPr>
            <p:cNvPr id="258" name="Google Shape;258;p28"/>
            <p:cNvSpPr/>
            <p:nvPr/>
          </p:nvSpPr>
          <p:spPr>
            <a:xfrm>
              <a:off x="616425" y="2329600"/>
              <a:ext cx="361700" cy="388475"/>
            </a:xfrm>
            <a:custGeom>
              <a:rect b="b" l="l" r="r" t="t"/>
              <a:pathLst>
                <a:path extrusionOk="0" fill="none" h="15539" w="14468">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p:nvPr/>
          </p:nvSpPr>
          <p:spPr>
            <a:xfrm>
              <a:off x="704725" y="2545750"/>
              <a:ext cx="185125" cy="25"/>
            </a:xfrm>
            <a:custGeom>
              <a:rect b="b" l="l" r="r" t="t"/>
              <a:pathLst>
                <a:path extrusionOk="0" fill="none" h="1" w="7405">
                  <a:moveTo>
                    <a:pt x="7404"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8"/>
            <p:cNvSpPr/>
            <p:nvPr/>
          </p:nvSpPr>
          <p:spPr>
            <a:xfrm>
              <a:off x="811875" y="2626125"/>
              <a:ext cx="31075" cy="31075"/>
            </a:xfrm>
            <a:custGeom>
              <a:rect b="b" l="l" r="r" t="t"/>
              <a:pathLst>
                <a:path extrusionOk="0" fill="none" h="1243" w="1243">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8"/>
            <p:cNvSpPr/>
            <p:nvPr/>
          </p:nvSpPr>
          <p:spPr>
            <a:xfrm>
              <a:off x="751000" y="2568275"/>
              <a:ext cx="54200" cy="53600"/>
            </a:xfrm>
            <a:custGeom>
              <a:rect b="b" l="l" r="r" t="t"/>
              <a:pathLst>
                <a:path extrusionOk="0" fill="none" h="2144" w="2168">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8"/>
            <p:cNvSpPr/>
            <p:nvPr/>
          </p:nvSpPr>
          <p:spPr>
            <a:xfrm>
              <a:off x="769875" y="2662650"/>
              <a:ext cx="23775" cy="23775"/>
            </a:xfrm>
            <a:custGeom>
              <a:rect b="b" l="l" r="r" t="t"/>
              <a:pathLst>
                <a:path extrusionOk="0" fill="none" h="951" w="951">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
            <p:cNvSpPr/>
            <p:nvPr/>
          </p:nvSpPr>
          <p:spPr>
            <a:xfrm>
              <a:off x="799700" y="2503125"/>
              <a:ext cx="24375" cy="23775"/>
            </a:xfrm>
            <a:custGeom>
              <a:rect b="b" l="l" r="r" t="t"/>
              <a:pathLst>
                <a:path extrusionOk="0" fill="none" h="951" w="975">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p:nvPr/>
          </p:nvSpPr>
          <p:spPr>
            <a:xfrm>
              <a:off x="766825" y="2388050"/>
              <a:ext cx="60925" cy="25"/>
            </a:xfrm>
            <a:custGeom>
              <a:rect b="b" l="l" r="r" t="t"/>
              <a:pathLst>
                <a:path extrusionOk="0" fill="none" h="1" w="2437">
                  <a:moveTo>
                    <a:pt x="2436"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
            <p:cNvSpPr/>
            <p:nvPr/>
          </p:nvSpPr>
          <p:spPr>
            <a:xfrm>
              <a:off x="769875" y="2456250"/>
              <a:ext cx="31075" cy="31075"/>
            </a:xfrm>
            <a:custGeom>
              <a:rect b="b" l="l" r="r" t="t"/>
              <a:pathLst>
                <a:path extrusionOk="0" fill="none" h="1243" w="1243">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 name="Google Shape;266;p28"/>
          <p:cNvGrpSpPr/>
          <p:nvPr/>
        </p:nvGrpSpPr>
        <p:grpSpPr>
          <a:xfrm>
            <a:off x="4411981" y="3472329"/>
            <a:ext cx="397136" cy="305017"/>
            <a:chOff x="568950" y="3686775"/>
            <a:chExt cx="472500" cy="362900"/>
          </a:xfrm>
        </p:grpSpPr>
        <p:sp>
          <p:nvSpPr>
            <p:cNvPr id="267" name="Google Shape;267;p28"/>
            <p:cNvSpPr/>
            <p:nvPr/>
          </p:nvSpPr>
          <p:spPr>
            <a:xfrm>
              <a:off x="568950" y="3686775"/>
              <a:ext cx="472500" cy="362900"/>
            </a:xfrm>
            <a:custGeom>
              <a:rect b="b" l="l" r="r" t="t"/>
              <a:pathLst>
                <a:path extrusionOk="0" fill="none" h="14516" w="1890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8"/>
            <p:cNvSpPr/>
            <p:nvPr/>
          </p:nvSpPr>
          <p:spPr>
            <a:xfrm>
              <a:off x="645650" y="3820725"/>
              <a:ext cx="34125" cy="34125"/>
            </a:xfrm>
            <a:custGeom>
              <a:rect b="b" l="l" r="r" t="t"/>
              <a:pathLst>
                <a:path extrusionOk="0" fill="none" h="1365" w="1365">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8"/>
            <p:cNvSpPr/>
            <p:nvPr/>
          </p:nvSpPr>
          <p:spPr>
            <a:xfrm>
              <a:off x="747950" y="3753750"/>
              <a:ext cx="85275" cy="12200"/>
            </a:xfrm>
            <a:custGeom>
              <a:rect b="b" l="l" r="r" t="t"/>
              <a:pathLst>
                <a:path extrusionOk="0" fill="none" h="488" w="3411">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 name="Google Shape;270;p28"/>
          <p:cNvGrpSpPr/>
          <p:nvPr/>
        </p:nvGrpSpPr>
        <p:grpSpPr>
          <a:xfrm>
            <a:off x="6775077" y="1071253"/>
            <a:ext cx="332670" cy="332670"/>
            <a:chOff x="6649150" y="309350"/>
            <a:chExt cx="395800" cy="395800"/>
          </a:xfrm>
        </p:grpSpPr>
        <p:sp>
          <p:nvSpPr>
            <p:cNvPr id="271" name="Google Shape;271;p28"/>
            <p:cNvSpPr/>
            <p:nvPr/>
          </p:nvSpPr>
          <p:spPr>
            <a:xfrm>
              <a:off x="6649150" y="309350"/>
              <a:ext cx="395800" cy="395800"/>
            </a:xfrm>
            <a:custGeom>
              <a:rect b="b" l="l" r="r" t="t"/>
              <a:pathLst>
                <a:path extrusionOk="0" fill="none" h="15832" w="15832">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8"/>
            <p:cNvSpPr/>
            <p:nvPr/>
          </p:nvSpPr>
          <p:spPr>
            <a:xfrm>
              <a:off x="6673500" y="333700"/>
              <a:ext cx="347100" cy="347100"/>
            </a:xfrm>
            <a:custGeom>
              <a:rect b="b" l="l" r="r" t="t"/>
              <a:pathLst>
                <a:path extrusionOk="0" fill="none" h="13884" w="13884">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8"/>
            <p:cNvSpPr/>
            <p:nvPr/>
          </p:nvSpPr>
          <p:spPr>
            <a:xfrm>
              <a:off x="6848850" y="397625"/>
              <a:ext cx="54825" cy="169300"/>
            </a:xfrm>
            <a:custGeom>
              <a:rect b="b" l="l" r="r" t="t"/>
              <a:pathLst>
                <a:path extrusionOk="0" fill="none" h="6772" w="2193">
                  <a:moveTo>
                    <a:pt x="1" y="1"/>
                  </a:moveTo>
                  <a:lnTo>
                    <a:pt x="1" y="4580"/>
                  </a:lnTo>
                  <a:lnTo>
                    <a:pt x="2193" y="677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8"/>
            <p:cNvSpPr/>
            <p:nvPr/>
          </p:nvSpPr>
          <p:spPr>
            <a:xfrm>
              <a:off x="6847025" y="333700"/>
              <a:ext cx="25" cy="29250"/>
            </a:xfrm>
            <a:custGeom>
              <a:rect b="b" l="l" r="r" t="t"/>
              <a:pathLst>
                <a:path extrusionOk="0" fill="none" h="1170" w="1">
                  <a:moveTo>
                    <a:pt x="1" y="1170"/>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8"/>
            <p:cNvSpPr/>
            <p:nvPr/>
          </p:nvSpPr>
          <p:spPr>
            <a:xfrm>
              <a:off x="6760575" y="356850"/>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8"/>
            <p:cNvSpPr/>
            <p:nvPr/>
          </p:nvSpPr>
          <p:spPr>
            <a:xfrm>
              <a:off x="6760575" y="356850"/>
              <a:ext cx="14025" cy="24975"/>
            </a:xfrm>
            <a:custGeom>
              <a:rect b="b" l="l" r="r" t="t"/>
              <a:pathLst>
                <a:path extrusionOk="0" fill="none" h="999" w="561">
                  <a:moveTo>
                    <a:pt x="1" y="0"/>
                  </a:moveTo>
                  <a:lnTo>
                    <a:pt x="561"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8"/>
            <p:cNvSpPr/>
            <p:nvPr/>
          </p:nvSpPr>
          <p:spPr>
            <a:xfrm>
              <a:off x="6696650" y="420775"/>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8"/>
            <p:cNvSpPr/>
            <p:nvPr/>
          </p:nvSpPr>
          <p:spPr>
            <a:xfrm>
              <a:off x="6696650" y="420775"/>
              <a:ext cx="24975" cy="14025"/>
            </a:xfrm>
            <a:custGeom>
              <a:rect b="b" l="l" r="r" t="t"/>
              <a:pathLst>
                <a:path extrusionOk="0" fill="none" h="561" w="999">
                  <a:moveTo>
                    <a:pt x="0" y="0"/>
                  </a:moveTo>
                  <a:lnTo>
                    <a:pt x="999" y="56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8"/>
            <p:cNvSpPr/>
            <p:nvPr/>
          </p:nvSpPr>
          <p:spPr>
            <a:xfrm>
              <a:off x="6673500" y="507225"/>
              <a:ext cx="29250" cy="25"/>
            </a:xfrm>
            <a:custGeom>
              <a:rect b="b" l="l" r="r" t="t"/>
              <a:pathLst>
                <a:path extrusionOk="0" fill="none" h="1" w="1170">
                  <a:moveTo>
                    <a:pt x="1" y="1"/>
                  </a:moveTo>
                  <a:lnTo>
                    <a:pt x="117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8"/>
            <p:cNvSpPr/>
            <p:nvPr/>
          </p:nvSpPr>
          <p:spPr>
            <a:xfrm>
              <a:off x="6696650" y="593700"/>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8"/>
            <p:cNvSpPr/>
            <p:nvPr/>
          </p:nvSpPr>
          <p:spPr>
            <a:xfrm>
              <a:off x="6696650" y="579700"/>
              <a:ext cx="24975" cy="14025"/>
            </a:xfrm>
            <a:custGeom>
              <a:rect b="b" l="l" r="r" t="t"/>
              <a:pathLst>
                <a:path extrusionOk="0" fill="none" h="561" w="999">
                  <a:moveTo>
                    <a:pt x="0" y="560"/>
                  </a:moveTo>
                  <a:lnTo>
                    <a:pt x="999"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8"/>
            <p:cNvSpPr/>
            <p:nvPr/>
          </p:nvSpPr>
          <p:spPr>
            <a:xfrm>
              <a:off x="6760575" y="632675"/>
              <a:ext cx="14025" cy="24975"/>
            </a:xfrm>
            <a:custGeom>
              <a:rect b="b" l="l" r="r" t="t"/>
              <a:pathLst>
                <a:path extrusionOk="0" fill="none" h="999" w="561">
                  <a:moveTo>
                    <a:pt x="1" y="999"/>
                  </a:moveTo>
                  <a:lnTo>
                    <a:pt x="56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8"/>
            <p:cNvSpPr/>
            <p:nvPr/>
          </p:nvSpPr>
          <p:spPr>
            <a:xfrm>
              <a:off x="6760575" y="657625"/>
              <a:ext cx="25" cy="25"/>
            </a:xfrm>
            <a:custGeom>
              <a:rect b="b" l="l" r="r" t="t"/>
              <a:pathLst>
                <a:path extrusionOk="0" fill="none" h="1" w="1">
                  <a:moveTo>
                    <a:pt x="1" y="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8"/>
            <p:cNvSpPr/>
            <p:nvPr/>
          </p:nvSpPr>
          <p:spPr>
            <a:xfrm>
              <a:off x="6847025" y="651550"/>
              <a:ext cx="25" cy="29250"/>
            </a:xfrm>
            <a:custGeom>
              <a:rect b="b" l="l" r="r" t="t"/>
              <a:pathLst>
                <a:path extrusionOk="0" fill="none" h="1170" w="1">
                  <a:moveTo>
                    <a:pt x="1" y="0"/>
                  </a:moveTo>
                  <a:lnTo>
                    <a:pt x="1" y="116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8"/>
            <p:cNvSpPr/>
            <p:nvPr/>
          </p:nvSpPr>
          <p:spPr>
            <a:xfrm>
              <a:off x="6919500" y="632675"/>
              <a:ext cx="14025" cy="24975"/>
            </a:xfrm>
            <a:custGeom>
              <a:rect b="b" l="l" r="r" t="t"/>
              <a:pathLst>
                <a:path extrusionOk="0" fill="none" h="999" w="561">
                  <a:moveTo>
                    <a:pt x="560" y="999"/>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8"/>
            <p:cNvSpPr/>
            <p:nvPr/>
          </p:nvSpPr>
          <p:spPr>
            <a:xfrm>
              <a:off x="6933500" y="657625"/>
              <a:ext cx="25" cy="25"/>
            </a:xfrm>
            <a:custGeom>
              <a:rect b="b" l="l" r="r" t="t"/>
              <a:pathLst>
                <a:path extrusionOk="0" fill="none" h="1" w="1">
                  <a:moveTo>
                    <a:pt x="0"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8"/>
            <p:cNvSpPr/>
            <p:nvPr/>
          </p:nvSpPr>
          <p:spPr>
            <a:xfrm>
              <a:off x="6972475" y="579700"/>
              <a:ext cx="24975" cy="14025"/>
            </a:xfrm>
            <a:custGeom>
              <a:rect b="b" l="l" r="r" t="t"/>
              <a:pathLst>
                <a:path extrusionOk="0" fill="none" h="561" w="999">
                  <a:moveTo>
                    <a:pt x="999" y="56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8"/>
            <p:cNvSpPr/>
            <p:nvPr/>
          </p:nvSpPr>
          <p:spPr>
            <a:xfrm>
              <a:off x="6997425" y="593700"/>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8"/>
            <p:cNvSpPr/>
            <p:nvPr/>
          </p:nvSpPr>
          <p:spPr>
            <a:xfrm>
              <a:off x="6991350" y="507225"/>
              <a:ext cx="29250" cy="25"/>
            </a:xfrm>
            <a:custGeom>
              <a:rect b="b" l="l" r="r" t="t"/>
              <a:pathLst>
                <a:path extrusionOk="0" fill="none" h="1" w="1170">
                  <a:moveTo>
                    <a:pt x="116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8"/>
            <p:cNvSpPr/>
            <p:nvPr/>
          </p:nvSpPr>
          <p:spPr>
            <a:xfrm>
              <a:off x="6972475" y="420775"/>
              <a:ext cx="24975" cy="14025"/>
            </a:xfrm>
            <a:custGeom>
              <a:rect b="b" l="l" r="r" t="t"/>
              <a:pathLst>
                <a:path extrusionOk="0" fill="none" h="561" w="999">
                  <a:moveTo>
                    <a:pt x="0" y="561"/>
                  </a:moveTo>
                  <a:lnTo>
                    <a:pt x="999"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8"/>
            <p:cNvSpPr/>
            <p:nvPr/>
          </p:nvSpPr>
          <p:spPr>
            <a:xfrm>
              <a:off x="6997425" y="420775"/>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8"/>
            <p:cNvSpPr/>
            <p:nvPr/>
          </p:nvSpPr>
          <p:spPr>
            <a:xfrm>
              <a:off x="6919500" y="356850"/>
              <a:ext cx="14025" cy="24975"/>
            </a:xfrm>
            <a:custGeom>
              <a:rect b="b" l="l" r="r" t="t"/>
              <a:pathLst>
                <a:path extrusionOk="0" fill="none" h="999" w="561">
                  <a:moveTo>
                    <a:pt x="560" y="0"/>
                  </a:moveTo>
                  <a:lnTo>
                    <a:pt x="0"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8"/>
            <p:cNvSpPr/>
            <p:nvPr/>
          </p:nvSpPr>
          <p:spPr>
            <a:xfrm>
              <a:off x="6933500" y="356850"/>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28"/>
          <p:cNvGrpSpPr/>
          <p:nvPr/>
        </p:nvGrpSpPr>
        <p:grpSpPr>
          <a:xfrm>
            <a:off x="4502566" y="1066399"/>
            <a:ext cx="215966" cy="342399"/>
            <a:chOff x="6718575" y="2318625"/>
            <a:chExt cx="256950" cy="407375"/>
          </a:xfrm>
        </p:grpSpPr>
        <p:sp>
          <p:nvSpPr>
            <p:cNvPr id="295" name="Google Shape;295;p28"/>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8"/>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8"/>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8"/>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8"/>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8"/>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8"/>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29"/>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tables to compare data</a:t>
            </a:r>
            <a:endParaRPr/>
          </a:p>
        </p:txBody>
      </p:sp>
      <p:graphicFrame>
        <p:nvGraphicFramePr>
          <p:cNvPr id="308" name="Google Shape;308;p29"/>
          <p:cNvGraphicFramePr/>
          <p:nvPr/>
        </p:nvGraphicFramePr>
        <p:xfrm>
          <a:off x="3180700" y="2094606"/>
          <a:ext cx="3000000" cy="3000000"/>
        </p:xfrm>
        <a:graphic>
          <a:graphicData uri="http://schemas.openxmlformats.org/drawingml/2006/table">
            <a:tbl>
              <a:tblPr>
                <a:noFill/>
                <a:tableStyleId>{6F3CEC40-37BC-4507-A047-47C316465554}</a:tableStyleId>
              </a:tblPr>
              <a:tblGrid>
                <a:gridCol w="1360650"/>
                <a:gridCol w="1360650"/>
                <a:gridCol w="1360650"/>
                <a:gridCol w="1360650"/>
              </a:tblGrid>
              <a:tr h="603200">
                <a:tc>
                  <a:txBody>
                    <a:bodyPr/>
                    <a:lstStyle/>
                    <a:p>
                      <a:pPr indent="0" lvl="0" marL="0" rtl="0" algn="l">
                        <a:spcBef>
                          <a:spcPts val="0"/>
                        </a:spcBef>
                        <a:spcAft>
                          <a:spcPts val="0"/>
                        </a:spcAft>
                        <a:buNone/>
                      </a:pPr>
                      <a:r>
                        <a:t/>
                      </a:r>
                      <a:endParaRPr>
                        <a:solidFill>
                          <a:srgbClr val="666666"/>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100">
                          <a:solidFill>
                            <a:srgbClr val="666666"/>
                          </a:solidFill>
                          <a:latin typeface="Nunito Sans"/>
                          <a:ea typeface="Nunito Sans"/>
                          <a:cs typeface="Nunito Sans"/>
                          <a:sym typeface="Nunito Sans"/>
                        </a:rPr>
                        <a:t>A</a:t>
                      </a:r>
                      <a:endParaRPr sz="1100">
                        <a:solidFill>
                          <a:srgbClr val="666666"/>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100">
                          <a:solidFill>
                            <a:srgbClr val="666666"/>
                          </a:solidFill>
                          <a:latin typeface="Nunito Sans"/>
                          <a:ea typeface="Nunito Sans"/>
                          <a:cs typeface="Nunito Sans"/>
                          <a:sym typeface="Nunito Sans"/>
                        </a:rPr>
                        <a:t>B</a:t>
                      </a:r>
                      <a:endParaRPr sz="1100">
                        <a:solidFill>
                          <a:srgbClr val="666666"/>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1100">
                          <a:solidFill>
                            <a:srgbClr val="666666"/>
                          </a:solidFill>
                          <a:latin typeface="Nunito Sans"/>
                          <a:ea typeface="Nunito Sans"/>
                          <a:cs typeface="Nunito Sans"/>
                          <a:sym typeface="Nunito Sans"/>
                        </a:rPr>
                        <a:t>C</a:t>
                      </a:r>
                      <a:endParaRPr sz="1100">
                        <a:solidFill>
                          <a:srgbClr val="666666"/>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r>
              <a:tr h="603200">
                <a:tc>
                  <a:txBody>
                    <a:bodyPr/>
                    <a:lstStyle/>
                    <a:p>
                      <a:pPr indent="0" lvl="0" marL="0" rtl="0" algn="r">
                        <a:spcBef>
                          <a:spcPts val="0"/>
                        </a:spcBef>
                        <a:spcAft>
                          <a:spcPts val="0"/>
                        </a:spcAft>
                        <a:buNone/>
                      </a:pPr>
                      <a:r>
                        <a:rPr lang="en" sz="1100">
                          <a:solidFill>
                            <a:srgbClr val="666666"/>
                          </a:solidFill>
                          <a:latin typeface="Nunito Sans"/>
                          <a:ea typeface="Nunito Sans"/>
                          <a:cs typeface="Nunito Sans"/>
                          <a:sym typeface="Nunito Sans"/>
                        </a:rPr>
                        <a:t>Yellow</a:t>
                      </a:r>
                      <a:endParaRPr sz="1100">
                        <a:solidFill>
                          <a:srgbClr val="666666"/>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10</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20</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7</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03200">
                <a:tc>
                  <a:txBody>
                    <a:bodyPr/>
                    <a:lstStyle/>
                    <a:p>
                      <a:pPr indent="0" lvl="0" marL="0" rtl="0" algn="r">
                        <a:spcBef>
                          <a:spcPts val="0"/>
                        </a:spcBef>
                        <a:spcAft>
                          <a:spcPts val="0"/>
                        </a:spcAft>
                        <a:buNone/>
                      </a:pPr>
                      <a:r>
                        <a:rPr lang="en" sz="1100">
                          <a:solidFill>
                            <a:srgbClr val="666666"/>
                          </a:solidFill>
                          <a:latin typeface="Nunito Sans"/>
                          <a:ea typeface="Nunito Sans"/>
                          <a:cs typeface="Nunito Sans"/>
                          <a:sym typeface="Nunito Sans"/>
                        </a:rPr>
                        <a:t>Blue</a:t>
                      </a:r>
                      <a:endParaRPr sz="1100">
                        <a:solidFill>
                          <a:srgbClr val="666666"/>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30</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15</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10</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3F3F3"/>
                    </a:solidFill>
                  </a:tcPr>
                </a:tc>
              </a:tr>
              <a:tr h="603200">
                <a:tc>
                  <a:txBody>
                    <a:bodyPr/>
                    <a:lstStyle/>
                    <a:p>
                      <a:pPr indent="0" lvl="0" marL="0" rtl="0" algn="r">
                        <a:spcBef>
                          <a:spcPts val="0"/>
                        </a:spcBef>
                        <a:spcAft>
                          <a:spcPts val="0"/>
                        </a:spcAft>
                        <a:buNone/>
                      </a:pPr>
                      <a:r>
                        <a:rPr lang="en" sz="1100">
                          <a:solidFill>
                            <a:srgbClr val="666666"/>
                          </a:solidFill>
                          <a:latin typeface="Nunito Sans"/>
                          <a:ea typeface="Nunito Sans"/>
                          <a:cs typeface="Nunito Sans"/>
                          <a:sym typeface="Nunito Sans"/>
                        </a:rPr>
                        <a:t>Orange</a:t>
                      </a:r>
                      <a:endParaRPr sz="1100">
                        <a:solidFill>
                          <a:srgbClr val="666666"/>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5</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24</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F67031"/>
                          </a:solidFill>
                          <a:latin typeface="Nunito Sans"/>
                          <a:ea typeface="Nunito Sans"/>
                          <a:cs typeface="Nunito Sans"/>
                          <a:sym typeface="Nunito Sans"/>
                        </a:rPr>
                        <a:t>16</a:t>
                      </a:r>
                      <a:endParaRPr b="1">
                        <a:solidFill>
                          <a:srgbClr val="F67031"/>
                        </a:solidFill>
                        <a:latin typeface="Nunito Sans"/>
                        <a:ea typeface="Nunito Sans"/>
                        <a:cs typeface="Nunito Sans"/>
                        <a:sym typeface="Nunito Sans"/>
                      </a:endParaRPr>
                    </a:p>
                  </a:txBody>
                  <a:tcPr marT="68575" marB="68575" marR="914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309" name="Google Shape;309;p2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0" name="Google Shape;310;p29"/>
          <p:cNvSpPr txBox="1"/>
          <p:nvPr>
            <p:ph idx="1" type="body"/>
          </p:nvPr>
        </p:nvSpPr>
        <p:spPr>
          <a:xfrm>
            <a:off x="3090625" y="575500"/>
            <a:ext cx="5596200" cy="1059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As a communication tool, a table allows a form of generalization of information from an unlimited number of different social or scientific contexts. It provides a familiar way to convey information that might otherwise not be obvious or readily understood.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30"/>
          <p:cNvSpPr/>
          <p:nvPr/>
        </p:nvSpPr>
        <p:spPr>
          <a:xfrm>
            <a:off x="2806425" y="1079310"/>
            <a:ext cx="6265783" cy="2984881"/>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0"/>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Maps</a:t>
            </a:r>
            <a:endParaRPr/>
          </a:p>
        </p:txBody>
      </p:sp>
      <p:sp>
        <p:nvSpPr>
          <p:cNvPr id="317" name="Google Shape;317;p30"/>
          <p:cNvSpPr/>
          <p:nvPr/>
        </p:nvSpPr>
        <p:spPr>
          <a:xfrm>
            <a:off x="3976810" y="1659060"/>
            <a:ext cx="649200" cy="202500"/>
          </a:xfrm>
          <a:prstGeom prst="wedgeRectCallout">
            <a:avLst>
              <a:gd fmla="val -21428" name="adj1"/>
              <a:gd fmla="val 84287" name="adj2"/>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FFFFFF"/>
                </a:solidFill>
                <a:latin typeface="Nunito Sans"/>
                <a:ea typeface="Nunito Sans"/>
                <a:cs typeface="Nunito Sans"/>
                <a:sym typeface="Nunito Sans"/>
              </a:rPr>
              <a:t>our office</a:t>
            </a:r>
            <a:endParaRPr sz="800">
              <a:solidFill>
                <a:srgbClr val="FFFFFF"/>
              </a:solidFill>
              <a:latin typeface="Nunito Sans"/>
              <a:ea typeface="Nunito Sans"/>
              <a:cs typeface="Nunito Sans"/>
              <a:sym typeface="Nunito Sans"/>
            </a:endParaRPr>
          </a:p>
        </p:txBody>
      </p:sp>
      <p:sp>
        <p:nvSpPr>
          <p:cNvPr id="318" name="Google Shape;318;p3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19" name="Google Shape;319;p30"/>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The word "map" comes from the medieval Latin Mappa mundi, wherein mappa meant napkin or cloth and mundi the world.</a:t>
            </a:r>
            <a:endParaRPr/>
          </a:p>
        </p:txBody>
      </p:sp>
      <p:sp>
        <p:nvSpPr>
          <p:cNvPr id="320" name="Google Shape;320;p30"/>
          <p:cNvSpPr/>
          <p:nvPr/>
        </p:nvSpPr>
        <p:spPr>
          <a:xfrm>
            <a:off x="3384650" y="2197325"/>
            <a:ext cx="69300" cy="693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0"/>
          <p:cNvSpPr/>
          <p:nvPr/>
        </p:nvSpPr>
        <p:spPr>
          <a:xfrm>
            <a:off x="4678125" y="3182400"/>
            <a:ext cx="69300" cy="693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0"/>
          <p:cNvSpPr/>
          <p:nvPr/>
        </p:nvSpPr>
        <p:spPr>
          <a:xfrm>
            <a:off x="5408775" y="1901140"/>
            <a:ext cx="69300" cy="693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0"/>
          <p:cNvSpPr/>
          <p:nvPr/>
        </p:nvSpPr>
        <p:spPr>
          <a:xfrm>
            <a:off x="5962075" y="3556575"/>
            <a:ext cx="69300" cy="693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0"/>
          <p:cNvSpPr/>
          <p:nvPr/>
        </p:nvSpPr>
        <p:spPr>
          <a:xfrm>
            <a:off x="7641075" y="2298075"/>
            <a:ext cx="69300" cy="693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0"/>
          <p:cNvSpPr/>
          <p:nvPr/>
        </p:nvSpPr>
        <p:spPr>
          <a:xfrm>
            <a:off x="8101850" y="3625875"/>
            <a:ext cx="69300" cy="69300"/>
          </a:xfrm>
          <a:prstGeom prst="ellipse">
            <a:avLst/>
          </a:pr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31"/>
          <p:cNvSpPr txBox="1"/>
          <p:nvPr>
            <p:ph idx="4294967295" type="ctrTitle"/>
          </p:nvPr>
        </p:nvSpPr>
        <p:spPr>
          <a:xfrm>
            <a:off x="685800" y="1964342"/>
            <a:ext cx="77724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6000"/>
              <a:t>89,526,124</a:t>
            </a:r>
            <a:endParaRPr b="1" sz="6000"/>
          </a:p>
        </p:txBody>
      </p:sp>
      <p:sp>
        <p:nvSpPr>
          <p:cNvPr id="331" name="Google Shape;331;p31"/>
          <p:cNvSpPr txBox="1"/>
          <p:nvPr>
            <p:ph idx="4294967295" type="subTitle"/>
          </p:nvPr>
        </p:nvSpPr>
        <p:spPr>
          <a:xfrm>
            <a:off x="685800" y="2916253"/>
            <a:ext cx="77724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solidFill>
                  <a:srgbClr val="FFFFFF"/>
                </a:solidFill>
              </a:rPr>
              <a:t>Whoa! That’s a big number, aren’t you proud?</a:t>
            </a:r>
            <a:endParaRPr>
              <a:solidFill>
                <a:srgbClr val="FFFFFF"/>
              </a:solidFill>
            </a:endParaRPr>
          </a:p>
        </p:txBody>
      </p:sp>
      <p:sp>
        <p:nvSpPr>
          <p:cNvPr id="332" name="Google Shape;332;p3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333" name="Google Shape;333;p31"/>
          <p:cNvGrpSpPr/>
          <p:nvPr/>
        </p:nvGrpSpPr>
        <p:grpSpPr>
          <a:xfrm>
            <a:off x="4193157" y="1338806"/>
            <a:ext cx="757693" cy="549894"/>
            <a:chOff x="3932350" y="3714775"/>
            <a:chExt cx="439650" cy="319075"/>
          </a:xfrm>
        </p:grpSpPr>
        <p:sp>
          <p:nvSpPr>
            <p:cNvPr id="334" name="Google Shape;334;p31"/>
            <p:cNvSpPr/>
            <p:nvPr/>
          </p:nvSpPr>
          <p:spPr>
            <a:xfrm>
              <a:off x="3932350" y="3714775"/>
              <a:ext cx="439650" cy="319075"/>
            </a:xfrm>
            <a:custGeom>
              <a:rect b="b" l="l" r="r" t="t"/>
              <a:pathLst>
                <a:path extrusionOk="0" fill="none" h="12763" w="17586">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1"/>
            <p:cNvSpPr/>
            <p:nvPr/>
          </p:nvSpPr>
          <p:spPr>
            <a:xfrm>
              <a:off x="39701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1"/>
            <p:cNvSpPr/>
            <p:nvPr/>
          </p:nvSpPr>
          <p:spPr>
            <a:xfrm>
              <a:off x="42788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1"/>
            <p:cNvSpPr/>
            <p:nvPr/>
          </p:nvSpPr>
          <p:spPr>
            <a:xfrm>
              <a:off x="4073000" y="3716600"/>
              <a:ext cx="77350" cy="278900"/>
            </a:xfrm>
            <a:custGeom>
              <a:rect b="b" l="l" r="r" t="t"/>
              <a:pathLst>
                <a:path extrusionOk="0" fill="none" h="11156" w="3094">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1"/>
            <p:cNvSpPr/>
            <p:nvPr/>
          </p:nvSpPr>
          <p:spPr>
            <a:xfrm>
              <a:off x="4175900" y="3787250"/>
              <a:ext cx="77350" cy="208250"/>
            </a:xfrm>
            <a:custGeom>
              <a:rect b="b" l="l" r="r" t="t"/>
              <a:pathLst>
                <a:path extrusionOk="0" fill="none" h="8330" w="3094">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3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CCCCCC"/>
                </a:solidFill>
              </a:rPr>
              <a:t>‹#›</a:t>
            </a:fld>
            <a:endParaRPr>
              <a:solidFill>
                <a:srgbClr val="CCCCCC"/>
              </a:solidFill>
            </a:endParaRPr>
          </a:p>
        </p:txBody>
      </p:sp>
      <p:sp>
        <p:nvSpPr>
          <p:cNvPr id="344" name="Google Shape;344;p32"/>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even more numbers</a:t>
            </a:r>
            <a:endParaRPr/>
          </a:p>
        </p:txBody>
      </p:sp>
      <p:sp>
        <p:nvSpPr>
          <p:cNvPr id="345" name="Google Shape;345;p32"/>
          <p:cNvSpPr txBox="1"/>
          <p:nvPr>
            <p:ph idx="4294967295" type="ctrTitle"/>
          </p:nvPr>
        </p:nvSpPr>
        <p:spPr>
          <a:xfrm>
            <a:off x="3400100" y="545955"/>
            <a:ext cx="5058000" cy="1268700"/>
          </a:xfrm>
          <a:prstGeom prst="rect">
            <a:avLst/>
          </a:prstGeom>
          <a:solidFill>
            <a:srgbClr val="FFA400"/>
          </a:solidFill>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3600"/>
              <a:t>89,526,124$</a:t>
            </a:r>
            <a:endParaRPr b="1" sz="3600"/>
          </a:p>
          <a:p>
            <a:pPr indent="0" lvl="0" marL="0" rtl="0" algn="l">
              <a:lnSpc>
                <a:spcPct val="100000"/>
              </a:lnSpc>
              <a:spcBef>
                <a:spcPts val="600"/>
              </a:spcBef>
              <a:spcAft>
                <a:spcPts val="0"/>
              </a:spcAft>
              <a:buClr>
                <a:schemeClr val="dk1"/>
              </a:buClr>
              <a:buSzPts val="1100"/>
              <a:buFont typeface="Arial"/>
              <a:buNone/>
            </a:pPr>
            <a:r>
              <a:rPr lang="en" sz="1400"/>
              <a:t>That’s a lot of money</a:t>
            </a:r>
            <a:endParaRPr b="1" sz="3600"/>
          </a:p>
        </p:txBody>
      </p:sp>
      <p:sp>
        <p:nvSpPr>
          <p:cNvPr id="346" name="Google Shape;346;p32"/>
          <p:cNvSpPr txBox="1"/>
          <p:nvPr>
            <p:ph idx="4294967295" type="ctrTitle"/>
          </p:nvPr>
        </p:nvSpPr>
        <p:spPr>
          <a:xfrm>
            <a:off x="3400100" y="1902136"/>
            <a:ext cx="5058000" cy="1268700"/>
          </a:xfrm>
          <a:prstGeom prst="rect">
            <a:avLst/>
          </a:prstGeom>
          <a:solidFill>
            <a:srgbClr val="F67031"/>
          </a:solidFill>
        </p:spPr>
        <p:txBody>
          <a:bodyPr anchorCtr="0" anchor="ctr" bIns="91425" lIns="91425" spcFirstLastPara="1" rIns="91425" wrap="square" tIns="91425">
            <a:noAutofit/>
          </a:bodyPr>
          <a:lstStyle/>
          <a:p>
            <a:pPr indent="0" lvl="0" marL="0" rtl="0" algn="l">
              <a:spcBef>
                <a:spcPts val="0"/>
              </a:spcBef>
              <a:spcAft>
                <a:spcPts val="0"/>
              </a:spcAft>
              <a:buNone/>
            </a:pPr>
            <a:r>
              <a:rPr b="1" lang="en" sz="3600"/>
              <a:t>185,244 users</a:t>
            </a:r>
            <a:endParaRPr b="1" sz="3600"/>
          </a:p>
          <a:p>
            <a:pPr indent="0" lvl="0" marL="0" rtl="0" algn="l">
              <a:spcBef>
                <a:spcPts val="600"/>
              </a:spcBef>
              <a:spcAft>
                <a:spcPts val="0"/>
              </a:spcAft>
              <a:buClr>
                <a:schemeClr val="dk1"/>
              </a:buClr>
              <a:buSzPts val="1100"/>
              <a:buFont typeface="Arial"/>
              <a:buNone/>
            </a:pPr>
            <a:r>
              <a:rPr lang="en" sz="1400"/>
              <a:t>And a lot of users</a:t>
            </a:r>
            <a:endParaRPr b="1" sz="3600"/>
          </a:p>
        </p:txBody>
      </p:sp>
      <p:sp>
        <p:nvSpPr>
          <p:cNvPr id="347" name="Google Shape;347;p32"/>
          <p:cNvSpPr txBox="1"/>
          <p:nvPr>
            <p:ph idx="4294967295" type="ctrTitle"/>
          </p:nvPr>
        </p:nvSpPr>
        <p:spPr>
          <a:xfrm>
            <a:off x="3400100" y="3258327"/>
            <a:ext cx="5058000" cy="1268700"/>
          </a:xfrm>
          <a:prstGeom prst="rect">
            <a:avLst/>
          </a:prstGeom>
          <a:solidFill>
            <a:srgbClr val="ED0036"/>
          </a:solidFill>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a:t>100%</a:t>
            </a:r>
            <a:endParaRPr b="1" sz="3600"/>
          </a:p>
          <a:p>
            <a:pPr indent="0" lvl="0" marL="0" rtl="0" algn="l">
              <a:spcBef>
                <a:spcPts val="600"/>
              </a:spcBef>
              <a:spcAft>
                <a:spcPts val="0"/>
              </a:spcAft>
              <a:buClr>
                <a:schemeClr val="dk1"/>
              </a:buClr>
              <a:buSzPts val="1100"/>
              <a:buFont typeface="Arial"/>
              <a:buNone/>
            </a:pPr>
            <a:r>
              <a:rPr lang="en" sz="1400"/>
              <a:t>Total success!</a:t>
            </a:r>
            <a:endParaRPr b="1" sz="3600"/>
          </a:p>
        </p:txBody>
      </p:sp>
      <p:sp>
        <p:nvSpPr>
          <p:cNvPr id="348" name="Google Shape;348;p32"/>
          <p:cNvSpPr/>
          <p:nvPr/>
        </p:nvSpPr>
        <p:spPr>
          <a:xfrm>
            <a:off x="7479934" y="2252270"/>
            <a:ext cx="539172" cy="568452"/>
          </a:xfrm>
          <a:custGeom>
            <a:rect b="b" l="l" r="r" t="t"/>
            <a:pathLst>
              <a:path extrusionOk="0" fill="none" h="16075" w="15247">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9" name="Google Shape;349;p32"/>
          <p:cNvGrpSpPr/>
          <p:nvPr/>
        </p:nvGrpSpPr>
        <p:grpSpPr>
          <a:xfrm>
            <a:off x="7458387" y="3618777"/>
            <a:ext cx="582244" cy="547800"/>
            <a:chOff x="5972700" y="2330200"/>
            <a:chExt cx="411625" cy="387275"/>
          </a:xfrm>
        </p:grpSpPr>
        <p:sp>
          <p:nvSpPr>
            <p:cNvPr id="350" name="Google Shape;350;p32"/>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2"/>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32"/>
          <p:cNvGrpSpPr/>
          <p:nvPr/>
        </p:nvGrpSpPr>
        <p:grpSpPr>
          <a:xfrm>
            <a:off x="7415332" y="940852"/>
            <a:ext cx="668351" cy="513322"/>
            <a:chOff x="568950" y="3686775"/>
            <a:chExt cx="472500" cy="362900"/>
          </a:xfrm>
        </p:grpSpPr>
        <p:sp>
          <p:nvSpPr>
            <p:cNvPr id="353" name="Google Shape;353;p32"/>
            <p:cNvSpPr/>
            <p:nvPr/>
          </p:nvSpPr>
          <p:spPr>
            <a:xfrm>
              <a:off x="568950" y="3686775"/>
              <a:ext cx="472500" cy="362900"/>
            </a:xfrm>
            <a:custGeom>
              <a:rect b="b" l="l" r="r" t="t"/>
              <a:pathLst>
                <a:path extrusionOk="0" fill="none" h="14516" w="1890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2"/>
            <p:cNvSpPr/>
            <p:nvPr/>
          </p:nvSpPr>
          <p:spPr>
            <a:xfrm>
              <a:off x="645650" y="3820725"/>
              <a:ext cx="34125" cy="34125"/>
            </a:xfrm>
            <a:custGeom>
              <a:rect b="b" l="l" r="r" t="t"/>
              <a:pathLst>
                <a:path extrusionOk="0" fill="none" h="1365" w="1365">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2"/>
            <p:cNvSpPr/>
            <p:nvPr/>
          </p:nvSpPr>
          <p:spPr>
            <a:xfrm>
              <a:off x="747950" y="3753750"/>
              <a:ext cx="85275" cy="12200"/>
            </a:xfrm>
            <a:custGeom>
              <a:rect b="b" l="l" r="r" t="t"/>
              <a:pathLst>
                <a:path extrusionOk="0" fill="none" h="488" w="3411">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33"/>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process is easy</a:t>
            </a:r>
            <a:endParaRPr/>
          </a:p>
        </p:txBody>
      </p:sp>
      <p:sp>
        <p:nvSpPr>
          <p:cNvPr id="361" name="Google Shape;361;p33"/>
          <p:cNvSpPr/>
          <p:nvPr/>
        </p:nvSpPr>
        <p:spPr>
          <a:xfrm>
            <a:off x="4662978" y="1743500"/>
            <a:ext cx="2424600" cy="1656600"/>
          </a:xfrm>
          <a:prstGeom prst="chevron">
            <a:avLst>
              <a:gd fmla="val 29853" name="adj"/>
            </a:avLst>
          </a:prstGeom>
          <a:solidFill>
            <a:srgbClr val="F670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Nunito Sans"/>
                <a:ea typeface="Nunito Sans"/>
                <a:cs typeface="Nunito Sans"/>
                <a:sym typeface="Nunito Sans"/>
              </a:rPr>
              <a:t>second</a:t>
            </a:r>
            <a:endParaRPr>
              <a:solidFill>
                <a:srgbClr val="FFFFFF"/>
              </a:solidFill>
              <a:latin typeface="Nunito Sans"/>
              <a:ea typeface="Nunito Sans"/>
              <a:cs typeface="Nunito Sans"/>
              <a:sym typeface="Nunito Sans"/>
            </a:endParaRPr>
          </a:p>
        </p:txBody>
      </p:sp>
      <p:sp>
        <p:nvSpPr>
          <p:cNvPr id="362" name="Google Shape;362;p3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3" name="Google Shape;363;p33"/>
          <p:cNvSpPr/>
          <p:nvPr/>
        </p:nvSpPr>
        <p:spPr>
          <a:xfrm>
            <a:off x="6211315" y="1557400"/>
            <a:ext cx="2424600" cy="2028900"/>
          </a:xfrm>
          <a:prstGeom prst="chevron">
            <a:avLst>
              <a:gd fmla="val 29853" name="adj"/>
            </a:avLst>
          </a:prstGeom>
          <a:solidFill>
            <a:srgbClr val="ED0036">
              <a:alpha val="71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Nunito Sans"/>
                <a:ea typeface="Nunito Sans"/>
                <a:cs typeface="Nunito Sans"/>
                <a:sym typeface="Nunito Sans"/>
              </a:rPr>
              <a:t>last</a:t>
            </a:r>
            <a:endParaRPr>
              <a:solidFill>
                <a:srgbClr val="FFFFFF"/>
              </a:solidFill>
              <a:latin typeface="Nunito Sans"/>
              <a:ea typeface="Nunito Sans"/>
              <a:cs typeface="Nunito Sans"/>
              <a:sym typeface="Nunito Sans"/>
            </a:endParaRPr>
          </a:p>
        </p:txBody>
      </p:sp>
      <p:sp>
        <p:nvSpPr>
          <p:cNvPr id="364" name="Google Shape;364;p33"/>
          <p:cNvSpPr/>
          <p:nvPr/>
        </p:nvSpPr>
        <p:spPr>
          <a:xfrm>
            <a:off x="2989550" y="1909250"/>
            <a:ext cx="2424600" cy="1325100"/>
          </a:xfrm>
          <a:prstGeom prst="chevron">
            <a:avLst>
              <a:gd fmla="val 29853" name="adj"/>
            </a:avLst>
          </a:prstGeom>
          <a:solidFill>
            <a:srgbClr val="FFA400">
              <a:alpha val="7154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Nunito Sans"/>
                <a:ea typeface="Nunito Sans"/>
                <a:cs typeface="Nunito Sans"/>
                <a:sym typeface="Nunito Sans"/>
              </a:rPr>
              <a:t>first</a:t>
            </a:r>
            <a:endParaRPr>
              <a:solidFill>
                <a:srgbClr val="FFFFFF"/>
              </a:solidFill>
              <a:latin typeface="Nunito Sans"/>
              <a:ea typeface="Nunito Sans"/>
              <a:cs typeface="Nunito Sans"/>
              <a:sym typeface="Nuni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Instructions for use</a:t>
            </a:r>
            <a:endParaRPr/>
          </a:p>
        </p:txBody>
      </p:sp>
      <p:sp>
        <p:nvSpPr>
          <p:cNvPr id="105" name="Google Shape;105;p16"/>
          <p:cNvSpPr txBox="1"/>
          <p:nvPr>
            <p:ph idx="2" type="body"/>
          </p:nvPr>
        </p:nvSpPr>
        <p:spPr>
          <a:xfrm>
            <a:off x="3090625" y="575500"/>
            <a:ext cx="2626200" cy="3165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a:t>EDIT IN </a:t>
            </a:r>
            <a:r>
              <a:rPr b="1" lang="en">
                <a:solidFill>
                  <a:srgbClr val="F67031"/>
                </a:solidFill>
              </a:rPr>
              <a:t>GOOGLE SLIDES</a:t>
            </a:r>
            <a:endParaRPr>
              <a:solidFill>
                <a:srgbClr val="F67031"/>
              </a:solidFill>
            </a:endParaRPr>
          </a:p>
          <a:p>
            <a:pPr indent="0" lvl="0" marL="0" rtl="0" algn="l">
              <a:spcBef>
                <a:spcPts val="600"/>
              </a:spcBef>
              <a:spcAft>
                <a:spcPts val="0"/>
              </a:spcAft>
              <a:buClr>
                <a:schemeClr val="dk1"/>
              </a:buClr>
              <a:buSzPts val="1100"/>
              <a:buFont typeface="Arial"/>
              <a:buNone/>
            </a:pPr>
            <a:r>
              <a:rPr lang="en"/>
              <a:t>Click on the button under the presentation preview that says "Use as Google Slides Theme".</a:t>
            </a:r>
            <a:endParaRPr/>
          </a:p>
          <a:p>
            <a:pPr indent="0" lvl="0" marL="0" rtl="0" algn="l">
              <a:spcBef>
                <a:spcPts val="600"/>
              </a:spcBef>
              <a:spcAft>
                <a:spcPts val="0"/>
              </a:spcAft>
              <a:buClr>
                <a:schemeClr val="dk1"/>
              </a:buClr>
              <a:buSzPts val="1100"/>
              <a:buFont typeface="Arial"/>
              <a:buNone/>
            </a:pPr>
            <a:r>
              <a:rPr lang="en"/>
              <a:t>You will get a copy of this document on your Google Drive and will be able to edit, add or delete slides.</a:t>
            </a:r>
            <a:endParaRPr/>
          </a:p>
          <a:p>
            <a:pPr indent="0" lvl="0" marL="0" rtl="0" algn="l">
              <a:spcBef>
                <a:spcPts val="600"/>
              </a:spcBef>
              <a:spcAft>
                <a:spcPts val="0"/>
              </a:spcAft>
              <a:buClr>
                <a:schemeClr val="dk1"/>
              </a:buClr>
              <a:buSzPts val="1100"/>
              <a:buFont typeface="Arial"/>
              <a:buNone/>
            </a:pPr>
            <a:r>
              <a:rPr lang="en"/>
              <a:t>You have to be signed in to your Google account.</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06" name="Google Shape;106;p16"/>
          <p:cNvSpPr txBox="1"/>
          <p:nvPr>
            <p:ph idx="2" type="body"/>
          </p:nvPr>
        </p:nvSpPr>
        <p:spPr>
          <a:xfrm>
            <a:off x="3090600" y="3905925"/>
            <a:ext cx="5466300" cy="82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000">
                <a:solidFill>
                  <a:srgbClr val="999999"/>
                </a:solidFill>
                <a:latin typeface="Georgia"/>
                <a:ea typeface="Georgia"/>
                <a:cs typeface="Georgia"/>
                <a:sym typeface="Georgia"/>
              </a:rPr>
              <a:t>More info on how to use this template at </a:t>
            </a:r>
            <a:r>
              <a:rPr b="1" i="1" lang="en" sz="1000" u="sng">
                <a:solidFill>
                  <a:srgbClr val="999999"/>
                </a:solidFill>
                <a:latin typeface="Georgia"/>
                <a:ea typeface="Georgia"/>
                <a:cs typeface="Georgia"/>
                <a:sym typeface="Georgia"/>
                <a:hlinkClick r:id="rId3"/>
              </a:rPr>
              <a:t>www.slidescarnival.com/help-use-presentation-template</a:t>
            </a:r>
            <a:endParaRPr b="1" i="1" sz="1000">
              <a:solidFill>
                <a:srgbClr val="999999"/>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i="1" lang="en" sz="1000">
                <a:solidFill>
                  <a:srgbClr val="999999"/>
                </a:solidFill>
                <a:latin typeface="Georgia"/>
                <a:ea typeface="Georgia"/>
                <a:cs typeface="Georgia"/>
                <a:sym typeface="Georgia"/>
              </a:rPr>
              <a:t>This template is free to use under </a:t>
            </a:r>
            <a:r>
              <a:rPr i="1" lang="en" sz="1000" u="sng">
                <a:solidFill>
                  <a:srgbClr val="999999"/>
                </a:solidFill>
                <a:latin typeface="Georgia"/>
                <a:ea typeface="Georgia"/>
                <a:cs typeface="Georgia"/>
                <a:sym typeface="Georgia"/>
                <a:hlinkClick r:id="rId4"/>
              </a:rPr>
              <a:t>Creative Commons Attribution license</a:t>
            </a:r>
            <a:r>
              <a:rPr i="1" lang="en" sz="1000">
                <a:solidFill>
                  <a:srgbClr val="999999"/>
                </a:solidFill>
                <a:latin typeface="Georgia"/>
                <a:ea typeface="Georgia"/>
                <a:cs typeface="Georgia"/>
                <a:sym typeface="Georgia"/>
              </a:rPr>
              <a:t>. You can keep the Credits slide or mention SlidesCarnival and other resources used in a slide footer.</a:t>
            </a:r>
            <a:endParaRPr i="1" sz="1000">
              <a:solidFill>
                <a:srgbClr val="999999"/>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i="1" sz="1000">
              <a:solidFill>
                <a:srgbClr val="999999"/>
              </a:solidFill>
              <a:latin typeface="Georgia"/>
              <a:ea typeface="Georgia"/>
              <a:cs typeface="Georgia"/>
              <a:sym typeface="Georgia"/>
            </a:endParaRPr>
          </a:p>
          <a:p>
            <a:pPr indent="0" lvl="0" marL="0" rtl="0" algn="l">
              <a:spcBef>
                <a:spcPts val="0"/>
              </a:spcBef>
              <a:spcAft>
                <a:spcPts val="0"/>
              </a:spcAft>
              <a:buNone/>
            </a:pPr>
            <a:r>
              <a:t/>
            </a:r>
            <a:endParaRPr i="1" sz="1000">
              <a:solidFill>
                <a:srgbClr val="999999"/>
              </a:solidFill>
              <a:latin typeface="Georgia"/>
              <a:ea typeface="Georgia"/>
              <a:cs typeface="Georgia"/>
              <a:sym typeface="Georgia"/>
            </a:endParaRPr>
          </a:p>
        </p:txBody>
      </p:sp>
      <p:sp>
        <p:nvSpPr>
          <p:cNvPr id="107" name="Google Shape;107;p1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8" name="Google Shape;108;p16"/>
          <p:cNvSpPr txBox="1"/>
          <p:nvPr>
            <p:ph idx="3" type="body"/>
          </p:nvPr>
        </p:nvSpPr>
        <p:spPr>
          <a:xfrm>
            <a:off x="5970725" y="575500"/>
            <a:ext cx="2715900" cy="3165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a:t>EDIT IN </a:t>
            </a:r>
            <a:r>
              <a:rPr b="1" lang="en">
                <a:solidFill>
                  <a:srgbClr val="F67031"/>
                </a:solidFill>
              </a:rPr>
              <a:t>POWERPOINT®</a:t>
            </a:r>
            <a:endParaRPr>
              <a:solidFill>
                <a:srgbClr val="F67031"/>
              </a:solidFill>
            </a:endParaRPr>
          </a:p>
          <a:p>
            <a:pPr indent="0" lvl="0" marL="0" rtl="0" algn="l">
              <a:spcBef>
                <a:spcPts val="600"/>
              </a:spcBef>
              <a:spcAft>
                <a:spcPts val="0"/>
              </a:spcAft>
              <a:buClr>
                <a:schemeClr val="dk1"/>
              </a:buClr>
              <a:buSzPts val="1100"/>
              <a:buFont typeface="Arial"/>
              <a:buNone/>
            </a:pPr>
            <a:r>
              <a:rPr lang="en"/>
              <a:t>Click on the button under the presentation preview that says "Download as PowerPoint template". You will get a .pptx file that you can edit in PowerPoint.</a:t>
            </a:r>
            <a:endParaRPr/>
          </a:p>
          <a:p>
            <a:pPr indent="0" lvl="0" marL="0" rtl="0" algn="l">
              <a:spcBef>
                <a:spcPts val="600"/>
              </a:spcBef>
              <a:spcAft>
                <a:spcPts val="0"/>
              </a:spcAft>
              <a:buClr>
                <a:schemeClr val="dk1"/>
              </a:buClr>
              <a:buSzPts val="1100"/>
              <a:buFont typeface="Arial"/>
              <a:buNone/>
            </a:pPr>
            <a:r>
              <a:rPr lang="en"/>
              <a:t>Remember to download and install the fonts used in this presentation (you’ll find the links to the font files needed in the </a:t>
            </a:r>
            <a:r>
              <a:rPr lang="en" u="sng">
                <a:hlinkClick action="ppaction://hlinksldjump" r:id="rId5"/>
              </a:rPr>
              <a:t>Presentation design slide</a:t>
            </a:r>
            <a:r>
              <a:rPr lang="en"/>
              <a:t>)</a:t>
            </a:r>
            <a:endParaRPr/>
          </a:p>
          <a:p>
            <a:pPr indent="0" lvl="0" marL="0" rtl="0" algn="l">
              <a:spcBef>
                <a:spcPts val="6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34"/>
          <p:cNvSpPr/>
          <p:nvPr/>
        </p:nvSpPr>
        <p:spPr>
          <a:xfrm>
            <a:off x="5183313" y="632610"/>
            <a:ext cx="472800" cy="472800"/>
          </a:xfrm>
          <a:prstGeom prst="ellipse">
            <a:avLst/>
          </a:prstGeom>
          <a:solidFill>
            <a:srgbClr val="FFA4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4"/>
          <p:cNvSpPr/>
          <p:nvPr/>
        </p:nvSpPr>
        <p:spPr>
          <a:xfrm>
            <a:off x="7063350" y="632610"/>
            <a:ext cx="472800" cy="472800"/>
          </a:xfrm>
          <a:prstGeom prst="ellipse">
            <a:avLst/>
          </a:prstGeom>
          <a:solidFill>
            <a:srgbClr val="F670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4"/>
          <p:cNvSpPr/>
          <p:nvPr/>
        </p:nvSpPr>
        <p:spPr>
          <a:xfrm>
            <a:off x="3303275" y="2719263"/>
            <a:ext cx="472800" cy="472800"/>
          </a:xfrm>
          <a:prstGeom prst="ellipse">
            <a:avLst/>
          </a:prstGeom>
          <a:solidFill>
            <a:srgbClr val="DD7E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4"/>
          <p:cNvSpPr/>
          <p:nvPr/>
        </p:nvSpPr>
        <p:spPr>
          <a:xfrm>
            <a:off x="5183313" y="2719263"/>
            <a:ext cx="472800" cy="472800"/>
          </a:xfrm>
          <a:prstGeom prst="ellipse">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4"/>
          <p:cNvSpPr/>
          <p:nvPr/>
        </p:nvSpPr>
        <p:spPr>
          <a:xfrm>
            <a:off x="7063350" y="2719263"/>
            <a:ext cx="472800" cy="472800"/>
          </a:xfrm>
          <a:prstGeom prst="ellipse">
            <a:avLst/>
          </a:prstGeom>
          <a:solidFill>
            <a:srgbClr val="ED0036">
              <a:alpha val="7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4"/>
          <p:cNvSpPr/>
          <p:nvPr/>
        </p:nvSpPr>
        <p:spPr>
          <a:xfrm>
            <a:off x="3303275" y="632610"/>
            <a:ext cx="472800" cy="472800"/>
          </a:xfrm>
          <a:prstGeom prst="ellipse">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4"/>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review some concepts</a:t>
            </a:r>
            <a:endParaRPr/>
          </a:p>
        </p:txBody>
      </p:sp>
      <p:sp>
        <p:nvSpPr>
          <p:cNvPr id="376" name="Google Shape;376;p34"/>
          <p:cNvSpPr txBox="1"/>
          <p:nvPr>
            <p:ph idx="1" type="body"/>
          </p:nvPr>
        </p:nvSpPr>
        <p:spPr>
          <a:xfrm>
            <a:off x="3069325" y="1234200"/>
            <a:ext cx="1789800" cy="132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Yellow</a:t>
            </a:r>
            <a:endParaRPr b="1"/>
          </a:p>
          <a:p>
            <a:pPr indent="0" lvl="0" marL="0" rtl="0" algn="l">
              <a:spcBef>
                <a:spcPts val="600"/>
              </a:spcBef>
              <a:spcAft>
                <a:spcPts val="0"/>
              </a:spcAft>
              <a:buNone/>
            </a:pPr>
            <a:r>
              <a:rPr lang="en"/>
              <a:t>Is the color of gold, butter and ripe lemons. In the spectrum of visible light, yellow is found between green and orange.</a:t>
            </a:r>
            <a:endParaRPr/>
          </a:p>
        </p:txBody>
      </p:sp>
      <p:sp>
        <p:nvSpPr>
          <p:cNvPr id="377" name="Google Shape;377;p34"/>
          <p:cNvSpPr txBox="1"/>
          <p:nvPr>
            <p:ph idx="2" type="body"/>
          </p:nvPr>
        </p:nvSpPr>
        <p:spPr>
          <a:xfrm>
            <a:off x="4951002" y="1234200"/>
            <a:ext cx="1789800" cy="132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Blue</a:t>
            </a:r>
            <a:endParaRPr b="1"/>
          </a:p>
          <a:p>
            <a:pPr indent="0" lvl="0" marL="0" rtl="0" algn="l">
              <a:spcBef>
                <a:spcPts val="600"/>
              </a:spcBef>
              <a:spcAft>
                <a:spcPts val="0"/>
              </a:spcAft>
              <a:buNone/>
            </a:pPr>
            <a:r>
              <a:rPr lang="en"/>
              <a:t>Is the colour of the clear sky and the deep sea. It is located between violet and green on the optical spectrum.</a:t>
            </a:r>
            <a:endParaRPr/>
          </a:p>
        </p:txBody>
      </p:sp>
      <p:sp>
        <p:nvSpPr>
          <p:cNvPr id="378" name="Google Shape;378;p34"/>
          <p:cNvSpPr txBox="1"/>
          <p:nvPr>
            <p:ph idx="3" type="body"/>
          </p:nvPr>
        </p:nvSpPr>
        <p:spPr>
          <a:xfrm>
            <a:off x="6832679" y="1234200"/>
            <a:ext cx="1789800" cy="132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Red</a:t>
            </a:r>
            <a:endParaRPr b="1"/>
          </a:p>
          <a:p>
            <a:pPr indent="0" lvl="0" marL="0" rtl="0" algn="l">
              <a:spcBef>
                <a:spcPts val="600"/>
              </a:spcBef>
              <a:spcAft>
                <a:spcPts val="0"/>
              </a:spcAft>
              <a:buNone/>
            </a:pPr>
            <a:r>
              <a:rPr lang="en"/>
              <a:t>Is the color of blood, and because of this it has historically been associated with sacrifice, danger and courage. </a:t>
            </a:r>
            <a:endParaRPr/>
          </a:p>
          <a:p>
            <a:pPr indent="0" lvl="0" marL="0" rtl="0" algn="l">
              <a:spcBef>
                <a:spcPts val="600"/>
              </a:spcBef>
              <a:spcAft>
                <a:spcPts val="0"/>
              </a:spcAft>
              <a:buNone/>
            </a:pPr>
            <a:r>
              <a:t/>
            </a:r>
            <a:endParaRPr/>
          </a:p>
        </p:txBody>
      </p:sp>
      <p:sp>
        <p:nvSpPr>
          <p:cNvPr id="379" name="Google Shape;379;p3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0" name="Google Shape;380;p34"/>
          <p:cNvSpPr txBox="1"/>
          <p:nvPr>
            <p:ph idx="1" type="body"/>
          </p:nvPr>
        </p:nvSpPr>
        <p:spPr>
          <a:xfrm>
            <a:off x="3069325" y="3282850"/>
            <a:ext cx="1789800" cy="132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Yellow</a:t>
            </a:r>
            <a:endParaRPr b="1"/>
          </a:p>
          <a:p>
            <a:pPr indent="0" lvl="0" marL="0" rtl="0" algn="l">
              <a:spcBef>
                <a:spcPts val="600"/>
              </a:spcBef>
              <a:spcAft>
                <a:spcPts val="0"/>
              </a:spcAft>
              <a:buNone/>
            </a:pPr>
            <a:r>
              <a:rPr lang="en"/>
              <a:t>Is the color of gold, butter and ripe lemons. In the spectrum of visible light, yellow is found between green and orange.</a:t>
            </a:r>
            <a:endParaRPr/>
          </a:p>
        </p:txBody>
      </p:sp>
      <p:sp>
        <p:nvSpPr>
          <p:cNvPr id="381" name="Google Shape;381;p34"/>
          <p:cNvSpPr txBox="1"/>
          <p:nvPr>
            <p:ph idx="2" type="body"/>
          </p:nvPr>
        </p:nvSpPr>
        <p:spPr>
          <a:xfrm>
            <a:off x="4951002" y="3282850"/>
            <a:ext cx="1789800" cy="132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Blue</a:t>
            </a:r>
            <a:endParaRPr b="1"/>
          </a:p>
          <a:p>
            <a:pPr indent="0" lvl="0" marL="0" rtl="0" algn="l">
              <a:spcBef>
                <a:spcPts val="600"/>
              </a:spcBef>
              <a:spcAft>
                <a:spcPts val="0"/>
              </a:spcAft>
              <a:buNone/>
            </a:pPr>
            <a:r>
              <a:rPr lang="en"/>
              <a:t>Is the colour of the clear sky and the deep sea. It is located between violet and green on the optical spectrum.</a:t>
            </a:r>
            <a:endParaRPr/>
          </a:p>
        </p:txBody>
      </p:sp>
      <p:sp>
        <p:nvSpPr>
          <p:cNvPr id="382" name="Google Shape;382;p34"/>
          <p:cNvSpPr txBox="1"/>
          <p:nvPr>
            <p:ph idx="3" type="body"/>
          </p:nvPr>
        </p:nvSpPr>
        <p:spPr>
          <a:xfrm>
            <a:off x="6832679" y="3282850"/>
            <a:ext cx="1789800" cy="132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Red</a:t>
            </a:r>
            <a:endParaRPr b="1"/>
          </a:p>
          <a:p>
            <a:pPr indent="0" lvl="0" marL="0" rtl="0" algn="l">
              <a:spcBef>
                <a:spcPts val="600"/>
              </a:spcBef>
              <a:spcAft>
                <a:spcPts val="0"/>
              </a:spcAft>
              <a:buNone/>
            </a:pPr>
            <a:r>
              <a:rPr lang="en"/>
              <a:t>Is the color of blood, and because of this it has historically been associated with sacrifice, danger and courage. </a:t>
            </a:r>
            <a:endParaRPr/>
          </a:p>
          <a:p>
            <a:pPr indent="0" lvl="0" marL="0" rtl="0" algn="l">
              <a:spcBef>
                <a:spcPts val="600"/>
              </a:spcBef>
              <a:spcAft>
                <a:spcPts val="0"/>
              </a:spcAft>
              <a:buNone/>
            </a:pPr>
            <a:r>
              <a:t/>
            </a:r>
            <a:endParaRPr/>
          </a:p>
        </p:txBody>
      </p:sp>
      <p:grpSp>
        <p:nvGrpSpPr>
          <p:cNvPr id="383" name="Google Shape;383;p34"/>
          <p:cNvGrpSpPr/>
          <p:nvPr/>
        </p:nvGrpSpPr>
        <p:grpSpPr>
          <a:xfrm>
            <a:off x="3160982" y="899397"/>
            <a:ext cx="472824" cy="393575"/>
            <a:chOff x="1247825" y="322750"/>
            <a:chExt cx="443300" cy="369000"/>
          </a:xfrm>
        </p:grpSpPr>
        <p:sp>
          <p:nvSpPr>
            <p:cNvPr id="384" name="Google Shape;384;p34"/>
            <p:cNvSpPr/>
            <p:nvPr/>
          </p:nvSpPr>
          <p:spPr>
            <a:xfrm>
              <a:off x="1247825" y="322750"/>
              <a:ext cx="443300" cy="369000"/>
            </a:xfrm>
            <a:custGeom>
              <a:rect b="b" l="l" r="r" t="t"/>
              <a:pathLst>
                <a:path extrusionOk="0" fill="none" h="14760" w="17732">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85" name="Google Shape;385;p34"/>
            <p:cNvSpPr/>
            <p:nvPr/>
          </p:nvSpPr>
          <p:spPr>
            <a:xfrm>
              <a:off x="1398225" y="386675"/>
              <a:ext cx="142500" cy="25"/>
            </a:xfrm>
            <a:custGeom>
              <a:rect b="b" l="l" r="r" t="t"/>
              <a:pathLst>
                <a:path extrusionOk="0" fill="none" h="1" w="5700">
                  <a:moveTo>
                    <a:pt x="5700" y="1"/>
                  </a:moveTo>
                  <a:lnTo>
                    <a:pt x="1" y="1"/>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86" name="Google Shape;386;p34"/>
            <p:cNvSpPr/>
            <p:nvPr/>
          </p:nvSpPr>
          <p:spPr>
            <a:xfrm>
              <a:off x="1370225" y="450000"/>
              <a:ext cx="198500" cy="197900"/>
            </a:xfrm>
            <a:custGeom>
              <a:rect b="b" l="l" r="r" t="t"/>
              <a:pathLst>
                <a:path extrusionOk="0" fill="none" h="7916" w="794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87" name="Google Shape;387;p34"/>
            <p:cNvSpPr/>
            <p:nvPr/>
          </p:nvSpPr>
          <p:spPr>
            <a:xfrm>
              <a:off x="1403100" y="482875"/>
              <a:ext cx="132750" cy="132150"/>
            </a:xfrm>
            <a:custGeom>
              <a:rect b="b" l="l" r="r" t="t"/>
              <a:pathLst>
                <a:path extrusionOk="0" fill="none" h="5286" w="531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88" name="Google Shape;388;p34"/>
            <p:cNvSpPr/>
            <p:nvPr/>
          </p:nvSpPr>
          <p:spPr>
            <a:xfrm>
              <a:off x="1588800" y="435400"/>
              <a:ext cx="66400" cy="43850"/>
            </a:xfrm>
            <a:custGeom>
              <a:rect b="b" l="l" r="r" t="t"/>
              <a:pathLst>
                <a:path extrusionOk="0" fill="none" h="1754" w="2656">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grpSp>
      <p:sp>
        <p:nvSpPr>
          <p:cNvPr id="389" name="Google Shape;389;p34"/>
          <p:cNvSpPr/>
          <p:nvPr/>
        </p:nvSpPr>
        <p:spPr>
          <a:xfrm>
            <a:off x="3160975" y="2909070"/>
            <a:ext cx="427360" cy="427360"/>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grpSp>
        <p:nvGrpSpPr>
          <p:cNvPr id="390" name="Google Shape;390;p34"/>
          <p:cNvGrpSpPr/>
          <p:nvPr/>
        </p:nvGrpSpPr>
        <p:grpSpPr>
          <a:xfrm>
            <a:off x="5055108" y="2858407"/>
            <a:ext cx="455918" cy="478023"/>
            <a:chOff x="5961125" y="1623900"/>
            <a:chExt cx="427450" cy="448175"/>
          </a:xfrm>
        </p:grpSpPr>
        <p:sp>
          <p:nvSpPr>
            <p:cNvPr id="391" name="Google Shape;391;p34"/>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92" name="Google Shape;392;p34"/>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93" name="Google Shape;393;p34"/>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94" name="Google Shape;394;p34"/>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95" name="Google Shape;395;p34"/>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96" name="Google Shape;396;p34"/>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397" name="Google Shape;397;p34"/>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grpSp>
      <p:grpSp>
        <p:nvGrpSpPr>
          <p:cNvPr id="398" name="Google Shape;398;p34"/>
          <p:cNvGrpSpPr/>
          <p:nvPr/>
        </p:nvGrpSpPr>
        <p:grpSpPr>
          <a:xfrm>
            <a:off x="5049913" y="928622"/>
            <a:ext cx="466318" cy="364351"/>
            <a:chOff x="1923075" y="3694075"/>
            <a:chExt cx="437200" cy="341600"/>
          </a:xfrm>
        </p:grpSpPr>
        <p:sp>
          <p:nvSpPr>
            <p:cNvPr id="399" name="Google Shape;399;p34"/>
            <p:cNvSpPr/>
            <p:nvPr/>
          </p:nvSpPr>
          <p:spPr>
            <a:xfrm>
              <a:off x="22476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0" name="Google Shape;400;p34"/>
            <p:cNvSpPr/>
            <p:nvPr/>
          </p:nvSpPr>
          <p:spPr>
            <a:xfrm>
              <a:off x="20351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1" name="Google Shape;401;p34"/>
            <p:cNvSpPr/>
            <p:nvPr/>
          </p:nvSpPr>
          <p:spPr>
            <a:xfrm>
              <a:off x="1923075" y="3694075"/>
              <a:ext cx="437200" cy="280100"/>
            </a:xfrm>
            <a:custGeom>
              <a:rect b="b" l="l" r="r" t="t"/>
              <a:pathLst>
                <a:path extrusionOk="0" fill="none" h="11204" w="17488">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2" name="Google Shape;402;p34"/>
            <p:cNvSpPr/>
            <p:nvPr/>
          </p:nvSpPr>
          <p:spPr>
            <a:xfrm>
              <a:off x="2261000" y="3781750"/>
              <a:ext cx="48725" cy="108400"/>
            </a:xfrm>
            <a:custGeom>
              <a:rect b="b" l="l" r="r" t="t"/>
              <a:pathLst>
                <a:path extrusionOk="0" fill="none" h="4336" w="1949">
                  <a:moveTo>
                    <a:pt x="1" y="4336"/>
                  </a:moveTo>
                  <a:lnTo>
                    <a:pt x="1949" y="1"/>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3" name="Google Shape;403;p34"/>
            <p:cNvSpPr/>
            <p:nvPr/>
          </p:nvSpPr>
          <p:spPr>
            <a:xfrm>
              <a:off x="2225675" y="3780550"/>
              <a:ext cx="32300" cy="113875"/>
            </a:xfrm>
            <a:custGeom>
              <a:rect b="b" l="l" r="r" t="t"/>
              <a:pathLst>
                <a:path extrusionOk="0" fill="none" h="4555" w="1292">
                  <a:moveTo>
                    <a:pt x="1" y="4554"/>
                  </a:moveTo>
                  <a:lnTo>
                    <a:pt x="1292" y="0"/>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4" name="Google Shape;404;p34"/>
            <p:cNvSpPr/>
            <p:nvPr/>
          </p:nvSpPr>
          <p:spPr>
            <a:xfrm>
              <a:off x="2190375" y="3779325"/>
              <a:ext cx="15850" cy="119350"/>
            </a:xfrm>
            <a:custGeom>
              <a:rect b="b" l="l" r="r" t="t"/>
              <a:pathLst>
                <a:path extrusionOk="0" fill="none" h="4774" w="634">
                  <a:moveTo>
                    <a:pt x="0" y="4774"/>
                  </a:moveTo>
                  <a:lnTo>
                    <a:pt x="634" y="0"/>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5" name="Google Shape;405;p34"/>
            <p:cNvSpPr/>
            <p:nvPr/>
          </p:nvSpPr>
          <p:spPr>
            <a:xfrm>
              <a:off x="2154450" y="3777500"/>
              <a:ext cx="1250" cy="126050"/>
            </a:xfrm>
            <a:custGeom>
              <a:rect b="b" l="l" r="r" t="t"/>
              <a:pathLst>
                <a:path extrusionOk="0" fill="none" h="5042" w="50">
                  <a:moveTo>
                    <a:pt x="49" y="5042"/>
                  </a:moveTo>
                  <a:lnTo>
                    <a:pt x="0" y="0"/>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6" name="Google Shape;406;p34"/>
            <p:cNvSpPr/>
            <p:nvPr/>
          </p:nvSpPr>
          <p:spPr>
            <a:xfrm>
              <a:off x="2103300" y="3776275"/>
              <a:ext cx="17075" cy="131550"/>
            </a:xfrm>
            <a:custGeom>
              <a:rect b="b" l="l" r="r" t="t"/>
              <a:pathLst>
                <a:path extrusionOk="0" fill="none" h="5262" w="683">
                  <a:moveTo>
                    <a:pt x="683" y="5261"/>
                  </a:moveTo>
                  <a:lnTo>
                    <a:pt x="1" y="1"/>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07" name="Google Shape;407;p34"/>
            <p:cNvSpPr/>
            <p:nvPr/>
          </p:nvSpPr>
          <p:spPr>
            <a:xfrm>
              <a:off x="2051550" y="3775050"/>
              <a:ext cx="34125" cy="137025"/>
            </a:xfrm>
            <a:custGeom>
              <a:rect b="b" l="l" r="r" t="t"/>
              <a:pathLst>
                <a:path extrusionOk="0" fill="none" h="5481" w="1365">
                  <a:moveTo>
                    <a:pt x="1364" y="5481"/>
                  </a:moveTo>
                  <a:lnTo>
                    <a:pt x="0" y="1"/>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grpSp>
      <p:grpSp>
        <p:nvGrpSpPr>
          <p:cNvPr id="408" name="Google Shape;408;p34"/>
          <p:cNvGrpSpPr/>
          <p:nvPr/>
        </p:nvGrpSpPr>
        <p:grpSpPr>
          <a:xfrm>
            <a:off x="6918724" y="2923363"/>
            <a:ext cx="500075" cy="413068"/>
            <a:chOff x="5268225" y="4341925"/>
            <a:chExt cx="468850" cy="387275"/>
          </a:xfrm>
        </p:grpSpPr>
        <p:sp>
          <p:nvSpPr>
            <p:cNvPr id="409" name="Google Shape;409;p34"/>
            <p:cNvSpPr/>
            <p:nvPr/>
          </p:nvSpPr>
          <p:spPr>
            <a:xfrm>
              <a:off x="5652425" y="4676800"/>
              <a:ext cx="65775" cy="52400"/>
            </a:xfrm>
            <a:custGeom>
              <a:rect b="b" l="l" r="r" t="t"/>
              <a:pathLst>
                <a:path extrusionOk="0" fill="none" h="2096" w="2631">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0" name="Google Shape;410;p34"/>
            <p:cNvSpPr/>
            <p:nvPr/>
          </p:nvSpPr>
          <p:spPr>
            <a:xfrm>
              <a:off x="5287100" y="4676800"/>
              <a:ext cx="65775" cy="52400"/>
            </a:xfrm>
            <a:custGeom>
              <a:rect b="b" l="l" r="r" t="t"/>
              <a:pathLst>
                <a:path extrusionOk="0" fill="none" h="2096" w="2631">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1" name="Google Shape;411;p34"/>
            <p:cNvSpPr/>
            <p:nvPr/>
          </p:nvSpPr>
          <p:spPr>
            <a:xfrm>
              <a:off x="5268225" y="4341925"/>
              <a:ext cx="468850" cy="333075"/>
            </a:xfrm>
            <a:custGeom>
              <a:rect b="b" l="l" r="r" t="t"/>
              <a:pathLst>
                <a:path extrusionOk="0" fill="none" h="13323" w="18754">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2" name="Google Shape;412;p34"/>
            <p:cNvSpPr/>
            <p:nvPr/>
          </p:nvSpPr>
          <p:spPr>
            <a:xfrm>
              <a:off x="5351025" y="4375400"/>
              <a:ext cx="303250" cy="149825"/>
            </a:xfrm>
            <a:custGeom>
              <a:rect b="b" l="l" r="r" t="t"/>
              <a:pathLst>
                <a:path extrusionOk="0" fill="none" h="5993" w="1213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3" name="Google Shape;413;p34"/>
            <p:cNvSpPr/>
            <p:nvPr/>
          </p:nvSpPr>
          <p:spPr>
            <a:xfrm>
              <a:off x="5326675" y="4569025"/>
              <a:ext cx="81000" cy="65175"/>
            </a:xfrm>
            <a:custGeom>
              <a:rect b="b" l="l" r="r" t="t"/>
              <a:pathLst>
                <a:path extrusionOk="0" fill="none" h="2607" w="324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4" name="Google Shape;414;p34"/>
            <p:cNvSpPr/>
            <p:nvPr/>
          </p:nvSpPr>
          <p:spPr>
            <a:xfrm>
              <a:off x="5447225" y="4615925"/>
              <a:ext cx="110850" cy="25"/>
            </a:xfrm>
            <a:custGeom>
              <a:rect b="b" l="l" r="r" t="t"/>
              <a:pathLst>
                <a:path extrusionOk="0" fill="none" h="1" w="4434">
                  <a:moveTo>
                    <a:pt x="1" y="0"/>
                  </a:moveTo>
                  <a:lnTo>
                    <a:pt x="4434" y="0"/>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5" name="Google Shape;415;p34"/>
            <p:cNvSpPr/>
            <p:nvPr/>
          </p:nvSpPr>
          <p:spPr>
            <a:xfrm>
              <a:off x="5439925" y="4589125"/>
              <a:ext cx="125450" cy="25"/>
            </a:xfrm>
            <a:custGeom>
              <a:rect b="b" l="l" r="r" t="t"/>
              <a:pathLst>
                <a:path extrusionOk="0" fill="none" h="1" w="5018">
                  <a:moveTo>
                    <a:pt x="1" y="0"/>
                  </a:moveTo>
                  <a:lnTo>
                    <a:pt x="5018" y="0"/>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6" name="Google Shape;416;p34"/>
            <p:cNvSpPr/>
            <p:nvPr/>
          </p:nvSpPr>
          <p:spPr>
            <a:xfrm>
              <a:off x="5597625" y="4569025"/>
              <a:ext cx="81000" cy="65175"/>
            </a:xfrm>
            <a:custGeom>
              <a:rect b="b" l="l" r="r" t="t"/>
              <a:pathLst>
                <a:path extrusionOk="0" fill="none" h="2607" w="324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grpSp>
      <p:grpSp>
        <p:nvGrpSpPr>
          <p:cNvPr id="417" name="Google Shape;417;p34"/>
          <p:cNvGrpSpPr/>
          <p:nvPr/>
        </p:nvGrpSpPr>
        <p:grpSpPr>
          <a:xfrm>
            <a:off x="6932359" y="835747"/>
            <a:ext cx="472824" cy="457225"/>
            <a:chOff x="1247825" y="5001950"/>
            <a:chExt cx="443300" cy="428675"/>
          </a:xfrm>
        </p:grpSpPr>
        <p:sp>
          <p:nvSpPr>
            <p:cNvPr id="418" name="Google Shape;418;p34"/>
            <p:cNvSpPr/>
            <p:nvPr/>
          </p:nvSpPr>
          <p:spPr>
            <a:xfrm>
              <a:off x="1247825" y="5168175"/>
              <a:ext cx="373875" cy="221650"/>
            </a:xfrm>
            <a:custGeom>
              <a:rect b="b" l="l" r="r" t="t"/>
              <a:pathLst>
                <a:path extrusionOk="0" fill="none" h="8866" w="14955">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19" name="Google Shape;419;p34"/>
            <p:cNvSpPr/>
            <p:nvPr/>
          </p:nvSpPr>
          <p:spPr>
            <a:xfrm>
              <a:off x="1275850" y="5209575"/>
              <a:ext cx="60900" cy="87075"/>
            </a:xfrm>
            <a:custGeom>
              <a:rect b="b" l="l" r="r" t="t"/>
              <a:pathLst>
                <a:path extrusionOk="0" fill="none" h="3483" w="2436">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20" name="Google Shape;420;p34"/>
            <p:cNvSpPr/>
            <p:nvPr/>
          </p:nvSpPr>
          <p:spPr>
            <a:xfrm>
              <a:off x="1247825" y="5391625"/>
              <a:ext cx="443300" cy="39000"/>
            </a:xfrm>
            <a:custGeom>
              <a:rect b="b" l="l" r="r" t="t"/>
              <a:pathLst>
                <a:path extrusionOk="0" fill="none" h="1560" w="17732">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21" name="Google Shape;421;p34"/>
            <p:cNvSpPr/>
            <p:nvPr/>
          </p:nvSpPr>
          <p:spPr>
            <a:xfrm>
              <a:off x="1454850" y="5001950"/>
              <a:ext cx="17075" cy="114475"/>
            </a:xfrm>
            <a:custGeom>
              <a:rect b="b" l="l" r="r" t="t"/>
              <a:pathLst>
                <a:path extrusionOk="0" fill="none" h="4579" w="683">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22" name="Google Shape;422;p34"/>
            <p:cNvSpPr/>
            <p:nvPr/>
          </p:nvSpPr>
          <p:spPr>
            <a:xfrm>
              <a:off x="1411025" y="5001950"/>
              <a:ext cx="17075" cy="114475"/>
            </a:xfrm>
            <a:custGeom>
              <a:rect b="b" l="l" r="r" t="t"/>
              <a:pathLst>
                <a:path extrusionOk="0" fill="none" h="4579" w="683">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sp>
          <p:nvSpPr>
            <p:cNvPr id="423" name="Google Shape;423;p34"/>
            <p:cNvSpPr/>
            <p:nvPr/>
          </p:nvSpPr>
          <p:spPr>
            <a:xfrm>
              <a:off x="1498700" y="5001950"/>
              <a:ext cx="16450" cy="114475"/>
            </a:xfrm>
            <a:custGeom>
              <a:rect b="b" l="l" r="r" t="t"/>
              <a:pathLst>
                <a:path extrusionOk="0" fill="none" h="4579" w="658">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cap="rnd" cmpd="sng" w="121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434343"/>
                </a:highlight>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3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9" name="Google Shape;429;p35"/>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insert graphs from </a:t>
            </a:r>
            <a:r>
              <a:rPr lang="en" u="sng">
                <a:hlinkClick r:id="rId3"/>
              </a:rPr>
              <a:t>Google Sheets</a:t>
            </a:r>
            <a:endParaRPr/>
          </a:p>
        </p:txBody>
      </p:sp>
      <p:pic>
        <p:nvPicPr>
          <p:cNvPr id="430" name="Google Shape;430;p35" title="Chart"/>
          <p:cNvPicPr preferRelativeResize="0"/>
          <p:nvPr/>
        </p:nvPicPr>
        <p:blipFill>
          <a:blip r:embed="rId4">
            <a:alphaModFix/>
          </a:blip>
          <a:stretch>
            <a:fillRect/>
          </a:stretch>
        </p:blipFill>
        <p:spPr>
          <a:xfrm>
            <a:off x="3640975" y="746026"/>
            <a:ext cx="4504000" cy="37356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Google Shape;435;p36"/>
          <p:cNvSpPr/>
          <p:nvPr/>
        </p:nvSpPr>
        <p:spPr>
          <a:xfrm>
            <a:off x="4826115" y="489800"/>
            <a:ext cx="2075120" cy="4163909"/>
          </a:xfrm>
          <a:custGeom>
            <a:rect b="b" l="l" r="r" t="t"/>
            <a:pathLst>
              <a:path extrusionOk="0" h="61841" w="30819">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6703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6"/>
          <p:cNvSpPr/>
          <p:nvPr/>
        </p:nvSpPr>
        <p:spPr>
          <a:xfrm>
            <a:off x="4919425" y="839000"/>
            <a:ext cx="1888500" cy="335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80000"/>
                </a:solidFill>
                <a:latin typeface="Nunito Sans"/>
                <a:ea typeface="Nunito Sans"/>
                <a:cs typeface="Nunito Sans"/>
                <a:sym typeface="Nunito Sans"/>
              </a:rPr>
              <a:t>Place your screenshot here</a:t>
            </a:r>
            <a:endParaRPr sz="1000">
              <a:solidFill>
                <a:srgbClr val="980000"/>
              </a:solidFill>
              <a:latin typeface="Nunito Sans"/>
              <a:ea typeface="Nunito Sans"/>
              <a:cs typeface="Nunito Sans"/>
              <a:sym typeface="Nunito Sans"/>
            </a:endParaRPr>
          </a:p>
        </p:txBody>
      </p:sp>
      <p:sp>
        <p:nvSpPr>
          <p:cNvPr id="437" name="Google Shape;437;p3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38" name="Google Shape;438;p36"/>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Android Project</a:t>
            </a:r>
            <a:endParaRPr/>
          </a:p>
        </p:txBody>
      </p:sp>
      <p:sp>
        <p:nvSpPr>
          <p:cNvPr id="439" name="Google Shape;439;p36"/>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Show and explain your web, app or software projects using these gadget templates.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37"/>
          <p:cNvSpPr/>
          <p:nvPr/>
        </p:nvSpPr>
        <p:spPr>
          <a:xfrm>
            <a:off x="4931871" y="623036"/>
            <a:ext cx="1863608" cy="3921828"/>
          </a:xfrm>
          <a:custGeom>
            <a:rect b="b" l="l" r="r" t="t"/>
            <a:pathLst>
              <a:path extrusionOk="0" h="54713" w="25999">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6703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7"/>
          <p:cNvSpPr/>
          <p:nvPr/>
        </p:nvSpPr>
        <p:spPr>
          <a:xfrm>
            <a:off x="5068825" y="1188850"/>
            <a:ext cx="1589700" cy="281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80000"/>
                </a:solidFill>
                <a:latin typeface="Nunito Sans"/>
                <a:ea typeface="Nunito Sans"/>
                <a:cs typeface="Nunito Sans"/>
                <a:sym typeface="Nunito Sans"/>
              </a:rPr>
              <a:t>Place your screenshot here</a:t>
            </a:r>
            <a:endParaRPr sz="1000">
              <a:solidFill>
                <a:srgbClr val="980000"/>
              </a:solidFill>
              <a:latin typeface="Nunito Sans"/>
              <a:ea typeface="Nunito Sans"/>
              <a:cs typeface="Nunito Sans"/>
              <a:sym typeface="Nunito Sans"/>
            </a:endParaRPr>
          </a:p>
        </p:txBody>
      </p:sp>
      <p:sp>
        <p:nvSpPr>
          <p:cNvPr id="446" name="Google Shape;446;p3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47" name="Google Shape;447;p37"/>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iPhone</a:t>
            </a:r>
            <a:r>
              <a:rPr lang="en"/>
              <a:t> Project</a:t>
            </a:r>
            <a:endParaRPr/>
          </a:p>
        </p:txBody>
      </p:sp>
      <p:sp>
        <p:nvSpPr>
          <p:cNvPr id="448" name="Google Shape;448;p37"/>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solidFill>
                  <a:schemeClr val="dk2"/>
                </a:solidFill>
              </a:rPr>
              <a:t>Show and explain your web, app or software projects using these gadget templates.</a:t>
            </a:r>
            <a:endParaRPr>
              <a:solidFill>
                <a:schemeClr val="dk2"/>
              </a:solidFill>
            </a:endParaRPr>
          </a:p>
          <a:p>
            <a:pPr indent="0" lvl="0" marL="0" rtl="0" algn="l">
              <a:spcBef>
                <a:spcPts val="6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38"/>
          <p:cNvSpPr/>
          <p:nvPr/>
        </p:nvSpPr>
        <p:spPr>
          <a:xfrm>
            <a:off x="4423923" y="535613"/>
            <a:ext cx="2879504" cy="4072345"/>
          </a:xfrm>
          <a:custGeom>
            <a:rect b="b" l="l" r="r" t="t"/>
            <a:pathLst>
              <a:path extrusionOk="0" h="86210" w="60958">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6703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Nunito Sans"/>
              <a:ea typeface="Nunito Sans"/>
              <a:cs typeface="Nunito Sans"/>
              <a:sym typeface="Nunito Sans"/>
            </a:endParaRPr>
          </a:p>
        </p:txBody>
      </p:sp>
      <p:sp>
        <p:nvSpPr>
          <p:cNvPr id="454" name="Google Shape;454;p38"/>
          <p:cNvSpPr/>
          <p:nvPr/>
        </p:nvSpPr>
        <p:spPr>
          <a:xfrm>
            <a:off x="4617025" y="910325"/>
            <a:ext cx="2493300" cy="333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80000"/>
                </a:solidFill>
                <a:latin typeface="Nunito Sans"/>
                <a:ea typeface="Nunito Sans"/>
                <a:cs typeface="Nunito Sans"/>
                <a:sym typeface="Nunito Sans"/>
              </a:rPr>
              <a:t>Place your screenshot here</a:t>
            </a:r>
            <a:endParaRPr sz="1000">
              <a:solidFill>
                <a:srgbClr val="980000"/>
              </a:solidFill>
              <a:latin typeface="Nunito Sans"/>
              <a:ea typeface="Nunito Sans"/>
              <a:cs typeface="Nunito Sans"/>
              <a:sym typeface="Nunito Sans"/>
            </a:endParaRPr>
          </a:p>
        </p:txBody>
      </p:sp>
      <p:sp>
        <p:nvSpPr>
          <p:cNvPr id="455" name="Google Shape;455;p3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56" name="Google Shape;456;p38"/>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Tablet</a:t>
            </a:r>
            <a:endParaRPr/>
          </a:p>
          <a:p>
            <a:pPr indent="0" lvl="0" marL="0" rtl="0" algn="l">
              <a:spcBef>
                <a:spcPts val="0"/>
              </a:spcBef>
              <a:spcAft>
                <a:spcPts val="0"/>
              </a:spcAft>
              <a:buNone/>
            </a:pPr>
            <a:r>
              <a:rPr lang="en"/>
              <a:t>Project</a:t>
            </a:r>
            <a:endParaRPr/>
          </a:p>
        </p:txBody>
      </p:sp>
      <p:sp>
        <p:nvSpPr>
          <p:cNvPr id="457" name="Google Shape;457;p38"/>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solidFill>
                  <a:schemeClr val="dk2"/>
                </a:solidFill>
              </a:rPr>
              <a:t>Show and explain your web, app or software projects using these gadget templates.</a:t>
            </a:r>
            <a:endParaRPr>
              <a:solidFill>
                <a:schemeClr val="dk2"/>
              </a:solidFill>
            </a:endParaRPr>
          </a:p>
          <a:p>
            <a:pPr indent="0" lvl="0" marL="0" rtl="0" algn="l">
              <a:spcBef>
                <a:spcPts val="6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39"/>
          <p:cNvSpPr/>
          <p:nvPr/>
        </p:nvSpPr>
        <p:spPr>
          <a:xfrm>
            <a:off x="3346950" y="612452"/>
            <a:ext cx="5033458" cy="3918604"/>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67031"/>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9"/>
          <p:cNvSpPr/>
          <p:nvPr/>
        </p:nvSpPr>
        <p:spPr>
          <a:xfrm>
            <a:off x="3557581" y="820546"/>
            <a:ext cx="4612200" cy="294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980000"/>
                </a:solidFill>
                <a:latin typeface="Nunito Sans"/>
                <a:ea typeface="Nunito Sans"/>
                <a:cs typeface="Nunito Sans"/>
                <a:sym typeface="Nunito Sans"/>
              </a:rPr>
              <a:t>Place your screenshot here</a:t>
            </a:r>
            <a:endParaRPr sz="1000">
              <a:solidFill>
                <a:srgbClr val="980000"/>
              </a:solidFill>
              <a:latin typeface="Nunito Sans"/>
              <a:ea typeface="Nunito Sans"/>
              <a:cs typeface="Nunito Sans"/>
              <a:sym typeface="Nunito Sans"/>
            </a:endParaRPr>
          </a:p>
        </p:txBody>
      </p:sp>
      <p:sp>
        <p:nvSpPr>
          <p:cNvPr id="464" name="Google Shape;464;p3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65" name="Google Shape;465;p39"/>
          <p:cNvSpPr txBox="1"/>
          <p:nvPr>
            <p:ph type="title"/>
          </p:nvPr>
        </p:nvSpPr>
        <p:spPr>
          <a:xfrm>
            <a:off x="234450" y="575500"/>
            <a:ext cx="2046300" cy="136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Desktop</a:t>
            </a:r>
            <a:r>
              <a:rPr lang="en"/>
              <a:t> Project</a:t>
            </a:r>
            <a:endParaRPr/>
          </a:p>
        </p:txBody>
      </p:sp>
      <p:sp>
        <p:nvSpPr>
          <p:cNvPr id="466" name="Google Shape;466;p39"/>
          <p:cNvSpPr txBox="1"/>
          <p:nvPr>
            <p:ph idx="1" type="body"/>
          </p:nvPr>
        </p:nvSpPr>
        <p:spPr>
          <a:xfrm>
            <a:off x="234450" y="2004325"/>
            <a:ext cx="20463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a:solidFill>
                  <a:schemeClr val="dk2"/>
                </a:solidFill>
              </a:rPr>
              <a:t>Show and explain your web, app or software projects using these gadget templates.</a:t>
            </a:r>
            <a:endParaRPr>
              <a:solidFill>
                <a:schemeClr val="dk2"/>
              </a:solidFill>
            </a:endParaRPr>
          </a:p>
          <a:p>
            <a:pPr indent="0" lvl="0" marL="0" rtl="0" algn="l">
              <a:spcBef>
                <a:spcPts val="60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70" name="Shape 470"/>
        <p:cNvGrpSpPr/>
        <p:nvPr/>
      </p:nvGrpSpPr>
      <p:grpSpPr>
        <a:xfrm>
          <a:off x="0" y="0"/>
          <a:ext cx="0" cy="0"/>
          <a:chOff x="0" y="0"/>
          <a:chExt cx="0" cy="0"/>
        </a:xfrm>
      </p:grpSpPr>
      <p:sp>
        <p:nvSpPr>
          <p:cNvPr id="471" name="Google Shape;471;p40"/>
          <p:cNvSpPr txBox="1"/>
          <p:nvPr>
            <p:ph type="title"/>
          </p:nvPr>
        </p:nvSpPr>
        <p:spPr>
          <a:xfrm>
            <a:off x="511425" y="1549400"/>
            <a:ext cx="3517200" cy="97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 you very much for your time</a:t>
            </a:r>
            <a:endParaRPr/>
          </a:p>
        </p:txBody>
      </p:sp>
      <p:sp>
        <p:nvSpPr>
          <p:cNvPr id="472" name="Google Shape;472;p4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3" name="Google Shape;473;p40"/>
          <p:cNvSpPr txBox="1"/>
          <p:nvPr>
            <p:ph idx="1" type="body"/>
          </p:nvPr>
        </p:nvSpPr>
        <p:spPr>
          <a:xfrm>
            <a:off x="511425" y="2572500"/>
            <a:ext cx="3517200" cy="1786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If you have any questions about this document please don’t hesitate to c</a:t>
            </a:r>
            <a:r>
              <a:rPr lang="en"/>
              <a:t>ontact us at:</a:t>
            </a:r>
            <a:endParaRPr/>
          </a:p>
          <a:p>
            <a:pPr indent="-304800" lvl="0" marL="457200" rtl="0" algn="l">
              <a:spcBef>
                <a:spcPts val="600"/>
              </a:spcBef>
              <a:spcAft>
                <a:spcPts val="0"/>
              </a:spcAft>
              <a:buSzPts val="1200"/>
              <a:buChar char="▪"/>
            </a:pPr>
            <a:r>
              <a:rPr lang="en"/>
              <a:t>www.ourwebsite.com</a:t>
            </a:r>
            <a:endParaRPr/>
          </a:p>
          <a:p>
            <a:pPr indent="-304800" lvl="0" marL="457200" rtl="0" algn="l">
              <a:spcBef>
                <a:spcPts val="1000"/>
              </a:spcBef>
              <a:spcAft>
                <a:spcPts val="0"/>
              </a:spcAft>
              <a:buSzPts val="1200"/>
              <a:buChar char="▪"/>
            </a:pPr>
            <a:r>
              <a:rPr lang="en"/>
              <a:t>hello@mail.me</a:t>
            </a:r>
            <a:endParaRPr/>
          </a:p>
          <a:p>
            <a:pPr indent="-304800" lvl="0" marL="457200" rtl="0" algn="l">
              <a:spcBef>
                <a:spcPts val="1000"/>
              </a:spcBef>
              <a:spcAft>
                <a:spcPts val="1000"/>
              </a:spcAft>
              <a:buSzPts val="1200"/>
              <a:buChar char="▪"/>
            </a:pPr>
            <a:r>
              <a:rPr lang="en"/>
              <a:t>@companyname</a:t>
            </a:r>
            <a:endParaRPr/>
          </a:p>
        </p:txBody>
      </p:sp>
      <p:grpSp>
        <p:nvGrpSpPr>
          <p:cNvPr id="474" name="Google Shape;474;p40"/>
          <p:cNvGrpSpPr/>
          <p:nvPr/>
        </p:nvGrpSpPr>
        <p:grpSpPr>
          <a:xfrm>
            <a:off x="628402" y="1039422"/>
            <a:ext cx="542234" cy="510157"/>
            <a:chOff x="5972700" y="2330200"/>
            <a:chExt cx="411625" cy="387275"/>
          </a:xfrm>
        </p:grpSpPr>
        <p:sp>
          <p:nvSpPr>
            <p:cNvPr id="475" name="Google Shape;475;p40"/>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9050">
              <a:solidFill>
                <a:srgbClr val="F6703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0"/>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9050">
              <a:solidFill>
                <a:srgbClr val="F6703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41"/>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Credits</a:t>
            </a:r>
            <a:endParaRPr/>
          </a:p>
        </p:txBody>
      </p:sp>
      <p:sp>
        <p:nvSpPr>
          <p:cNvPr id="482" name="Google Shape;482;p41"/>
          <p:cNvSpPr txBox="1"/>
          <p:nvPr>
            <p:ph idx="1" type="body"/>
          </p:nvPr>
        </p:nvSpPr>
        <p:spPr>
          <a:xfrm>
            <a:off x="3090625" y="575500"/>
            <a:ext cx="5596200" cy="1207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Special thanks to all the people who made and released these awesome resources for free.</a:t>
            </a:r>
            <a:endParaRPr sz="2400"/>
          </a:p>
        </p:txBody>
      </p:sp>
      <p:sp>
        <p:nvSpPr>
          <p:cNvPr id="483" name="Google Shape;483;p4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4" name="Google Shape;484;p41"/>
          <p:cNvSpPr txBox="1"/>
          <p:nvPr>
            <p:ph idx="2" type="body"/>
          </p:nvPr>
        </p:nvSpPr>
        <p:spPr>
          <a:xfrm>
            <a:off x="3090625" y="2197325"/>
            <a:ext cx="5596200" cy="23592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Char char="▪"/>
            </a:pPr>
            <a:r>
              <a:rPr lang="en"/>
              <a:t>Presentation template by </a:t>
            </a:r>
            <a:r>
              <a:rPr lang="en" u="sng">
                <a:solidFill>
                  <a:srgbClr val="F67031"/>
                </a:solidFill>
                <a:hlinkClick r:id="rId3"/>
              </a:rPr>
              <a:t>SlidesCarnival</a:t>
            </a:r>
            <a:endParaRPr>
              <a:solidFill>
                <a:srgbClr val="F67031"/>
              </a:solidFill>
            </a:endParaRPr>
          </a:p>
          <a:p>
            <a:pPr indent="-317500" lvl="0" marL="457200" rtl="0" algn="l">
              <a:spcBef>
                <a:spcPts val="1000"/>
              </a:spcBef>
              <a:spcAft>
                <a:spcPts val="0"/>
              </a:spcAft>
              <a:buSzPts val="1400"/>
              <a:buChar char="▪"/>
            </a:pPr>
            <a:r>
              <a:rPr lang="en"/>
              <a:t>Photographs by </a:t>
            </a:r>
            <a:r>
              <a:rPr lang="en" u="sng">
                <a:solidFill>
                  <a:srgbClr val="F67031"/>
                </a:solidFill>
                <a:hlinkClick r:id="rId4"/>
              </a:rPr>
              <a:t>Unsplash</a:t>
            </a:r>
            <a:endParaRPr>
              <a:solidFill>
                <a:srgbClr val="F67031"/>
              </a:solidFill>
            </a:endParaRPr>
          </a:p>
          <a:p>
            <a:pPr indent="-317500" lvl="0" marL="457200" rtl="0" algn="l">
              <a:spcBef>
                <a:spcPts val="1000"/>
              </a:spcBef>
              <a:spcAft>
                <a:spcPts val="1000"/>
              </a:spcAft>
              <a:buSzPts val="1400"/>
              <a:buChar char="▪"/>
            </a:pPr>
            <a:r>
              <a:rPr lang="en"/>
              <a:t>Learn more about slidedocs at </a:t>
            </a:r>
            <a:r>
              <a:rPr lang="en" u="sng">
                <a:solidFill>
                  <a:srgbClr val="F67031"/>
                </a:solidFill>
                <a:hlinkClick r:id="rId5"/>
              </a:rPr>
              <a:t>duarte.com/slidedocs</a:t>
            </a:r>
            <a:endParaRPr>
              <a:solidFill>
                <a:srgbClr val="F6703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42"/>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Presentation design</a:t>
            </a:r>
            <a:endParaRPr/>
          </a:p>
        </p:txBody>
      </p:sp>
      <p:sp>
        <p:nvSpPr>
          <p:cNvPr id="490" name="Google Shape;490;p42"/>
          <p:cNvSpPr txBox="1"/>
          <p:nvPr>
            <p:ph idx="1" type="body"/>
          </p:nvPr>
        </p:nvSpPr>
        <p:spPr>
          <a:xfrm>
            <a:off x="3090625" y="575500"/>
            <a:ext cx="5596200" cy="3981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This presentation uses the following typographies and colors:</a:t>
            </a:r>
            <a:endParaRPr/>
          </a:p>
          <a:p>
            <a:pPr indent="-317500" lvl="0" marL="457200" rtl="0" algn="l">
              <a:lnSpc>
                <a:spcPct val="115000"/>
              </a:lnSpc>
              <a:spcBef>
                <a:spcPts val="600"/>
              </a:spcBef>
              <a:spcAft>
                <a:spcPts val="0"/>
              </a:spcAft>
              <a:buClr>
                <a:srgbClr val="CCCCCC"/>
              </a:buClr>
              <a:buSzPts val="1400"/>
              <a:buChar char="▪"/>
            </a:pPr>
            <a:r>
              <a:rPr lang="en"/>
              <a:t>Titles: Nunito sans</a:t>
            </a:r>
            <a:endParaRPr/>
          </a:p>
          <a:p>
            <a:pPr indent="-317500" lvl="0" marL="457200" rtl="0" algn="l">
              <a:lnSpc>
                <a:spcPct val="115000"/>
              </a:lnSpc>
              <a:spcBef>
                <a:spcPts val="0"/>
              </a:spcBef>
              <a:spcAft>
                <a:spcPts val="0"/>
              </a:spcAft>
              <a:buClr>
                <a:srgbClr val="CCCCCC"/>
              </a:buClr>
              <a:buSzPts val="1400"/>
              <a:buChar char="▪"/>
            </a:pPr>
            <a:r>
              <a:rPr lang="en"/>
              <a:t>Body copy: </a:t>
            </a:r>
            <a:r>
              <a:rPr lang="en">
                <a:solidFill>
                  <a:schemeClr val="dk2"/>
                </a:solidFill>
              </a:rPr>
              <a:t>Nunito sans</a:t>
            </a:r>
            <a:endParaRPr>
              <a:solidFill>
                <a:schemeClr val="dk2"/>
              </a:solidFill>
            </a:endParaRPr>
          </a:p>
          <a:p>
            <a:pPr indent="-317500" lvl="0" marL="457200" rtl="0" algn="l">
              <a:lnSpc>
                <a:spcPct val="115000"/>
              </a:lnSpc>
              <a:spcBef>
                <a:spcPts val="0"/>
              </a:spcBef>
              <a:spcAft>
                <a:spcPts val="0"/>
              </a:spcAft>
              <a:buClr>
                <a:srgbClr val="CCCCCC"/>
              </a:buClr>
              <a:buSzPts val="1400"/>
              <a:buChar char="▪"/>
            </a:pPr>
            <a:r>
              <a:rPr lang="en">
                <a:solidFill>
                  <a:schemeClr val="dk2"/>
                </a:solidFill>
              </a:rPr>
              <a:t>Italic copy: Georgia (system font)</a:t>
            </a:r>
            <a:endParaRPr>
              <a:solidFill>
                <a:schemeClr val="dk2"/>
              </a:solidFill>
            </a:endParaRPr>
          </a:p>
          <a:p>
            <a:pPr indent="0" lvl="0" marL="0" rtl="0" algn="l">
              <a:lnSpc>
                <a:spcPct val="115000"/>
              </a:lnSpc>
              <a:spcBef>
                <a:spcPts val="600"/>
              </a:spcBef>
              <a:spcAft>
                <a:spcPts val="0"/>
              </a:spcAft>
              <a:buNone/>
            </a:pPr>
            <a:r>
              <a:rPr lang="en"/>
              <a:t>You can download the font on this page:</a:t>
            </a:r>
            <a:endParaRPr/>
          </a:p>
          <a:p>
            <a:pPr indent="0" lvl="0" marL="0" rtl="0" algn="l">
              <a:lnSpc>
                <a:spcPct val="115000"/>
              </a:lnSpc>
              <a:spcBef>
                <a:spcPts val="600"/>
              </a:spcBef>
              <a:spcAft>
                <a:spcPts val="0"/>
              </a:spcAft>
              <a:buNone/>
            </a:pPr>
            <a:r>
              <a:rPr lang="en" u="sng">
                <a:solidFill>
                  <a:srgbClr val="F67031"/>
                </a:solidFill>
                <a:hlinkClick r:id="rId3"/>
              </a:rPr>
              <a:t>https://fontlibrary.org/en/font/nunito-sans</a:t>
            </a:r>
            <a:endParaRPr>
              <a:solidFill>
                <a:srgbClr val="F67031"/>
              </a:solidFill>
            </a:endParaRPr>
          </a:p>
          <a:p>
            <a:pPr indent="0" lvl="0" marL="0" rtl="0" algn="l">
              <a:lnSpc>
                <a:spcPct val="115000"/>
              </a:lnSpc>
              <a:spcBef>
                <a:spcPts val="600"/>
              </a:spcBef>
              <a:spcAft>
                <a:spcPts val="0"/>
              </a:spcAft>
              <a:buNone/>
            </a:pPr>
            <a:r>
              <a:t/>
            </a:r>
            <a:endParaRPr/>
          </a:p>
          <a:p>
            <a:pPr indent="-317500" lvl="0" marL="457200" rtl="0" algn="l">
              <a:lnSpc>
                <a:spcPct val="115000"/>
              </a:lnSpc>
              <a:spcBef>
                <a:spcPts val="600"/>
              </a:spcBef>
              <a:spcAft>
                <a:spcPts val="0"/>
              </a:spcAft>
              <a:buSzPts val="1400"/>
              <a:buChar char="▪"/>
            </a:pPr>
            <a:r>
              <a:rPr lang="en"/>
              <a:t>Orange </a:t>
            </a:r>
            <a:r>
              <a:rPr b="1" lang="en">
                <a:solidFill>
                  <a:srgbClr val="F67031"/>
                </a:solidFill>
              </a:rPr>
              <a:t>#f67031</a:t>
            </a:r>
            <a:endParaRPr b="1">
              <a:solidFill>
                <a:srgbClr val="F67031"/>
              </a:solidFill>
            </a:endParaRPr>
          </a:p>
          <a:p>
            <a:pPr indent="-317500" lvl="0" marL="457200" rtl="0" algn="l">
              <a:spcBef>
                <a:spcPts val="0"/>
              </a:spcBef>
              <a:spcAft>
                <a:spcPts val="0"/>
              </a:spcAft>
              <a:buClr>
                <a:schemeClr val="lt2"/>
              </a:buClr>
              <a:buSzPts val="1400"/>
              <a:buChar char="▪"/>
            </a:pPr>
            <a:r>
              <a:rPr lang="en">
                <a:solidFill>
                  <a:schemeClr val="dk2"/>
                </a:solidFill>
              </a:rPr>
              <a:t>Yellow </a:t>
            </a:r>
            <a:r>
              <a:rPr b="1" lang="en">
                <a:solidFill>
                  <a:srgbClr val="FFA400"/>
                </a:solidFill>
              </a:rPr>
              <a:t>#ffa400</a:t>
            </a:r>
            <a:endParaRPr b="1">
              <a:solidFill>
                <a:srgbClr val="FFA400"/>
              </a:solidFill>
            </a:endParaRPr>
          </a:p>
          <a:p>
            <a:pPr indent="-317500" lvl="0" marL="457200" rtl="0" algn="l">
              <a:spcBef>
                <a:spcPts val="0"/>
              </a:spcBef>
              <a:spcAft>
                <a:spcPts val="0"/>
              </a:spcAft>
              <a:buClr>
                <a:schemeClr val="lt2"/>
              </a:buClr>
              <a:buSzPts val="1400"/>
              <a:buChar char="▪"/>
            </a:pPr>
            <a:r>
              <a:rPr lang="en">
                <a:solidFill>
                  <a:schemeClr val="dk2"/>
                </a:solidFill>
              </a:rPr>
              <a:t>Fucsia </a:t>
            </a:r>
            <a:r>
              <a:rPr b="1" lang="en">
                <a:solidFill>
                  <a:srgbClr val="ED0036"/>
                </a:solidFill>
              </a:rPr>
              <a:t>#ed0036</a:t>
            </a:r>
            <a:endParaRPr>
              <a:solidFill>
                <a:srgbClr val="ED0036"/>
              </a:solidFill>
            </a:endParaRPr>
          </a:p>
          <a:p>
            <a:pPr indent="0" lvl="0" marL="0" rtl="0" algn="l">
              <a:lnSpc>
                <a:spcPct val="115000"/>
              </a:lnSpc>
              <a:spcBef>
                <a:spcPts val="600"/>
              </a:spcBef>
              <a:spcAft>
                <a:spcPts val="0"/>
              </a:spcAft>
              <a:buNone/>
            </a:pPr>
            <a:r>
              <a:t/>
            </a:r>
            <a:endParaRPr/>
          </a:p>
          <a:p>
            <a:pPr indent="0" lvl="0" marL="0" rtl="0" algn="l">
              <a:lnSpc>
                <a:spcPct val="115000"/>
              </a:lnSpc>
              <a:spcBef>
                <a:spcPts val="600"/>
              </a:spcBef>
              <a:spcAft>
                <a:spcPts val="0"/>
              </a:spcAft>
              <a:buNone/>
            </a:pPr>
            <a:r>
              <a:rPr i="1" lang="en"/>
              <a:t>You don’t need to keep this slide in your presentation. It’s only here to serve you as a design guide if you need to create new slides or download the fonts to edit the presentation in PowerPoint®</a:t>
            </a:r>
            <a:endParaRPr i="1"/>
          </a:p>
          <a:p>
            <a:pPr indent="0" lvl="0" marL="0" rtl="0" algn="l">
              <a:lnSpc>
                <a:spcPct val="115000"/>
              </a:lnSpc>
              <a:spcBef>
                <a:spcPts val="600"/>
              </a:spcBef>
              <a:spcAft>
                <a:spcPts val="0"/>
              </a:spcAft>
              <a:buNone/>
            </a:pPr>
            <a:r>
              <a:t/>
            </a:r>
            <a:endParaRPr/>
          </a:p>
          <a:p>
            <a:pPr indent="0" lvl="0" marL="0" rtl="0" algn="l">
              <a:lnSpc>
                <a:spcPct val="115000"/>
              </a:lnSpc>
              <a:spcBef>
                <a:spcPts val="600"/>
              </a:spcBef>
              <a:spcAft>
                <a:spcPts val="0"/>
              </a:spcAft>
              <a:buNone/>
            </a:pPr>
            <a:r>
              <a:t/>
            </a:r>
            <a:endParaRPr/>
          </a:p>
          <a:p>
            <a:pPr indent="0" lvl="0" marL="0" rtl="0" algn="l">
              <a:lnSpc>
                <a:spcPct val="115000"/>
              </a:lnSpc>
              <a:spcBef>
                <a:spcPts val="600"/>
              </a:spcBef>
              <a:spcAft>
                <a:spcPts val="0"/>
              </a:spcAft>
              <a:buNone/>
            </a:pPr>
            <a:r>
              <a:t/>
            </a:r>
            <a:endParaRPr/>
          </a:p>
        </p:txBody>
      </p:sp>
      <p:sp>
        <p:nvSpPr>
          <p:cNvPr id="491" name="Google Shape;491;p4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67031"/>
        </a:solidFill>
      </p:bgPr>
    </p:bg>
    <p:spTree>
      <p:nvGrpSpPr>
        <p:cNvPr id="495" name="Shape 495"/>
        <p:cNvGrpSpPr/>
        <p:nvPr/>
      </p:nvGrpSpPr>
      <p:grpSpPr>
        <a:xfrm>
          <a:off x="0" y="0"/>
          <a:ext cx="0" cy="0"/>
          <a:chOff x="0" y="0"/>
          <a:chExt cx="0" cy="0"/>
        </a:xfrm>
      </p:grpSpPr>
      <p:sp>
        <p:nvSpPr>
          <p:cNvPr id="496" name="Google Shape;496;p43"/>
          <p:cNvSpPr txBox="1"/>
          <p:nvPr/>
        </p:nvSpPr>
        <p:spPr>
          <a:xfrm>
            <a:off x="6248575" y="312075"/>
            <a:ext cx="2592000" cy="15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solidFill>
                  <a:srgbClr val="FFFFFF"/>
                </a:solidFill>
                <a:latin typeface="Nunito Sans"/>
                <a:ea typeface="Nunito Sans"/>
                <a:cs typeface="Nunito Sans"/>
                <a:sym typeface="Nunito Sans"/>
              </a:rPr>
              <a:t>SlidesCarnival icons are editable shapes</a:t>
            </a:r>
            <a:r>
              <a:rPr lang="en" sz="900">
                <a:solidFill>
                  <a:srgbClr val="FFFFFF"/>
                </a:solidFill>
                <a:latin typeface="Nunito Sans"/>
                <a:ea typeface="Nunito Sans"/>
                <a:cs typeface="Nunito Sans"/>
                <a:sym typeface="Nunito Sans"/>
              </a:rPr>
              <a:t>. </a:t>
            </a:r>
            <a:endParaRPr sz="900">
              <a:solidFill>
                <a:srgbClr val="FFFFFF"/>
              </a:solidFill>
              <a:latin typeface="Nunito Sans"/>
              <a:ea typeface="Nunito Sans"/>
              <a:cs typeface="Nunito Sans"/>
              <a:sym typeface="Nunito Sans"/>
            </a:endParaRPr>
          </a:p>
          <a:p>
            <a:pPr indent="0" lvl="0" marL="0" rtl="0" algn="l">
              <a:spcBef>
                <a:spcPts val="0"/>
              </a:spcBef>
              <a:spcAft>
                <a:spcPts val="0"/>
              </a:spcAft>
              <a:buClr>
                <a:schemeClr val="dk1"/>
              </a:buClr>
              <a:buSzPts val="1100"/>
              <a:buFont typeface="Arial"/>
              <a:buNone/>
            </a:pPr>
            <a:r>
              <a:t/>
            </a:r>
            <a:endParaRPr sz="900">
              <a:solidFill>
                <a:srgbClr val="FFFFFF"/>
              </a:solidFill>
              <a:latin typeface="Nunito Sans"/>
              <a:ea typeface="Nunito Sans"/>
              <a:cs typeface="Nunito Sans"/>
              <a:sym typeface="Nunito Sans"/>
            </a:endParaRPr>
          </a:p>
          <a:p>
            <a:pPr indent="0" lvl="0" marL="0" rtl="0" algn="l">
              <a:spcBef>
                <a:spcPts val="0"/>
              </a:spcBef>
              <a:spcAft>
                <a:spcPts val="0"/>
              </a:spcAft>
              <a:buClr>
                <a:schemeClr val="dk1"/>
              </a:buClr>
              <a:buSzPts val="1100"/>
              <a:buFont typeface="Arial"/>
              <a:buNone/>
            </a:pPr>
            <a:r>
              <a:rPr lang="en" sz="900">
                <a:solidFill>
                  <a:srgbClr val="FFFFFF"/>
                </a:solidFill>
                <a:latin typeface="Nunito Sans"/>
                <a:ea typeface="Nunito Sans"/>
                <a:cs typeface="Nunito Sans"/>
                <a:sym typeface="Nunito Sans"/>
              </a:rPr>
              <a:t>This means that you can:</a:t>
            </a:r>
            <a:endParaRPr sz="900">
              <a:solidFill>
                <a:srgbClr val="FFFFFF"/>
              </a:solidFill>
              <a:latin typeface="Nunito Sans"/>
              <a:ea typeface="Nunito Sans"/>
              <a:cs typeface="Nunito Sans"/>
              <a:sym typeface="Nunito Sans"/>
            </a:endParaRPr>
          </a:p>
          <a:p>
            <a:pPr indent="-285750" lvl="0" marL="457200" rtl="0" algn="l">
              <a:spcBef>
                <a:spcPts val="0"/>
              </a:spcBef>
              <a:spcAft>
                <a:spcPts val="0"/>
              </a:spcAft>
              <a:buClr>
                <a:srgbClr val="FFFFFF"/>
              </a:buClr>
              <a:buSzPts val="900"/>
              <a:buFont typeface="Nunito Sans"/>
              <a:buChar char="●"/>
            </a:pPr>
            <a:r>
              <a:rPr lang="en" sz="900">
                <a:solidFill>
                  <a:srgbClr val="FFFFFF"/>
                </a:solidFill>
                <a:latin typeface="Nunito Sans"/>
                <a:ea typeface="Nunito Sans"/>
                <a:cs typeface="Nunito Sans"/>
                <a:sym typeface="Nunito Sans"/>
              </a:rPr>
              <a:t>Resize them without losing quality.</a:t>
            </a:r>
            <a:endParaRPr sz="900">
              <a:solidFill>
                <a:srgbClr val="FFFFFF"/>
              </a:solidFill>
              <a:latin typeface="Nunito Sans"/>
              <a:ea typeface="Nunito Sans"/>
              <a:cs typeface="Nunito Sans"/>
              <a:sym typeface="Nunito Sans"/>
            </a:endParaRPr>
          </a:p>
          <a:p>
            <a:pPr indent="-285750" lvl="0" marL="457200" rtl="0" algn="l">
              <a:spcBef>
                <a:spcPts val="0"/>
              </a:spcBef>
              <a:spcAft>
                <a:spcPts val="0"/>
              </a:spcAft>
              <a:buClr>
                <a:srgbClr val="FFFFFF"/>
              </a:buClr>
              <a:buSzPts val="900"/>
              <a:buFont typeface="Nunito Sans"/>
              <a:buChar char="●"/>
            </a:pPr>
            <a:r>
              <a:rPr lang="en" sz="900">
                <a:solidFill>
                  <a:srgbClr val="FFFFFF"/>
                </a:solidFill>
                <a:latin typeface="Nunito Sans"/>
                <a:ea typeface="Nunito Sans"/>
                <a:cs typeface="Nunito Sans"/>
                <a:sym typeface="Nunito Sans"/>
              </a:rPr>
              <a:t>Change line color, width and style.</a:t>
            </a:r>
            <a:endParaRPr sz="900">
              <a:solidFill>
                <a:srgbClr val="FFFFFF"/>
              </a:solidFill>
              <a:latin typeface="Nunito Sans"/>
              <a:ea typeface="Nunito Sans"/>
              <a:cs typeface="Nunito Sans"/>
              <a:sym typeface="Nunito Sans"/>
            </a:endParaRPr>
          </a:p>
          <a:p>
            <a:pPr indent="0" lvl="0" marL="0" rtl="0" algn="l">
              <a:spcBef>
                <a:spcPts val="0"/>
              </a:spcBef>
              <a:spcAft>
                <a:spcPts val="0"/>
              </a:spcAft>
              <a:buNone/>
            </a:pPr>
            <a:r>
              <a:t/>
            </a:r>
            <a:endParaRPr sz="900">
              <a:solidFill>
                <a:srgbClr val="FFFFFF"/>
              </a:solidFill>
              <a:latin typeface="Nunito Sans"/>
              <a:ea typeface="Nunito Sans"/>
              <a:cs typeface="Nunito Sans"/>
              <a:sym typeface="Nunito Sans"/>
            </a:endParaRPr>
          </a:p>
          <a:p>
            <a:pPr indent="0" lvl="0" marL="0" rtl="0" algn="l">
              <a:spcBef>
                <a:spcPts val="0"/>
              </a:spcBef>
              <a:spcAft>
                <a:spcPts val="0"/>
              </a:spcAft>
              <a:buNone/>
            </a:pPr>
            <a:r>
              <a:rPr lang="en" sz="900">
                <a:solidFill>
                  <a:srgbClr val="FFFFFF"/>
                </a:solidFill>
                <a:latin typeface="Nunito Sans"/>
                <a:ea typeface="Nunito Sans"/>
                <a:cs typeface="Nunito Sans"/>
                <a:sym typeface="Nunito Sans"/>
              </a:rPr>
              <a:t>Isn’t that nice? :)</a:t>
            </a:r>
            <a:endParaRPr sz="900">
              <a:solidFill>
                <a:srgbClr val="FFFFFF"/>
              </a:solidFill>
              <a:latin typeface="Nunito Sans"/>
              <a:ea typeface="Nunito Sans"/>
              <a:cs typeface="Nunito Sans"/>
              <a:sym typeface="Nunito Sans"/>
            </a:endParaRPr>
          </a:p>
          <a:p>
            <a:pPr indent="0" lvl="0" marL="0" rtl="0" algn="l">
              <a:spcBef>
                <a:spcPts val="0"/>
              </a:spcBef>
              <a:spcAft>
                <a:spcPts val="0"/>
              </a:spcAft>
              <a:buNone/>
            </a:pPr>
            <a:r>
              <a:t/>
            </a:r>
            <a:endParaRPr sz="900">
              <a:solidFill>
                <a:srgbClr val="FFFFFF"/>
              </a:solidFill>
              <a:latin typeface="Nunito Sans"/>
              <a:ea typeface="Nunito Sans"/>
              <a:cs typeface="Nunito Sans"/>
              <a:sym typeface="Nunito Sans"/>
            </a:endParaRPr>
          </a:p>
          <a:p>
            <a:pPr indent="0" lvl="0" marL="0" rtl="0" algn="l">
              <a:spcBef>
                <a:spcPts val="0"/>
              </a:spcBef>
              <a:spcAft>
                <a:spcPts val="0"/>
              </a:spcAft>
              <a:buNone/>
            </a:pPr>
            <a:r>
              <a:rPr lang="en" sz="900">
                <a:solidFill>
                  <a:srgbClr val="FFFFFF"/>
                </a:solidFill>
                <a:latin typeface="Nunito Sans"/>
                <a:ea typeface="Nunito Sans"/>
                <a:cs typeface="Nunito Sans"/>
                <a:sym typeface="Nunito Sans"/>
              </a:rPr>
              <a:t>Examples:</a:t>
            </a:r>
            <a:endParaRPr sz="900">
              <a:solidFill>
                <a:srgbClr val="FFFFFF"/>
              </a:solidFill>
              <a:latin typeface="Nunito Sans"/>
              <a:ea typeface="Nunito Sans"/>
              <a:cs typeface="Nunito Sans"/>
              <a:sym typeface="Nunito Sans"/>
            </a:endParaRPr>
          </a:p>
          <a:p>
            <a:pPr indent="0" lvl="0" marL="0" rtl="0" algn="l">
              <a:spcBef>
                <a:spcPts val="0"/>
              </a:spcBef>
              <a:spcAft>
                <a:spcPts val="0"/>
              </a:spcAft>
              <a:buClr>
                <a:schemeClr val="dk1"/>
              </a:buClr>
              <a:buSzPts val="1100"/>
              <a:buFont typeface="Arial"/>
              <a:buNone/>
            </a:pPr>
            <a:r>
              <a:t/>
            </a:r>
            <a:endParaRPr sz="900">
              <a:solidFill>
                <a:srgbClr val="FFFFFF"/>
              </a:solidFill>
              <a:latin typeface="Nunito Sans"/>
              <a:ea typeface="Nunito Sans"/>
              <a:cs typeface="Nunito Sans"/>
              <a:sym typeface="Nunito Sans"/>
            </a:endParaRPr>
          </a:p>
          <a:p>
            <a:pPr indent="0" lvl="0" marL="0" rtl="0" algn="l">
              <a:spcBef>
                <a:spcPts val="0"/>
              </a:spcBef>
              <a:spcAft>
                <a:spcPts val="0"/>
              </a:spcAft>
              <a:buNone/>
            </a:pPr>
            <a:r>
              <a:t/>
            </a:r>
            <a:endParaRPr sz="900">
              <a:solidFill>
                <a:srgbClr val="FFFFFF"/>
              </a:solidFill>
              <a:latin typeface="Nunito Sans"/>
              <a:ea typeface="Nunito Sans"/>
              <a:cs typeface="Nunito Sans"/>
              <a:sym typeface="Nunito Sans"/>
            </a:endParaRPr>
          </a:p>
        </p:txBody>
      </p:sp>
      <p:grpSp>
        <p:nvGrpSpPr>
          <p:cNvPr id="497" name="Google Shape;497;p43"/>
          <p:cNvGrpSpPr/>
          <p:nvPr/>
        </p:nvGrpSpPr>
        <p:grpSpPr>
          <a:xfrm>
            <a:off x="348747" y="333019"/>
            <a:ext cx="342903" cy="447293"/>
            <a:chOff x="590250" y="244200"/>
            <a:chExt cx="407975" cy="532175"/>
          </a:xfrm>
        </p:grpSpPr>
        <p:sp>
          <p:nvSpPr>
            <p:cNvPr id="498" name="Google Shape;498;p43"/>
            <p:cNvSpPr/>
            <p:nvPr/>
          </p:nvSpPr>
          <p:spPr>
            <a:xfrm>
              <a:off x="623125" y="313625"/>
              <a:ext cx="375100" cy="462750"/>
            </a:xfrm>
            <a:custGeom>
              <a:rect b="b" l="l" r="r" t="t"/>
              <a:pathLst>
                <a:path extrusionOk="0" fill="none" h="18510" w="15004">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3"/>
            <p:cNvSpPr/>
            <p:nvPr/>
          </p:nvSpPr>
          <p:spPr>
            <a:xfrm>
              <a:off x="590250" y="269775"/>
              <a:ext cx="377525" cy="462775"/>
            </a:xfrm>
            <a:custGeom>
              <a:rect b="b" l="l" r="r" t="t"/>
              <a:pathLst>
                <a:path extrusionOk="0" fill="none" h="18511" w="15101">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3"/>
            <p:cNvSpPr/>
            <p:nvPr/>
          </p:nvSpPr>
          <p:spPr>
            <a:xfrm>
              <a:off x="796650" y="274025"/>
              <a:ext cx="45100" cy="45100"/>
            </a:xfrm>
            <a:custGeom>
              <a:rect b="b" l="l" r="r" t="t"/>
              <a:pathLst>
                <a:path extrusionOk="0" fill="none" h="1804" w="1804">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3"/>
            <p:cNvSpPr/>
            <p:nvPr/>
          </p:nvSpPr>
          <p:spPr>
            <a:xfrm>
              <a:off x="713850" y="274025"/>
              <a:ext cx="45075" cy="45100"/>
            </a:xfrm>
            <a:custGeom>
              <a:rect b="b" l="l" r="r" t="t"/>
              <a:pathLst>
                <a:path extrusionOk="0" fill="none" h="1804" w="1803">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3"/>
            <p:cNvSpPr/>
            <p:nvPr/>
          </p:nvSpPr>
          <p:spPr>
            <a:xfrm>
              <a:off x="631050" y="274025"/>
              <a:ext cx="45075" cy="45100"/>
            </a:xfrm>
            <a:custGeom>
              <a:rect b="b" l="l" r="r" t="t"/>
              <a:pathLst>
                <a:path extrusionOk="0" fill="none" h="1804" w="1803">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3"/>
            <p:cNvSpPr/>
            <p:nvPr/>
          </p:nvSpPr>
          <p:spPr>
            <a:xfrm>
              <a:off x="649925" y="590050"/>
              <a:ext cx="133975" cy="25"/>
            </a:xfrm>
            <a:custGeom>
              <a:rect b="b" l="l" r="r" t="t"/>
              <a:pathLst>
                <a:path extrusionOk="0" fill="none" h="1" w="5359">
                  <a:moveTo>
                    <a:pt x="5358"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3"/>
            <p:cNvSpPr/>
            <p:nvPr/>
          </p:nvSpPr>
          <p:spPr>
            <a:xfrm>
              <a:off x="649925" y="5346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3"/>
            <p:cNvSpPr/>
            <p:nvPr/>
          </p:nvSpPr>
          <p:spPr>
            <a:xfrm>
              <a:off x="649925" y="4798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3"/>
            <p:cNvSpPr/>
            <p:nvPr/>
          </p:nvSpPr>
          <p:spPr>
            <a:xfrm>
              <a:off x="649925" y="4244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3"/>
            <p:cNvSpPr/>
            <p:nvPr/>
          </p:nvSpPr>
          <p:spPr>
            <a:xfrm>
              <a:off x="879475" y="274025"/>
              <a:ext cx="45075" cy="45100"/>
            </a:xfrm>
            <a:custGeom>
              <a:rect b="b" l="l" r="r" t="t"/>
              <a:pathLst>
                <a:path extrusionOk="0" fill="none" h="1804" w="1803">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3"/>
            <p:cNvSpPr/>
            <p:nvPr/>
          </p:nvSpPr>
          <p:spPr>
            <a:xfrm>
              <a:off x="654800" y="244200"/>
              <a:ext cx="25" cy="51175"/>
            </a:xfrm>
            <a:custGeom>
              <a:rect b="b" l="l" r="r" t="t"/>
              <a:pathLst>
                <a:path extrusionOk="0" fill="none" h="2047" w="1">
                  <a:moveTo>
                    <a:pt x="0" y="1"/>
                  </a:moveTo>
                  <a:lnTo>
                    <a:pt x="0"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3"/>
            <p:cNvSpPr/>
            <p:nvPr/>
          </p:nvSpPr>
          <p:spPr>
            <a:xfrm>
              <a:off x="737600" y="244200"/>
              <a:ext cx="25" cy="51175"/>
            </a:xfrm>
            <a:custGeom>
              <a:rect b="b" l="l" r="r" t="t"/>
              <a:pathLst>
                <a:path extrusionOk="0" fill="none" h="2047" w="1">
                  <a:moveTo>
                    <a:pt x="1" y="1"/>
                  </a:moveTo>
                  <a:lnTo>
                    <a:pt x="1"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3"/>
            <p:cNvSpPr/>
            <p:nvPr/>
          </p:nvSpPr>
          <p:spPr>
            <a:xfrm>
              <a:off x="820400" y="244200"/>
              <a:ext cx="25" cy="51175"/>
            </a:xfrm>
            <a:custGeom>
              <a:rect b="b" l="l" r="r" t="t"/>
              <a:pathLst>
                <a:path extrusionOk="0" fill="none" h="2047" w="1">
                  <a:moveTo>
                    <a:pt x="1" y="1"/>
                  </a:moveTo>
                  <a:lnTo>
                    <a:pt x="1"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3"/>
            <p:cNvSpPr/>
            <p:nvPr/>
          </p:nvSpPr>
          <p:spPr>
            <a:xfrm>
              <a:off x="903225" y="244200"/>
              <a:ext cx="25" cy="51175"/>
            </a:xfrm>
            <a:custGeom>
              <a:rect b="b" l="l" r="r" t="t"/>
              <a:pathLst>
                <a:path extrusionOk="0" fill="none" h="2047" w="1">
                  <a:moveTo>
                    <a:pt x="0" y="1"/>
                  </a:moveTo>
                  <a:lnTo>
                    <a:pt x="0" y="204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2" name="Google Shape;512;p43"/>
          <p:cNvGrpSpPr/>
          <p:nvPr/>
        </p:nvGrpSpPr>
        <p:grpSpPr>
          <a:xfrm>
            <a:off x="901439" y="399041"/>
            <a:ext cx="372594" cy="310144"/>
            <a:chOff x="1247825" y="322750"/>
            <a:chExt cx="443300" cy="369000"/>
          </a:xfrm>
        </p:grpSpPr>
        <p:sp>
          <p:nvSpPr>
            <p:cNvPr id="513" name="Google Shape;513;p43"/>
            <p:cNvSpPr/>
            <p:nvPr/>
          </p:nvSpPr>
          <p:spPr>
            <a:xfrm>
              <a:off x="1247825" y="322750"/>
              <a:ext cx="443300" cy="369000"/>
            </a:xfrm>
            <a:custGeom>
              <a:rect b="b" l="l" r="r" t="t"/>
              <a:pathLst>
                <a:path extrusionOk="0" fill="none" h="14760" w="17732">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3"/>
            <p:cNvSpPr/>
            <p:nvPr/>
          </p:nvSpPr>
          <p:spPr>
            <a:xfrm>
              <a:off x="1398225" y="386675"/>
              <a:ext cx="142500" cy="25"/>
            </a:xfrm>
            <a:custGeom>
              <a:rect b="b" l="l" r="r" t="t"/>
              <a:pathLst>
                <a:path extrusionOk="0" fill="none" h="1" w="5700">
                  <a:moveTo>
                    <a:pt x="5700" y="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3"/>
            <p:cNvSpPr/>
            <p:nvPr/>
          </p:nvSpPr>
          <p:spPr>
            <a:xfrm>
              <a:off x="1370225" y="450000"/>
              <a:ext cx="198500" cy="197900"/>
            </a:xfrm>
            <a:custGeom>
              <a:rect b="b" l="l" r="r" t="t"/>
              <a:pathLst>
                <a:path extrusionOk="0" fill="none" h="7916" w="794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3"/>
            <p:cNvSpPr/>
            <p:nvPr/>
          </p:nvSpPr>
          <p:spPr>
            <a:xfrm>
              <a:off x="1403100" y="482875"/>
              <a:ext cx="132750" cy="132150"/>
            </a:xfrm>
            <a:custGeom>
              <a:rect b="b" l="l" r="r" t="t"/>
              <a:pathLst>
                <a:path extrusionOk="0" fill="none" h="5286" w="531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3"/>
            <p:cNvSpPr/>
            <p:nvPr/>
          </p:nvSpPr>
          <p:spPr>
            <a:xfrm>
              <a:off x="1588800" y="435400"/>
              <a:ext cx="66400" cy="43850"/>
            </a:xfrm>
            <a:custGeom>
              <a:rect b="b" l="l" r="r" t="t"/>
              <a:pathLst>
                <a:path extrusionOk="0" fill="none" h="1754" w="2656">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8" name="Google Shape;518;p43"/>
          <p:cNvGrpSpPr/>
          <p:nvPr/>
        </p:nvGrpSpPr>
        <p:grpSpPr>
          <a:xfrm>
            <a:off x="1474618" y="397507"/>
            <a:ext cx="356204" cy="313212"/>
            <a:chOff x="1929775" y="320925"/>
            <a:chExt cx="423800" cy="372650"/>
          </a:xfrm>
        </p:grpSpPr>
        <p:sp>
          <p:nvSpPr>
            <p:cNvPr id="519" name="Google Shape;519;p43"/>
            <p:cNvSpPr/>
            <p:nvPr/>
          </p:nvSpPr>
          <p:spPr>
            <a:xfrm>
              <a:off x="1929775" y="320925"/>
              <a:ext cx="423800" cy="372650"/>
            </a:xfrm>
            <a:custGeom>
              <a:rect b="b" l="l" r="r" t="t"/>
              <a:pathLst>
                <a:path extrusionOk="0" fill="none" h="14906" w="16952">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3"/>
            <p:cNvSpPr/>
            <p:nvPr/>
          </p:nvSpPr>
          <p:spPr>
            <a:xfrm>
              <a:off x="1954125" y="345275"/>
              <a:ext cx="375100" cy="323950"/>
            </a:xfrm>
            <a:custGeom>
              <a:rect b="b" l="l" r="r" t="t"/>
              <a:pathLst>
                <a:path extrusionOk="0" fill="none" h="12958" w="15004">
                  <a:moveTo>
                    <a:pt x="15003" y="12957"/>
                  </a:moveTo>
                  <a:lnTo>
                    <a:pt x="1" y="12957"/>
                  </a:lnTo>
                  <a:lnTo>
                    <a:pt x="1" y="0"/>
                  </a:lnTo>
                  <a:lnTo>
                    <a:pt x="15003" y="0"/>
                  </a:lnTo>
                  <a:lnTo>
                    <a:pt x="15003" y="1295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3"/>
            <p:cNvSpPr/>
            <p:nvPr/>
          </p:nvSpPr>
          <p:spPr>
            <a:xfrm>
              <a:off x="2162375" y="534625"/>
              <a:ext cx="146750" cy="113275"/>
            </a:xfrm>
            <a:custGeom>
              <a:rect b="b" l="l" r="r" t="t"/>
              <a:pathLst>
                <a:path extrusionOk="0" fill="none" h="4531" w="587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3"/>
            <p:cNvSpPr/>
            <p:nvPr/>
          </p:nvSpPr>
          <p:spPr>
            <a:xfrm>
              <a:off x="1974225" y="468875"/>
              <a:ext cx="232600" cy="179025"/>
            </a:xfrm>
            <a:custGeom>
              <a:rect b="b" l="l" r="r" t="t"/>
              <a:pathLst>
                <a:path extrusionOk="0" fill="none" h="7161" w="9304">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3"/>
            <p:cNvSpPr/>
            <p:nvPr/>
          </p:nvSpPr>
          <p:spPr>
            <a:xfrm>
              <a:off x="2169675" y="396425"/>
              <a:ext cx="97450" cy="97450"/>
            </a:xfrm>
            <a:custGeom>
              <a:rect b="b" l="l" r="r" t="t"/>
              <a:pathLst>
                <a:path extrusionOk="0" fill="none" h="3898" w="3898">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4" name="Google Shape;524;p43"/>
          <p:cNvSpPr/>
          <p:nvPr/>
        </p:nvSpPr>
        <p:spPr>
          <a:xfrm>
            <a:off x="2071920" y="386254"/>
            <a:ext cx="291717" cy="335738"/>
          </a:xfrm>
          <a:custGeom>
            <a:rect b="b" l="l" r="r" t="t"/>
            <a:pathLst>
              <a:path extrusionOk="0" fill="none" h="15978" w="13883">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3"/>
          <p:cNvSpPr/>
          <p:nvPr/>
        </p:nvSpPr>
        <p:spPr>
          <a:xfrm>
            <a:off x="2656888" y="387284"/>
            <a:ext cx="251793" cy="333678"/>
          </a:xfrm>
          <a:custGeom>
            <a:rect b="b" l="l" r="r" t="t"/>
            <a:pathLst>
              <a:path extrusionOk="0" fill="none" h="15880" w="11983">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6" name="Google Shape;526;p43"/>
          <p:cNvGrpSpPr/>
          <p:nvPr/>
        </p:nvGrpSpPr>
        <p:grpSpPr>
          <a:xfrm>
            <a:off x="3744262" y="362185"/>
            <a:ext cx="336767" cy="383835"/>
            <a:chOff x="4630125" y="278900"/>
            <a:chExt cx="400675" cy="456675"/>
          </a:xfrm>
        </p:grpSpPr>
        <p:sp>
          <p:nvSpPr>
            <p:cNvPr id="527" name="Google Shape;527;p43"/>
            <p:cNvSpPr/>
            <p:nvPr/>
          </p:nvSpPr>
          <p:spPr>
            <a:xfrm>
              <a:off x="4659350" y="328825"/>
              <a:ext cx="371450" cy="96850"/>
            </a:xfrm>
            <a:custGeom>
              <a:rect b="b" l="l" r="r" t="t"/>
              <a:pathLst>
                <a:path extrusionOk="0" fill="none" h="3874" w="14858">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3"/>
            <p:cNvSpPr/>
            <p:nvPr/>
          </p:nvSpPr>
          <p:spPr>
            <a:xfrm>
              <a:off x="4630125" y="452425"/>
              <a:ext cx="371450" cy="96850"/>
            </a:xfrm>
            <a:custGeom>
              <a:rect b="b" l="l" r="r" t="t"/>
              <a:pathLst>
                <a:path extrusionOk="0" fill="none" h="3874" w="14858">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3"/>
            <p:cNvSpPr/>
            <p:nvPr/>
          </p:nvSpPr>
          <p:spPr>
            <a:xfrm>
              <a:off x="4808525" y="278900"/>
              <a:ext cx="43875" cy="49950"/>
            </a:xfrm>
            <a:custGeom>
              <a:rect b="b" l="l" r="r" t="t"/>
              <a:pathLst>
                <a:path extrusionOk="0" fill="none" h="1998" w="1755">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3"/>
            <p:cNvSpPr/>
            <p:nvPr/>
          </p:nvSpPr>
          <p:spPr>
            <a:xfrm>
              <a:off x="4808525" y="549250"/>
              <a:ext cx="43875" cy="186325"/>
            </a:xfrm>
            <a:custGeom>
              <a:rect b="b" l="l" r="r" t="t"/>
              <a:pathLst>
                <a:path extrusionOk="0" fill="none" h="7453" w="1755">
                  <a:moveTo>
                    <a:pt x="1" y="0"/>
                  </a:moveTo>
                  <a:lnTo>
                    <a:pt x="1" y="7453"/>
                  </a:lnTo>
                  <a:lnTo>
                    <a:pt x="1754" y="7453"/>
                  </a:lnTo>
                  <a:lnTo>
                    <a:pt x="1754" y="0"/>
                  </a:lnTo>
                  <a:lnTo>
                    <a:pt x="1"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1" name="Google Shape;531;p43"/>
          <p:cNvSpPr/>
          <p:nvPr/>
        </p:nvSpPr>
        <p:spPr>
          <a:xfrm>
            <a:off x="4284851" y="385750"/>
            <a:ext cx="385895" cy="336746"/>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2" name="Google Shape;532;p43"/>
          <p:cNvGrpSpPr/>
          <p:nvPr/>
        </p:nvGrpSpPr>
        <p:grpSpPr>
          <a:xfrm>
            <a:off x="353874" y="908741"/>
            <a:ext cx="342882" cy="418128"/>
            <a:chOff x="596350" y="929175"/>
            <a:chExt cx="407950" cy="497475"/>
          </a:xfrm>
        </p:grpSpPr>
        <p:sp>
          <p:nvSpPr>
            <p:cNvPr id="533" name="Google Shape;533;p43"/>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3"/>
            <p:cNvSpPr/>
            <p:nvPr/>
          </p:nvSpPr>
          <p:spPr>
            <a:xfrm>
              <a:off x="626775" y="929175"/>
              <a:ext cx="377525" cy="462775"/>
            </a:xfrm>
            <a:custGeom>
              <a:rect b="b" l="l" r="r" t="t"/>
              <a:pathLst>
                <a:path extrusionOk="0" fill="none" h="18511" w="15101">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3"/>
            <p:cNvSpPr/>
            <p:nvPr/>
          </p:nvSpPr>
          <p:spPr>
            <a:xfrm>
              <a:off x="688900" y="1256150"/>
              <a:ext cx="133975" cy="25"/>
            </a:xfrm>
            <a:custGeom>
              <a:rect b="b" l="l" r="r" t="t"/>
              <a:pathLst>
                <a:path extrusionOk="0" fill="none" h="1" w="5359">
                  <a:moveTo>
                    <a:pt x="5358"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3"/>
            <p:cNvSpPr/>
            <p:nvPr/>
          </p:nvSpPr>
          <p:spPr>
            <a:xfrm>
              <a:off x="688900" y="1201350"/>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3"/>
            <p:cNvSpPr/>
            <p:nvPr/>
          </p:nvSpPr>
          <p:spPr>
            <a:xfrm>
              <a:off x="688900" y="1145950"/>
              <a:ext cx="255750" cy="25"/>
            </a:xfrm>
            <a:custGeom>
              <a:rect b="b" l="l" r="r" t="t"/>
              <a:pathLst>
                <a:path extrusionOk="0" fill="none" h="1" w="10230">
                  <a:moveTo>
                    <a:pt x="10229"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3"/>
            <p:cNvSpPr/>
            <p:nvPr/>
          </p:nvSpPr>
          <p:spPr>
            <a:xfrm>
              <a:off x="688900" y="1090525"/>
              <a:ext cx="255750" cy="25"/>
            </a:xfrm>
            <a:custGeom>
              <a:rect b="b" l="l" r="r" t="t"/>
              <a:pathLst>
                <a:path extrusionOk="0" fill="none" h="1" w="10230">
                  <a:moveTo>
                    <a:pt x="1022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3"/>
            <p:cNvSpPr/>
            <p:nvPr/>
          </p:nvSpPr>
          <p:spPr>
            <a:xfrm>
              <a:off x="9202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 name="Google Shape;540;p43"/>
          <p:cNvGrpSpPr/>
          <p:nvPr/>
        </p:nvGrpSpPr>
        <p:grpSpPr>
          <a:xfrm>
            <a:off x="1478190" y="969656"/>
            <a:ext cx="349060" cy="298882"/>
            <a:chOff x="1934025" y="1001650"/>
            <a:chExt cx="415300" cy="355600"/>
          </a:xfrm>
        </p:grpSpPr>
        <p:sp>
          <p:nvSpPr>
            <p:cNvPr id="541" name="Google Shape;541;p43"/>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3"/>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3"/>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3"/>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43"/>
          <p:cNvSpPr/>
          <p:nvPr/>
        </p:nvSpPr>
        <p:spPr>
          <a:xfrm>
            <a:off x="2042249" y="944598"/>
            <a:ext cx="351077" cy="349039"/>
          </a:xfrm>
          <a:custGeom>
            <a:rect b="b" l="l" r="r" t="t"/>
            <a:pathLst>
              <a:path extrusionOk="0" fill="none" h="16611" w="16708">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3"/>
          <p:cNvSpPr/>
          <p:nvPr/>
        </p:nvSpPr>
        <p:spPr>
          <a:xfrm>
            <a:off x="2607759" y="961997"/>
            <a:ext cx="350068" cy="314242"/>
          </a:xfrm>
          <a:custGeom>
            <a:rect b="b" l="l" r="r" t="t"/>
            <a:pathLst>
              <a:path extrusionOk="0" fill="none" h="14955" w="1666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3"/>
          <p:cNvSpPr/>
          <p:nvPr/>
        </p:nvSpPr>
        <p:spPr>
          <a:xfrm>
            <a:off x="3177871" y="964561"/>
            <a:ext cx="339835" cy="309115"/>
          </a:xfrm>
          <a:custGeom>
            <a:rect b="b" l="l" r="r" t="t"/>
            <a:pathLst>
              <a:path extrusionOk="0" fill="none" h="14711" w="16173">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3"/>
          <p:cNvSpPr/>
          <p:nvPr/>
        </p:nvSpPr>
        <p:spPr>
          <a:xfrm>
            <a:off x="3754139" y="967629"/>
            <a:ext cx="317310" cy="30297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9" name="Google Shape;549;p43"/>
          <p:cNvGrpSpPr/>
          <p:nvPr/>
        </p:nvGrpSpPr>
        <p:grpSpPr>
          <a:xfrm>
            <a:off x="4302585" y="947131"/>
            <a:ext cx="350068" cy="350573"/>
            <a:chOff x="5294400" y="974850"/>
            <a:chExt cx="416500" cy="417100"/>
          </a:xfrm>
        </p:grpSpPr>
        <p:sp>
          <p:nvSpPr>
            <p:cNvPr id="550" name="Google Shape;550;p43"/>
            <p:cNvSpPr/>
            <p:nvPr/>
          </p:nvSpPr>
          <p:spPr>
            <a:xfrm>
              <a:off x="5325450" y="997975"/>
              <a:ext cx="151650" cy="154700"/>
            </a:xfrm>
            <a:custGeom>
              <a:rect b="b" l="l" r="r" t="t"/>
              <a:pathLst>
                <a:path extrusionOk="0" fill="none" h="6188" w="6066">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3"/>
            <p:cNvSpPr/>
            <p:nvPr/>
          </p:nvSpPr>
          <p:spPr>
            <a:xfrm>
              <a:off x="5294400" y="974850"/>
              <a:ext cx="416500" cy="417100"/>
            </a:xfrm>
            <a:custGeom>
              <a:rect b="b" l="l" r="r" t="t"/>
              <a:pathLst>
                <a:path extrusionOk="0" fill="none" h="16684" w="1666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 name="Google Shape;552;p43"/>
          <p:cNvGrpSpPr/>
          <p:nvPr/>
        </p:nvGrpSpPr>
        <p:grpSpPr>
          <a:xfrm>
            <a:off x="4825607" y="907732"/>
            <a:ext cx="433992" cy="422729"/>
            <a:chOff x="5916675" y="927975"/>
            <a:chExt cx="516350" cy="502950"/>
          </a:xfrm>
        </p:grpSpPr>
        <p:sp>
          <p:nvSpPr>
            <p:cNvPr id="553" name="Google Shape;553;p43"/>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3"/>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5" name="Google Shape;555;p43"/>
          <p:cNvGrpSpPr/>
          <p:nvPr/>
        </p:nvGrpSpPr>
        <p:grpSpPr>
          <a:xfrm>
            <a:off x="327251" y="1557145"/>
            <a:ext cx="391001" cy="264085"/>
            <a:chOff x="564675" y="1700625"/>
            <a:chExt cx="465200" cy="314200"/>
          </a:xfrm>
        </p:grpSpPr>
        <p:sp>
          <p:nvSpPr>
            <p:cNvPr id="556" name="Google Shape;556;p43"/>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3"/>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3"/>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9" name="Google Shape;559;p43"/>
          <p:cNvGrpSpPr/>
          <p:nvPr/>
        </p:nvGrpSpPr>
        <p:grpSpPr>
          <a:xfrm>
            <a:off x="892235" y="1492657"/>
            <a:ext cx="391001" cy="382827"/>
            <a:chOff x="1236875" y="1623900"/>
            <a:chExt cx="465200" cy="455475"/>
          </a:xfrm>
        </p:grpSpPr>
        <p:sp>
          <p:nvSpPr>
            <p:cNvPr id="560" name="Google Shape;560;p43"/>
            <p:cNvSpPr/>
            <p:nvPr/>
          </p:nvSpPr>
          <p:spPr>
            <a:xfrm>
              <a:off x="1236875" y="1623900"/>
              <a:ext cx="465200" cy="445125"/>
            </a:xfrm>
            <a:custGeom>
              <a:rect b="b" l="l" r="r" t="t"/>
              <a:pathLst>
                <a:path extrusionOk="0" fill="none" h="17805" w="18608">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3"/>
            <p:cNvSpPr/>
            <p:nvPr/>
          </p:nvSpPr>
          <p:spPr>
            <a:xfrm>
              <a:off x="1244800" y="2078750"/>
              <a:ext cx="449375" cy="625"/>
            </a:xfrm>
            <a:custGeom>
              <a:rect b="b" l="l" r="r" t="t"/>
              <a:pathLst>
                <a:path extrusionOk="0" fill="none" h="25" w="17975">
                  <a:moveTo>
                    <a:pt x="0" y="0"/>
                  </a:moveTo>
                  <a:lnTo>
                    <a:pt x="0" y="0"/>
                  </a:lnTo>
                  <a:lnTo>
                    <a:pt x="98" y="0"/>
                  </a:lnTo>
                  <a:lnTo>
                    <a:pt x="171" y="24"/>
                  </a:lnTo>
                  <a:lnTo>
                    <a:pt x="17804" y="24"/>
                  </a:lnTo>
                  <a:lnTo>
                    <a:pt x="17804" y="24"/>
                  </a:lnTo>
                  <a:lnTo>
                    <a:pt x="17877" y="0"/>
                  </a:lnTo>
                  <a:lnTo>
                    <a:pt x="17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3"/>
            <p:cNvSpPr/>
            <p:nvPr/>
          </p:nvSpPr>
          <p:spPr>
            <a:xfrm>
              <a:off x="1236875" y="1791950"/>
              <a:ext cx="465200" cy="171725"/>
            </a:xfrm>
            <a:custGeom>
              <a:rect b="b" l="l" r="r" t="t"/>
              <a:pathLst>
                <a:path extrusionOk="0" fill="none" h="6869" w="18608">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3"/>
            <p:cNvSpPr/>
            <p:nvPr/>
          </p:nvSpPr>
          <p:spPr>
            <a:xfrm>
              <a:off x="1330025" y="1750550"/>
              <a:ext cx="278900" cy="110850"/>
            </a:xfrm>
            <a:custGeom>
              <a:rect b="b" l="l" r="r" t="t"/>
              <a:pathLst>
                <a:path extrusionOk="0" fill="none" h="4434" w="11156">
                  <a:moveTo>
                    <a:pt x="1" y="4433"/>
                  </a:moveTo>
                  <a:lnTo>
                    <a:pt x="1" y="1"/>
                  </a:lnTo>
                  <a:lnTo>
                    <a:pt x="11155" y="1"/>
                  </a:lnTo>
                  <a:lnTo>
                    <a:pt x="11155" y="443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3"/>
            <p:cNvSpPr/>
            <p:nvPr/>
          </p:nvSpPr>
          <p:spPr>
            <a:xfrm>
              <a:off x="1402500" y="1810225"/>
              <a:ext cx="133975" cy="25"/>
            </a:xfrm>
            <a:custGeom>
              <a:rect b="b" l="l" r="r" t="t"/>
              <a:pathLst>
                <a:path extrusionOk="0" fill="none" h="1" w="5359">
                  <a:moveTo>
                    <a:pt x="0" y="0"/>
                  </a:moveTo>
                  <a:lnTo>
                    <a:pt x="535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3"/>
            <p:cNvSpPr/>
            <p:nvPr/>
          </p:nvSpPr>
          <p:spPr>
            <a:xfrm>
              <a:off x="1402500" y="1844325"/>
              <a:ext cx="133975" cy="25"/>
            </a:xfrm>
            <a:custGeom>
              <a:rect b="b" l="l" r="r" t="t"/>
              <a:pathLst>
                <a:path extrusionOk="0" fill="none" h="1" w="5359">
                  <a:moveTo>
                    <a:pt x="0" y="0"/>
                  </a:moveTo>
                  <a:lnTo>
                    <a:pt x="535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3"/>
            <p:cNvSpPr/>
            <p:nvPr/>
          </p:nvSpPr>
          <p:spPr>
            <a:xfrm>
              <a:off x="1402500" y="1878425"/>
              <a:ext cx="85250" cy="25"/>
            </a:xfrm>
            <a:custGeom>
              <a:rect b="b" l="l" r="r" t="t"/>
              <a:pathLst>
                <a:path extrusionOk="0" fill="none" h="1" w="3410">
                  <a:moveTo>
                    <a:pt x="0" y="0"/>
                  </a:moveTo>
                  <a:lnTo>
                    <a:pt x="341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43"/>
          <p:cNvGrpSpPr/>
          <p:nvPr/>
        </p:nvGrpSpPr>
        <p:grpSpPr>
          <a:xfrm>
            <a:off x="1469490" y="1500852"/>
            <a:ext cx="366458" cy="366437"/>
            <a:chOff x="1923675" y="1633650"/>
            <a:chExt cx="436000" cy="435975"/>
          </a:xfrm>
        </p:grpSpPr>
        <p:sp>
          <p:nvSpPr>
            <p:cNvPr id="568" name="Google Shape;568;p43"/>
            <p:cNvSpPr/>
            <p:nvPr/>
          </p:nvSpPr>
          <p:spPr>
            <a:xfrm>
              <a:off x="2209250" y="1633650"/>
              <a:ext cx="150425" cy="150425"/>
            </a:xfrm>
            <a:custGeom>
              <a:rect b="b" l="l" r="r" t="t"/>
              <a:pathLst>
                <a:path extrusionOk="0" fill="none" h="6017" w="6017">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3"/>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3"/>
            <p:cNvSpPr/>
            <p:nvPr/>
          </p:nvSpPr>
          <p:spPr>
            <a:xfrm>
              <a:off x="1923675" y="1681150"/>
              <a:ext cx="388500" cy="388475"/>
            </a:xfrm>
            <a:custGeom>
              <a:rect b="b" l="l" r="r" t="t"/>
              <a:pathLst>
                <a:path extrusionOk="0" fill="none" h="15539" w="1554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3"/>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3"/>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3"/>
            <p:cNvSpPr/>
            <p:nvPr/>
          </p:nvSpPr>
          <p:spPr>
            <a:xfrm>
              <a:off x="1944375" y="1947225"/>
              <a:ext cx="101725" cy="101700"/>
            </a:xfrm>
            <a:custGeom>
              <a:rect b="b" l="l" r="r" t="t"/>
              <a:pathLst>
                <a:path extrusionOk="0" fill="none" h="4068" w="4069">
                  <a:moveTo>
                    <a:pt x="1" y="49"/>
                  </a:moveTo>
                  <a:lnTo>
                    <a:pt x="1" y="49"/>
                  </a:lnTo>
                  <a:lnTo>
                    <a:pt x="25" y="0"/>
                  </a:lnTo>
                  <a:lnTo>
                    <a:pt x="25" y="0"/>
                  </a:lnTo>
                  <a:lnTo>
                    <a:pt x="4068" y="4043"/>
                  </a:lnTo>
                  <a:lnTo>
                    <a:pt x="4068" y="4043"/>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43"/>
          <p:cNvGrpSpPr/>
          <p:nvPr/>
        </p:nvGrpSpPr>
        <p:grpSpPr>
          <a:xfrm>
            <a:off x="2032941" y="1499318"/>
            <a:ext cx="369505" cy="369505"/>
            <a:chOff x="2594050" y="1631825"/>
            <a:chExt cx="439625" cy="439625"/>
          </a:xfrm>
        </p:grpSpPr>
        <p:sp>
          <p:nvSpPr>
            <p:cNvPr id="575" name="Google Shape;575;p43"/>
            <p:cNvSpPr/>
            <p:nvPr/>
          </p:nvSpPr>
          <p:spPr>
            <a:xfrm>
              <a:off x="2594050" y="1883300"/>
              <a:ext cx="188175" cy="188150"/>
            </a:xfrm>
            <a:custGeom>
              <a:rect b="b" l="l" r="r" t="t"/>
              <a:pathLst>
                <a:path extrusionOk="0" fill="none" h="7526" w="7527">
                  <a:moveTo>
                    <a:pt x="5992" y="0"/>
                  </a:moveTo>
                  <a:lnTo>
                    <a:pt x="537" y="6430"/>
                  </a:lnTo>
                  <a:lnTo>
                    <a:pt x="1" y="7526"/>
                  </a:lnTo>
                  <a:lnTo>
                    <a:pt x="1097" y="6990"/>
                  </a:lnTo>
                  <a:lnTo>
                    <a:pt x="7526" y="1534"/>
                  </a:lnTo>
                  <a:lnTo>
                    <a:pt x="5992"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3"/>
            <p:cNvSpPr/>
            <p:nvPr/>
          </p:nvSpPr>
          <p:spPr>
            <a:xfrm>
              <a:off x="2857700" y="1631825"/>
              <a:ext cx="175975" cy="176000"/>
            </a:xfrm>
            <a:custGeom>
              <a:rect b="b" l="l" r="r" t="t"/>
              <a:pathLst>
                <a:path extrusionOk="0" fill="none" h="7040" w="7039">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3"/>
            <p:cNvSpPr/>
            <p:nvPr/>
          </p:nvSpPr>
          <p:spPr>
            <a:xfrm>
              <a:off x="2662850" y="1699400"/>
              <a:ext cx="303250" cy="303250"/>
            </a:xfrm>
            <a:custGeom>
              <a:rect b="b" l="l" r="r" t="t"/>
              <a:pathLst>
                <a:path extrusionOk="0" fill="none" h="12130" w="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3"/>
            <p:cNvSpPr/>
            <p:nvPr/>
          </p:nvSpPr>
          <p:spPr>
            <a:xfrm>
              <a:off x="2801675" y="1740825"/>
              <a:ext cx="49950" cy="49950"/>
            </a:xfrm>
            <a:custGeom>
              <a:rect b="b" l="l" r="r" t="t"/>
              <a:pathLst>
                <a:path extrusionOk="0" fill="none" h="1998" w="1998">
                  <a:moveTo>
                    <a:pt x="1" y="1997"/>
                  </a:moveTo>
                  <a:lnTo>
                    <a:pt x="199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9" name="Google Shape;579;p43"/>
          <p:cNvSpPr/>
          <p:nvPr/>
        </p:nvSpPr>
        <p:spPr>
          <a:xfrm>
            <a:off x="2614399" y="1515740"/>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0" name="Google Shape;580;p43"/>
          <p:cNvGrpSpPr/>
          <p:nvPr/>
        </p:nvGrpSpPr>
        <p:grpSpPr>
          <a:xfrm>
            <a:off x="3197706" y="1471687"/>
            <a:ext cx="299911" cy="424768"/>
            <a:chOff x="3979850" y="1598950"/>
            <a:chExt cx="356825" cy="505375"/>
          </a:xfrm>
        </p:grpSpPr>
        <p:sp>
          <p:nvSpPr>
            <p:cNvPr id="581" name="Google Shape;581;p43"/>
            <p:cNvSpPr/>
            <p:nvPr/>
          </p:nvSpPr>
          <p:spPr>
            <a:xfrm>
              <a:off x="3979850" y="1602600"/>
              <a:ext cx="44475" cy="501725"/>
            </a:xfrm>
            <a:custGeom>
              <a:rect b="b" l="l" r="r" t="t"/>
              <a:pathLst>
                <a:path extrusionOk="0" fill="none" h="20069" w="1779">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3"/>
            <p:cNvSpPr/>
            <p:nvPr/>
          </p:nvSpPr>
          <p:spPr>
            <a:xfrm>
              <a:off x="4037075" y="1598950"/>
              <a:ext cx="299600" cy="228950"/>
            </a:xfrm>
            <a:custGeom>
              <a:rect b="b" l="l" r="r" t="t"/>
              <a:pathLst>
                <a:path extrusionOk="0" fill="none" h="9158" w="11984">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 name="Google Shape;583;p43"/>
          <p:cNvGrpSpPr/>
          <p:nvPr/>
        </p:nvGrpSpPr>
        <p:grpSpPr>
          <a:xfrm>
            <a:off x="3715096" y="1562776"/>
            <a:ext cx="395098" cy="242589"/>
            <a:chOff x="4595425" y="1707325"/>
            <a:chExt cx="470075" cy="288625"/>
          </a:xfrm>
        </p:grpSpPr>
        <p:sp>
          <p:nvSpPr>
            <p:cNvPr id="584" name="Google Shape;584;p43"/>
            <p:cNvSpPr/>
            <p:nvPr/>
          </p:nvSpPr>
          <p:spPr>
            <a:xfrm>
              <a:off x="4809750" y="1707325"/>
              <a:ext cx="41425" cy="41425"/>
            </a:xfrm>
            <a:custGeom>
              <a:rect b="b" l="l" r="r" t="t"/>
              <a:pathLst>
                <a:path extrusionOk="0" fill="none" h="1657" w="1657">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3"/>
            <p:cNvSpPr/>
            <p:nvPr/>
          </p:nvSpPr>
          <p:spPr>
            <a:xfrm>
              <a:off x="5024075" y="1761525"/>
              <a:ext cx="41425" cy="41425"/>
            </a:xfrm>
            <a:custGeom>
              <a:rect b="b" l="l" r="r" t="t"/>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3"/>
            <p:cNvSpPr/>
            <p:nvPr/>
          </p:nvSpPr>
          <p:spPr>
            <a:xfrm>
              <a:off x="4628900" y="1760300"/>
              <a:ext cx="403100" cy="177825"/>
            </a:xfrm>
            <a:custGeom>
              <a:rect b="b" l="l" r="r" t="t"/>
              <a:pathLst>
                <a:path extrusionOk="0" fill="none" h="7113" w="16124">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3"/>
            <p:cNvSpPr/>
            <p:nvPr/>
          </p:nvSpPr>
          <p:spPr>
            <a:xfrm>
              <a:off x="4595425" y="1761525"/>
              <a:ext cx="41425" cy="41425"/>
            </a:xfrm>
            <a:custGeom>
              <a:rect b="b" l="l" r="r" t="t"/>
              <a:pathLst>
                <a:path extrusionOk="0" fill="none" h="1657" w="1657">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3"/>
            <p:cNvSpPr/>
            <p:nvPr/>
          </p:nvSpPr>
          <p:spPr>
            <a:xfrm>
              <a:off x="4667275" y="1951475"/>
              <a:ext cx="326375" cy="44475"/>
            </a:xfrm>
            <a:custGeom>
              <a:rect b="b" l="l" r="r" t="t"/>
              <a:pathLst>
                <a:path extrusionOk="0" fill="none" h="1779" w="13055">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9" name="Google Shape;589;p43"/>
          <p:cNvGrpSpPr/>
          <p:nvPr/>
        </p:nvGrpSpPr>
        <p:grpSpPr>
          <a:xfrm>
            <a:off x="4299013" y="1503416"/>
            <a:ext cx="357234" cy="361310"/>
            <a:chOff x="5290150" y="1636700"/>
            <a:chExt cx="425025" cy="429875"/>
          </a:xfrm>
        </p:grpSpPr>
        <p:sp>
          <p:nvSpPr>
            <p:cNvPr id="590" name="Google Shape;590;p43"/>
            <p:cNvSpPr/>
            <p:nvPr/>
          </p:nvSpPr>
          <p:spPr>
            <a:xfrm>
              <a:off x="5396700" y="1939925"/>
              <a:ext cx="211900" cy="126650"/>
            </a:xfrm>
            <a:custGeom>
              <a:rect b="b" l="l" r="r" t="t"/>
              <a:pathLst>
                <a:path extrusionOk="0" fill="none" h="5066" w="8476">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3"/>
            <p:cNvSpPr/>
            <p:nvPr/>
          </p:nvSpPr>
          <p:spPr>
            <a:xfrm>
              <a:off x="5290150" y="1636700"/>
              <a:ext cx="425025" cy="294100"/>
            </a:xfrm>
            <a:custGeom>
              <a:rect b="b" l="l" r="r" t="t"/>
              <a:pathLst>
                <a:path extrusionOk="0" fill="none" h="11764" w="17001">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2" name="Google Shape;592;p43"/>
          <p:cNvGrpSpPr/>
          <p:nvPr/>
        </p:nvGrpSpPr>
        <p:grpSpPr>
          <a:xfrm>
            <a:off x="4862967" y="1492657"/>
            <a:ext cx="359272" cy="376691"/>
            <a:chOff x="5961125" y="1623900"/>
            <a:chExt cx="427450" cy="448175"/>
          </a:xfrm>
        </p:grpSpPr>
        <p:sp>
          <p:nvSpPr>
            <p:cNvPr id="593" name="Google Shape;593;p43"/>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3"/>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3"/>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3"/>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3"/>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3"/>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3"/>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0" name="Google Shape;600;p43"/>
          <p:cNvGrpSpPr/>
          <p:nvPr/>
        </p:nvGrpSpPr>
        <p:grpSpPr>
          <a:xfrm>
            <a:off x="5415659" y="1502386"/>
            <a:ext cx="383835" cy="363369"/>
            <a:chOff x="6618700" y="1635475"/>
            <a:chExt cx="456675" cy="432325"/>
          </a:xfrm>
        </p:grpSpPr>
        <p:sp>
          <p:nvSpPr>
            <p:cNvPr id="601" name="Google Shape;601;p43"/>
            <p:cNvSpPr/>
            <p:nvPr/>
          </p:nvSpPr>
          <p:spPr>
            <a:xfrm>
              <a:off x="6663775" y="1904000"/>
              <a:ext cx="117525" cy="163800"/>
            </a:xfrm>
            <a:custGeom>
              <a:rect b="b" l="l" r="r" t="t"/>
              <a:pathLst>
                <a:path extrusionOk="0" fill="none" h="6552" w="4701">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3"/>
            <p:cNvSpPr/>
            <p:nvPr/>
          </p:nvSpPr>
          <p:spPr>
            <a:xfrm>
              <a:off x="7046125" y="1775525"/>
              <a:ext cx="29250" cy="99275"/>
            </a:xfrm>
            <a:custGeom>
              <a:rect b="b" l="l" r="r" t="t"/>
              <a:pathLst>
                <a:path extrusionOk="0" fill="none" h="3971" w="117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3"/>
            <p:cNvSpPr/>
            <p:nvPr/>
          </p:nvSpPr>
          <p:spPr>
            <a:xfrm>
              <a:off x="6618700" y="1751775"/>
              <a:ext cx="96850" cy="146750"/>
            </a:xfrm>
            <a:custGeom>
              <a:rect b="b" l="l" r="r" t="t"/>
              <a:pathLst>
                <a:path extrusionOk="0" fill="none" h="5870" w="3874">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3"/>
            <p:cNvSpPr/>
            <p:nvPr/>
          </p:nvSpPr>
          <p:spPr>
            <a:xfrm>
              <a:off x="6721600" y="1660450"/>
              <a:ext cx="278900" cy="329425"/>
            </a:xfrm>
            <a:custGeom>
              <a:rect b="b" l="l" r="r" t="t"/>
              <a:pathLst>
                <a:path extrusionOk="0" fill="none" h="13177" w="11156">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3"/>
            <p:cNvSpPr/>
            <p:nvPr/>
          </p:nvSpPr>
          <p:spPr>
            <a:xfrm>
              <a:off x="7006550" y="1635475"/>
              <a:ext cx="34750" cy="378750"/>
            </a:xfrm>
            <a:custGeom>
              <a:rect b="b" l="l" r="r" t="t"/>
              <a:pathLst>
                <a:path extrusionOk="0" fill="none" h="15150" w="139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6" name="Google Shape;606;p43"/>
          <p:cNvGrpSpPr/>
          <p:nvPr/>
        </p:nvGrpSpPr>
        <p:grpSpPr>
          <a:xfrm>
            <a:off x="370747" y="2085798"/>
            <a:ext cx="304009" cy="326513"/>
            <a:chOff x="616425" y="2329600"/>
            <a:chExt cx="361700" cy="388475"/>
          </a:xfrm>
        </p:grpSpPr>
        <p:sp>
          <p:nvSpPr>
            <p:cNvPr id="607" name="Google Shape;607;p43"/>
            <p:cNvSpPr/>
            <p:nvPr/>
          </p:nvSpPr>
          <p:spPr>
            <a:xfrm>
              <a:off x="616425" y="2329600"/>
              <a:ext cx="361700" cy="388475"/>
            </a:xfrm>
            <a:custGeom>
              <a:rect b="b" l="l" r="r" t="t"/>
              <a:pathLst>
                <a:path extrusionOk="0" fill="none" h="15539" w="14468">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3"/>
            <p:cNvSpPr/>
            <p:nvPr/>
          </p:nvSpPr>
          <p:spPr>
            <a:xfrm>
              <a:off x="704725" y="2545750"/>
              <a:ext cx="185125" cy="25"/>
            </a:xfrm>
            <a:custGeom>
              <a:rect b="b" l="l" r="r" t="t"/>
              <a:pathLst>
                <a:path extrusionOk="0" fill="none" h="1" w="7405">
                  <a:moveTo>
                    <a:pt x="7404"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3"/>
            <p:cNvSpPr/>
            <p:nvPr/>
          </p:nvSpPr>
          <p:spPr>
            <a:xfrm>
              <a:off x="811875" y="2626125"/>
              <a:ext cx="31075" cy="31075"/>
            </a:xfrm>
            <a:custGeom>
              <a:rect b="b" l="l" r="r" t="t"/>
              <a:pathLst>
                <a:path extrusionOk="0" fill="none" h="1243" w="1243">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3"/>
            <p:cNvSpPr/>
            <p:nvPr/>
          </p:nvSpPr>
          <p:spPr>
            <a:xfrm>
              <a:off x="751000" y="2568275"/>
              <a:ext cx="54200" cy="53600"/>
            </a:xfrm>
            <a:custGeom>
              <a:rect b="b" l="l" r="r" t="t"/>
              <a:pathLst>
                <a:path extrusionOk="0" fill="none" h="2144" w="2168">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3"/>
            <p:cNvSpPr/>
            <p:nvPr/>
          </p:nvSpPr>
          <p:spPr>
            <a:xfrm>
              <a:off x="769875" y="2662650"/>
              <a:ext cx="23775" cy="23775"/>
            </a:xfrm>
            <a:custGeom>
              <a:rect b="b" l="l" r="r" t="t"/>
              <a:pathLst>
                <a:path extrusionOk="0" fill="none" h="951" w="951">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3"/>
            <p:cNvSpPr/>
            <p:nvPr/>
          </p:nvSpPr>
          <p:spPr>
            <a:xfrm>
              <a:off x="799700" y="2503125"/>
              <a:ext cx="24375" cy="23775"/>
            </a:xfrm>
            <a:custGeom>
              <a:rect b="b" l="l" r="r" t="t"/>
              <a:pathLst>
                <a:path extrusionOk="0" fill="none" h="951" w="975">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3"/>
            <p:cNvSpPr/>
            <p:nvPr/>
          </p:nvSpPr>
          <p:spPr>
            <a:xfrm>
              <a:off x="766825" y="2388050"/>
              <a:ext cx="60925" cy="25"/>
            </a:xfrm>
            <a:custGeom>
              <a:rect b="b" l="l" r="r" t="t"/>
              <a:pathLst>
                <a:path extrusionOk="0" fill="none" h="1" w="2437">
                  <a:moveTo>
                    <a:pt x="2436"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3"/>
            <p:cNvSpPr/>
            <p:nvPr/>
          </p:nvSpPr>
          <p:spPr>
            <a:xfrm>
              <a:off x="769875" y="2456250"/>
              <a:ext cx="31075" cy="31075"/>
            </a:xfrm>
            <a:custGeom>
              <a:rect b="b" l="l" r="r" t="t"/>
              <a:pathLst>
                <a:path extrusionOk="0" fill="none" h="1243" w="1243">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 name="Google Shape;615;p43"/>
          <p:cNvGrpSpPr/>
          <p:nvPr/>
        </p:nvGrpSpPr>
        <p:grpSpPr>
          <a:xfrm>
            <a:off x="927557" y="2088866"/>
            <a:ext cx="320378" cy="320378"/>
            <a:chOff x="1278900" y="2333250"/>
            <a:chExt cx="381175" cy="381175"/>
          </a:xfrm>
        </p:grpSpPr>
        <p:sp>
          <p:nvSpPr>
            <p:cNvPr id="616" name="Google Shape;616;p43"/>
            <p:cNvSpPr/>
            <p:nvPr/>
          </p:nvSpPr>
          <p:spPr>
            <a:xfrm>
              <a:off x="1278900" y="2333250"/>
              <a:ext cx="381175" cy="381175"/>
            </a:xfrm>
            <a:custGeom>
              <a:rect b="b" l="l" r="r" t="t"/>
              <a:pathLst>
                <a:path extrusionOk="0" fill="none" h="15247" w="15247">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3"/>
            <p:cNvSpPr/>
            <p:nvPr/>
          </p:nvSpPr>
          <p:spPr>
            <a:xfrm>
              <a:off x="1525475"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3"/>
            <p:cNvSpPr/>
            <p:nvPr/>
          </p:nvSpPr>
          <p:spPr>
            <a:xfrm>
              <a:off x="13696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3"/>
            <p:cNvSpPr/>
            <p:nvPr/>
          </p:nvSpPr>
          <p:spPr>
            <a:xfrm>
              <a:off x="1369600" y="2604200"/>
              <a:ext cx="199750" cy="40825"/>
            </a:xfrm>
            <a:custGeom>
              <a:rect b="b" l="l" r="r" t="t"/>
              <a:pathLst>
                <a:path extrusionOk="0" fill="none" h="1633" w="799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0" name="Google Shape;620;p43"/>
          <p:cNvGrpSpPr/>
          <p:nvPr/>
        </p:nvGrpSpPr>
        <p:grpSpPr>
          <a:xfrm>
            <a:off x="1492520" y="2088866"/>
            <a:ext cx="320399" cy="320378"/>
            <a:chOff x="1951075" y="2333250"/>
            <a:chExt cx="381200" cy="381175"/>
          </a:xfrm>
        </p:grpSpPr>
        <p:sp>
          <p:nvSpPr>
            <p:cNvPr id="621" name="Google Shape;621;p43"/>
            <p:cNvSpPr/>
            <p:nvPr/>
          </p:nvSpPr>
          <p:spPr>
            <a:xfrm>
              <a:off x="1951075" y="2333250"/>
              <a:ext cx="381200" cy="381175"/>
            </a:xfrm>
            <a:custGeom>
              <a:rect b="b" l="l" r="r" t="t"/>
              <a:pathLst>
                <a:path extrusionOk="0" fill="none" h="15247" w="15248">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3"/>
            <p:cNvSpPr/>
            <p:nvPr/>
          </p:nvSpPr>
          <p:spPr>
            <a:xfrm>
              <a:off x="2197675" y="2503125"/>
              <a:ext cx="43875" cy="47525"/>
            </a:xfrm>
            <a:custGeom>
              <a:rect b="b" l="l" r="r" t="t"/>
              <a:pathLst>
                <a:path extrusionOk="0" fill="none" h="1901" w="1755">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3"/>
            <p:cNvSpPr/>
            <p:nvPr/>
          </p:nvSpPr>
          <p:spPr>
            <a:xfrm>
              <a:off x="20418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3"/>
            <p:cNvSpPr/>
            <p:nvPr/>
          </p:nvSpPr>
          <p:spPr>
            <a:xfrm>
              <a:off x="2041800" y="2584100"/>
              <a:ext cx="199750" cy="41425"/>
            </a:xfrm>
            <a:custGeom>
              <a:rect b="b" l="l" r="r" t="t"/>
              <a:pathLst>
                <a:path extrusionOk="0" fill="none" h="1657" w="799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p43"/>
          <p:cNvGrpSpPr/>
          <p:nvPr/>
        </p:nvGrpSpPr>
        <p:grpSpPr>
          <a:xfrm>
            <a:off x="2057504" y="2088866"/>
            <a:ext cx="320378" cy="320378"/>
            <a:chOff x="2623275" y="2333250"/>
            <a:chExt cx="381175" cy="381175"/>
          </a:xfrm>
        </p:grpSpPr>
        <p:sp>
          <p:nvSpPr>
            <p:cNvPr id="626" name="Google Shape;626;p43"/>
            <p:cNvSpPr/>
            <p:nvPr/>
          </p:nvSpPr>
          <p:spPr>
            <a:xfrm>
              <a:off x="2623275" y="2333250"/>
              <a:ext cx="381175" cy="381175"/>
            </a:xfrm>
            <a:custGeom>
              <a:rect b="b" l="l" r="r" t="t"/>
              <a:pathLst>
                <a:path extrusionOk="0" fill="none" h="15247" w="15247">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3"/>
            <p:cNvSpPr/>
            <p:nvPr/>
          </p:nvSpPr>
          <p:spPr>
            <a:xfrm>
              <a:off x="2869875" y="2503125"/>
              <a:ext cx="43875" cy="47525"/>
            </a:xfrm>
            <a:custGeom>
              <a:rect b="b" l="l" r="r" t="t"/>
              <a:pathLst>
                <a:path extrusionOk="0" fill="none" h="1901" w="1755">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3"/>
            <p:cNvSpPr/>
            <p:nvPr/>
          </p:nvSpPr>
          <p:spPr>
            <a:xfrm>
              <a:off x="2714000" y="2503125"/>
              <a:ext cx="43875" cy="47525"/>
            </a:xfrm>
            <a:custGeom>
              <a:rect b="b" l="l" r="r" t="t"/>
              <a:pathLst>
                <a:path extrusionOk="0" fill="none" h="1901" w="1755">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3"/>
            <p:cNvSpPr/>
            <p:nvPr/>
          </p:nvSpPr>
          <p:spPr>
            <a:xfrm>
              <a:off x="2810200" y="2595675"/>
              <a:ext cx="99875" cy="31075"/>
            </a:xfrm>
            <a:custGeom>
              <a:rect b="b" l="l" r="r" t="t"/>
              <a:pathLst>
                <a:path extrusionOk="0" fill="none" h="1243" w="3995">
                  <a:moveTo>
                    <a:pt x="1" y="1242"/>
                  </a:moveTo>
                  <a:lnTo>
                    <a:pt x="399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 name="Google Shape;630;p43"/>
          <p:cNvGrpSpPr/>
          <p:nvPr/>
        </p:nvGrpSpPr>
        <p:grpSpPr>
          <a:xfrm>
            <a:off x="2697209" y="2033603"/>
            <a:ext cx="170937" cy="426827"/>
            <a:chOff x="3384375" y="2267500"/>
            <a:chExt cx="203375" cy="507825"/>
          </a:xfrm>
        </p:grpSpPr>
        <p:sp>
          <p:nvSpPr>
            <p:cNvPr id="631" name="Google Shape;631;p43"/>
            <p:cNvSpPr/>
            <p:nvPr/>
          </p:nvSpPr>
          <p:spPr>
            <a:xfrm>
              <a:off x="3384375" y="2373425"/>
              <a:ext cx="203375" cy="401900"/>
            </a:xfrm>
            <a:custGeom>
              <a:rect b="b" l="l" r="r" t="t"/>
              <a:pathLst>
                <a:path extrusionOk="0" fill="none" h="16076" w="8135">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3"/>
            <p:cNvSpPr/>
            <p:nvPr/>
          </p:nvSpPr>
          <p:spPr>
            <a:xfrm>
              <a:off x="3443425" y="2267500"/>
              <a:ext cx="85275" cy="93775"/>
            </a:xfrm>
            <a:custGeom>
              <a:rect b="b" l="l" r="r" t="t"/>
              <a:pathLst>
                <a:path extrusionOk="0" fill="none" h="3751" w="3411">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 name="Google Shape;633;p43"/>
          <p:cNvGrpSpPr/>
          <p:nvPr/>
        </p:nvGrpSpPr>
        <p:grpSpPr>
          <a:xfrm>
            <a:off x="3842516" y="2087836"/>
            <a:ext cx="140237" cy="318339"/>
            <a:chOff x="4747025" y="2332025"/>
            <a:chExt cx="166850" cy="378750"/>
          </a:xfrm>
        </p:grpSpPr>
        <p:sp>
          <p:nvSpPr>
            <p:cNvPr id="634" name="Google Shape;634;p43"/>
            <p:cNvSpPr/>
            <p:nvPr/>
          </p:nvSpPr>
          <p:spPr>
            <a:xfrm>
              <a:off x="4747025" y="2427025"/>
              <a:ext cx="166850" cy="283750"/>
            </a:xfrm>
            <a:custGeom>
              <a:rect b="b" l="l" r="r" t="t"/>
              <a:pathLst>
                <a:path extrusionOk="0" fill="none" h="11350" w="6674">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3"/>
            <p:cNvSpPr/>
            <p:nvPr/>
          </p:nvSpPr>
          <p:spPr>
            <a:xfrm>
              <a:off x="4792100" y="2332025"/>
              <a:ext cx="76725" cy="84050"/>
            </a:xfrm>
            <a:custGeom>
              <a:rect b="b" l="l" r="r" t="t"/>
              <a:pathLst>
                <a:path extrusionOk="0" fill="none" h="3362" w="3069">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6" name="Google Shape;636;p43"/>
          <p:cNvGrpSpPr/>
          <p:nvPr/>
        </p:nvGrpSpPr>
        <p:grpSpPr>
          <a:xfrm>
            <a:off x="3274990" y="2035641"/>
            <a:ext cx="145343" cy="422729"/>
            <a:chOff x="4071800" y="2269925"/>
            <a:chExt cx="172925" cy="502950"/>
          </a:xfrm>
        </p:grpSpPr>
        <p:sp>
          <p:nvSpPr>
            <p:cNvPr id="637" name="Google Shape;637;p43"/>
            <p:cNvSpPr/>
            <p:nvPr/>
          </p:nvSpPr>
          <p:spPr>
            <a:xfrm>
              <a:off x="4118075" y="2269925"/>
              <a:ext cx="80375" cy="91350"/>
            </a:xfrm>
            <a:custGeom>
              <a:rect b="b" l="l" r="r" t="t"/>
              <a:pathLst>
                <a:path extrusionOk="0" fill="none" h="3654" w="3215">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3"/>
            <p:cNvSpPr/>
            <p:nvPr/>
          </p:nvSpPr>
          <p:spPr>
            <a:xfrm>
              <a:off x="4071800" y="2372825"/>
              <a:ext cx="172925" cy="400050"/>
            </a:xfrm>
            <a:custGeom>
              <a:rect b="b" l="l" r="r" t="t"/>
              <a:pathLst>
                <a:path extrusionOk="0" fill="none" h="16002" w="6917">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9" name="Google Shape;639;p43"/>
          <p:cNvSpPr/>
          <p:nvPr/>
        </p:nvSpPr>
        <p:spPr>
          <a:xfrm>
            <a:off x="4317611" y="2080241"/>
            <a:ext cx="320378" cy="337776"/>
          </a:xfrm>
          <a:custGeom>
            <a:rect b="b" l="l" r="r" t="t"/>
            <a:pathLst>
              <a:path extrusionOk="0" fill="none" h="16075" w="15247">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0" name="Google Shape;640;p43"/>
          <p:cNvGrpSpPr/>
          <p:nvPr/>
        </p:nvGrpSpPr>
        <p:grpSpPr>
          <a:xfrm>
            <a:off x="4872696" y="2086302"/>
            <a:ext cx="345971" cy="325505"/>
            <a:chOff x="5972700" y="2330200"/>
            <a:chExt cx="411625" cy="387275"/>
          </a:xfrm>
        </p:grpSpPr>
        <p:sp>
          <p:nvSpPr>
            <p:cNvPr id="641" name="Google Shape;641;p43"/>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3"/>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3" name="Google Shape;643;p43"/>
          <p:cNvGrpSpPr/>
          <p:nvPr/>
        </p:nvGrpSpPr>
        <p:grpSpPr>
          <a:xfrm>
            <a:off x="467993" y="2614431"/>
            <a:ext cx="109538" cy="399195"/>
            <a:chOff x="732125" y="2958550"/>
            <a:chExt cx="130325" cy="474950"/>
          </a:xfrm>
        </p:grpSpPr>
        <p:sp>
          <p:nvSpPr>
            <p:cNvPr id="644" name="Google Shape;644;p43"/>
            <p:cNvSpPr/>
            <p:nvPr/>
          </p:nvSpPr>
          <p:spPr>
            <a:xfrm>
              <a:off x="732125" y="2958550"/>
              <a:ext cx="130325" cy="474950"/>
            </a:xfrm>
            <a:custGeom>
              <a:rect b="b" l="l" r="r" t="t"/>
              <a:pathLst>
                <a:path extrusionOk="0" fill="none" h="18998" w="5213">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3"/>
            <p:cNvSpPr/>
            <p:nvPr/>
          </p:nvSpPr>
          <p:spPr>
            <a:xfrm>
              <a:off x="756475" y="3090675"/>
              <a:ext cx="81625" cy="318475"/>
            </a:xfrm>
            <a:custGeom>
              <a:rect b="b" l="l" r="r" t="t"/>
              <a:pathLst>
                <a:path extrusionOk="0" fill="none" h="12739" w="3265">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3"/>
            <p:cNvSpPr/>
            <p:nvPr/>
          </p:nvSpPr>
          <p:spPr>
            <a:xfrm>
              <a:off x="802750" y="3129050"/>
              <a:ext cx="13425" cy="25"/>
            </a:xfrm>
            <a:custGeom>
              <a:rect b="b" l="l" r="r" t="t"/>
              <a:pathLst>
                <a:path extrusionOk="0" fill="none" h="1" w="537">
                  <a:moveTo>
                    <a:pt x="536"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3"/>
            <p:cNvSpPr/>
            <p:nvPr/>
          </p:nvSpPr>
          <p:spPr>
            <a:xfrm>
              <a:off x="802750" y="3162525"/>
              <a:ext cx="13425" cy="25"/>
            </a:xfrm>
            <a:custGeom>
              <a:rect b="b" l="l" r="r" t="t"/>
              <a:pathLst>
                <a:path extrusionOk="0" fill="none" h="1" w="537">
                  <a:moveTo>
                    <a:pt x="536"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3"/>
            <p:cNvSpPr/>
            <p:nvPr/>
          </p:nvSpPr>
          <p:spPr>
            <a:xfrm>
              <a:off x="802750" y="3196025"/>
              <a:ext cx="13425" cy="25"/>
            </a:xfrm>
            <a:custGeom>
              <a:rect b="b" l="l" r="r" t="t"/>
              <a:pathLst>
                <a:path extrusionOk="0" fill="none" h="1" w="537">
                  <a:moveTo>
                    <a:pt x="536"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3"/>
            <p:cNvSpPr/>
            <p:nvPr/>
          </p:nvSpPr>
          <p:spPr>
            <a:xfrm>
              <a:off x="802750" y="3229500"/>
              <a:ext cx="13425" cy="25"/>
            </a:xfrm>
            <a:custGeom>
              <a:rect b="b" l="l" r="r" t="t"/>
              <a:pathLst>
                <a:path extrusionOk="0" fill="none" h="1" w="537">
                  <a:moveTo>
                    <a:pt x="536"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3"/>
            <p:cNvSpPr/>
            <p:nvPr/>
          </p:nvSpPr>
          <p:spPr>
            <a:xfrm>
              <a:off x="802750" y="3263000"/>
              <a:ext cx="13425" cy="25"/>
            </a:xfrm>
            <a:custGeom>
              <a:rect b="b" l="l" r="r" t="t"/>
              <a:pathLst>
                <a:path extrusionOk="0" fill="none" h="1" w="537">
                  <a:moveTo>
                    <a:pt x="536"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3"/>
            <p:cNvSpPr/>
            <p:nvPr/>
          </p:nvSpPr>
          <p:spPr>
            <a:xfrm>
              <a:off x="802750" y="3296475"/>
              <a:ext cx="13425" cy="25"/>
            </a:xfrm>
            <a:custGeom>
              <a:rect b="b" l="l" r="r" t="t"/>
              <a:pathLst>
                <a:path extrusionOk="0" fill="none" h="1" w="537">
                  <a:moveTo>
                    <a:pt x="536"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2" name="Google Shape;652;p43"/>
          <p:cNvSpPr/>
          <p:nvPr/>
        </p:nvSpPr>
        <p:spPr>
          <a:xfrm>
            <a:off x="1484913" y="2598660"/>
            <a:ext cx="335738" cy="430924"/>
          </a:xfrm>
          <a:custGeom>
            <a:rect b="b" l="l" r="r" t="t"/>
            <a:pathLst>
              <a:path extrusionOk="0" fill="none" h="20508" w="15978">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3"/>
          <p:cNvSpPr/>
          <p:nvPr/>
        </p:nvSpPr>
        <p:spPr>
          <a:xfrm>
            <a:off x="963405" y="2598660"/>
            <a:ext cx="248746" cy="430924"/>
          </a:xfrm>
          <a:custGeom>
            <a:rect b="b" l="l" r="r" t="t"/>
            <a:pathLst>
              <a:path extrusionOk="0" fill="none" h="20508" w="11838">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4" name="Google Shape;654;p43"/>
          <p:cNvGrpSpPr/>
          <p:nvPr/>
        </p:nvGrpSpPr>
        <p:grpSpPr>
          <a:xfrm>
            <a:off x="2023737" y="2627227"/>
            <a:ext cx="387933" cy="367467"/>
            <a:chOff x="2583100" y="2973775"/>
            <a:chExt cx="461550" cy="437200"/>
          </a:xfrm>
        </p:grpSpPr>
        <p:sp>
          <p:nvSpPr>
            <p:cNvPr id="655" name="Google Shape;655;p43"/>
            <p:cNvSpPr/>
            <p:nvPr/>
          </p:nvSpPr>
          <p:spPr>
            <a:xfrm>
              <a:off x="2701225" y="3315975"/>
              <a:ext cx="225300" cy="95000"/>
            </a:xfrm>
            <a:custGeom>
              <a:rect b="b" l="l" r="r" t="t"/>
              <a:pathLst>
                <a:path extrusionOk="0" fill="none" h="3800" w="9012">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3"/>
            <p:cNvSpPr/>
            <p:nvPr/>
          </p:nvSpPr>
          <p:spPr>
            <a:xfrm>
              <a:off x="2583100" y="2973775"/>
              <a:ext cx="461550" cy="336125"/>
            </a:xfrm>
            <a:custGeom>
              <a:rect b="b" l="l" r="r" t="t"/>
              <a:pathLst>
                <a:path extrusionOk="0" fill="none" h="13445" w="18462">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7" name="Google Shape;657;p43"/>
          <p:cNvSpPr/>
          <p:nvPr/>
        </p:nvSpPr>
        <p:spPr>
          <a:xfrm>
            <a:off x="3734681" y="2636022"/>
            <a:ext cx="356204" cy="356204"/>
          </a:xfrm>
          <a:custGeom>
            <a:rect b="b" l="l" r="r" t="t"/>
            <a:pathLst>
              <a:path extrusionOk="0" fill="none" h="16952" w="16952">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8" name="Google Shape;658;p43"/>
          <p:cNvGrpSpPr/>
          <p:nvPr/>
        </p:nvGrpSpPr>
        <p:grpSpPr>
          <a:xfrm>
            <a:off x="4263186" y="2655384"/>
            <a:ext cx="435022" cy="323445"/>
            <a:chOff x="5247525" y="3007275"/>
            <a:chExt cx="517575" cy="384825"/>
          </a:xfrm>
        </p:grpSpPr>
        <p:sp>
          <p:nvSpPr>
            <p:cNvPr id="659" name="Google Shape;659;p43"/>
            <p:cNvSpPr/>
            <p:nvPr/>
          </p:nvSpPr>
          <p:spPr>
            <a:xfrm>
              <a:off x="5247525" y="3007275"/>
              <a:ext cx="348900" cy="348900"/>
            </a:xfrm>
            <a:custGeom>
              <a:rect b="b" l="l" r="r" t="t"/>
              <a:pathLst>
                <a:path extrusionOk="0" fill="none" h="13956" w="13956">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3"/>
            <p:cNvSpPr/>
            <p:nvPr/>
          </p:nvSpPr>
          <p:spPr>
            <a:xfrm>
              <a:off x="5566575" y="3193575"/>
              <a:ext cx="198525" cy="198525"/>
            </a:xfrm>
            <a:custGeom>
              <a:rect b="b" l="l" r="r" t="t"/>
              <a:pathLst>
                <a:path extrusionOk="0" fill="none" h="7941" w="7941">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1" name="Google Shape;661;p43"/>
          <p:cNvGrpSpPr/>
          <p:nvPr/>
        </p:nvGrpSpPr>
        <p:grpSpPr>
          <a:xfrm>
            <a:off x="3174172" y="2636956"/>
            <a:ext cx="342882" cy="350068"/>
            <a:chOff x="3951850" y="2985350"/>
            <a:chExt cx="407950" cy="416500"/>
          </a:xfrm>
        </p:grpSpPr>
        <p:sp>
          <p:nvSpPr>
            <p:cNvPr id="662" name="Google Shape;662;p43"/>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3"/>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3"/>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3"/>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 name="Google Shape;666;p43"/>
          <p:cNvGrpSpPr/>
          <p:nvPr/>
        </p:nvGrpSpPr>
        <p:grpSpPr>
          <a:xfrm>
            <a:off x="330844" y="3226504"/>
            <a:ext cx="397136" cy="305017"/>
            <a:chOff x="568950" y="3686775"/>
            <a:chExt cx="472500" cy="362900"/>
          </a:xfrm>
        </p:grpSpPr>
        <p:sp>
          <p:nvSpPr>
            <p:cNvPr id="667" name="Google Shape;667;p43"/>
            <p:cNvSpPr/>
            <p:nvPr/>
          </p:nvSpPr>
          <p:spPr>
            <a:xfrm>
              <a:off x="568950" y="3686775"/>
              <a:ext cx="472500" cy="362900"/>
            </a:xfrm>
            <a:custGeom>
              <a:rect b="b" l="l" r="r" t="t"/>
              <a:pathLst>
                <a:path extrusionOk="0" fill="none" h="14516" w="1890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3"/>
            <p:cNvSpPr/>
            <p:nvPr/>
          </p:nvSpPr>
          <p:spPr>
            <a:xfrm>
              <a:off x="645650" y="3820725"/>
              <a:ext cx="34125" cy="34125"/>
            </a:xfrm>
            <a:custGeom>
              <a:rect b="b" l="l" r="r" t="t"/>
              <a:pathLst>
                <a:path extrusionOk="0" fill="none" h="1365" w="1365">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3"/>
            <p:cNvSpPr/>
            <p:nvPr/>
          </p:nvSpPr>
          <p:spPr>
            <a:xfrm>
              <a:off x="747950" y="3753750"/>
              <a:ext cx="85275" cy="12200"/>
            </a:xfrm>
            <a:custGeom>
              <a:rect b="b" l="l" r="r" t="t"/>
              <a:pathLst>
                <a:path extrusionOk="0" fill="none" h="488" w="3411">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0" name="Google Shape;670;p43"/>
          <p:cNvSpPr/>
          <p:nvPr/>
        </p:nvSpPr>
        <p:spPr>
          <a:xfrm>
            <a:off x="4907686" y="2619652"/>
            <a:ext cx="270221" cy="388962"/>
          </a:xfrm>
          <a:custGeom>
            <a:rect b="b" l="l" r="r" t="t"/>
            <a:pathLst>
              <a:path extrusionOk="0" fill="none" h="18511" w="1286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1" name="Google Shape;671;p43"/>
          <p:cNvGrpSpPr/>
          <p:nvPr/>
        </p:nvGrpSpPr>
        <p:grpSpPr>
          <a:xfrm>
            <a:off x="898896" y="3252097"/>
            <a:ext cx="377700" cy="253852"/>
            <a:chOff x="1244800" y="3717225"/>
            <a:chExt cx="449375" cy="302025"/>
          </a:xfrm>
        </p:grpSpPr>
        <p:sp>
          <p:nvSpPr>
            <p:cNvPr id="672" name="Google Shape;672;p43"/>
            <p:cNvSpPr/>
            <p:nvPr/>
          </p:nvSpPr>
          <p:spPr>
            <a:xfrm>
              <a:off x="1244800" y="3717225"/>
              <a:ext cx="449375" cy="302025"/>
            </a:xfrm>
            <a:custGeom>
              <a:rect b="b" l="l" r="r" t="t"/>
              <a:pathLst>
                <a:path extrusionOk="0" fill="none" h="12081" w="17975">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3"/>
            <p:cNvSpPr/>
            <p:nvPr/>
          </p:nvSpPr>
          <p:spPr>
            <a:xfrm>
              <a:off x="1244800" y="3795150"/>
              <a:ext cx="449375" cy="25"/>
            </a:xfrm>
            <a:custGeom>
              <a:rect b="b" l="l" r="r" t="t"/>
              <a:pathLst>
                <a:path extrusionOk="0" fill="none" h="1" w="17975">
                  <a:moveTo>
                    <a:pt x="17974"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3"/>
            <p:cNvSpPr/>
            <p:nvPr/>
          </p:nvSpPr>
          <p:spPr>
            <a:xfrm>
              <a:off x="1244800" y="3853000"/>
              <a:ext cx="449375" cy="25"/>
            </a:xfrm>
            <a:custGeom>
              <a:rect b="b" l="l" r="r" t="t"/>
              <a:pathLst>
                <a:path extrusionOk="0" fill="none" h="1" w="17975">
                  <a:moveTo>
                    <a:pt x="0" y="0"/>
                  </a:moveTo>
                  <a:lnTo>
                    <a:pt x="17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3"/>
            <p:cNvSpPr/>
            <p:nvPr/>
          </p:nvSpPr>
          <p:spPr>
            <a:xfrm>
              <a:off x="1302625" y="3893800"/>
              <a:ext cx="161375" cy="25"/>
            </a:xfrm>
            <a:custGeom>
              <a:rect b="b" l="l" r="r" t="t"/>
              <a:pathLst>
                <a:path extrusionOk="0" fill="none" h="1" w="6455">
                  <a:moveTo>
                    <a:pt x="6455"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3"/>
            <p:cNvSpPr/>
            <p:nvPr/>
          </p:nvSpPr>
          <p:spPr>
            <a:xfrm>
              <a:off x="1302625" y="3933975"/>
              <a:ext cx="110250" cy="25"/>
            </a:xfrm>
            <a:custGeom>
              <a:rect b="b" l="l" r="r" t="t"/>
              <a:pathLst>
                <a:path extrusionOk="0" fill="none" h="1" w="4410">
                  <a:moveTo>
                    <a:pt x="4409" y="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3"/>
            <p:cNvSpPr/>
            <p:nvPr/>
          </p:nvSpPr>
          <p:spPr>
            <a:xfrm>
              <a:off x="1572975" y="3899875"/>
              <a:ext cx="62125" cy="40225"/>
            </a:xfrm>
            <a:custGeom>
              <a:rect b="b" l="l" r="r" t="t"/>
              <a:pathLst>
                <a:path extrusionOk="0" fill="none" h="1609" w="2485">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 name="Google Shape;678;p43"/>
          <p:cNvGrpSpPr/>
          <p:nvPr/>
        </p:nvGrpSpPr>
        <p:grpSpPr>
          <a:xfrm>
            <a:off x="1468986" y="3232639"/>
            <a:ext cx="367467" cy="287115"/>
            <a:chOff x="1923075" y="3694075"/>
            <a:chExt cx="437200" cy="341600"/>
          </a:xfrm>
        </p:grpSpPr>
        <p:sp>
          <p:nvSpPr>
            <p:cNvPr id="679" name="Google Shape;679;p43"/>
            <p:cNvSpPr/>
            <p:nvPr/>
          </p:nvSpPr>
          <p:spPr>
            <a:xfrm>
              <a:off x="22476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3"/>
            <p:cNvSpPr/>
            <p:nvPr/>
          </p:nvSpPr>
          <p:spPr>
            <a:xfrm>
              <a:off x="2035100" y="3983300"/>
              <a:ext cx="52400" cy="52375"/>
            </a:xfrm>
            <a:custGeom>
              <a:rect b="b" l="l" r="r" t="t"/>
              <a:pathLst>
                <a:path extrusionOk="0" fill="none" h="2095" w="2096">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3"/>
            <p:cNvSpPr/>
            <p:nvPr/>
          </p:nvSpPr>
          <p:spPr>
            <a:xfrm>
              <a:off x="1923075" y="3694075"/>
              <a:ext cx="437200" cy="280100"/>
            </a:xfrm>
            <a:custGeom>
              <a:rect b="b" l="l" r="r" t="t"/>
              <a:pathLst>
                <a:path extrusionOk="0" fill="none" h="11204" w="17488">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3"/>
            <p:cNvSpPr/>
            <p:nvPr/>
          </p:nvSpPr>
          <p:spPr>
            <a:xfrm>
              <a:off x="2261000" y="3781750"/>
              <a:ext cx="48725" cy="108400"/>
            </a:xfrm>
            <a:custGeom>
              <a:rect b="b" l="l" r="r" t="t"/>
              <a:pathLst>
                <a:path extrusionOk="0" fill="none" h="4336" w="1949">
                  <a:moveTo>
                    <a:pt x="1" y="4336"/>
                  </a:moveTo>
                  <a:lnTo>
                    <a:pt x="1949"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3"/>
            <p:cNvSpPr/>
            <p:nvPr/>
          </p:nvSpPr>
          <p:spPr>
            <a:xfrm>
              <a:off x="2225675" y="3780550"/>
              <a:ext cx="32300" cy="113875"/>
            </a:xfrm>
            <a:custGeom>
              <a:rect b="b" l="l" r="r" t="t"/>
              <a:pathLst>
                <a:path extrusionOk="0" fill="none" h="4555" w="1292">
                  <a:moveTo>
                    <a:pt x="1" y="4554"/>
                  </a:moveTo>
                  <a:lnTo>
                    <a:pt x="1292"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3"/>
            <p:cNvSpPr/>
            <p:nvPr/>
          </p:nvSpPr>
          <p:spPr>
            <a:xfrm>
              <a:off x="2190375" y="3779325"/>
              <a:ext cx="15850" cy="119350"/>
            </a:xfrm>
            <a:custGeom>
              <a:rect b="b" l="l" r="r" t="t"/>
              <a:pathLst>
                <a:path extrusionOk="0" fill="none" h="4774" w="634">
                  <a:moveTo>
                    <a:pt x="0" y="4774"/>
                  </a:moveTo>
                  <a:lnTo>
                    <a:pt x="63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3"/>
            <p:cNvSpPr/>
            <p:nvPr/>
          </p:nvSpPr>
          <p:spPr>
            <a:xfrm>
              <a:off x="2154450" y="3777500"/>
              <a:ext cx="1250" cy="126050"/>
            </a:xfrm>
            <a:custGeom>
              <a:rect b="b" l="l" r="r" t="t"/>
              <a:pathLst>
                <a:path extrusionOk="0" fill="none" h="5042" w="50">
                  <a:moveTo>
                    <a:pt x="49" y="5042"/>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3"/>
            <p:cNvSpPr/>
            <p:nvPr/>
          </p:nvSpPr>
          <p:spPr>
            <a:xfrm>
              <a:off x="2103300" y="3776275"/>
              <a:ext cx="17075" cy="131550"/>
            </a:xfrm>
            <a:custGeom>
              <a:rect b="b" l="l" r="r" t="t"/>
              <a:pathLst>
                <a:path extrusionOk="0" fill="none" h="5262" w="683">
                  <a:moveTo>
                    <a:pt x="683" y="526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3"/>
            <p:cNvSpPr/>
            <p:nvPr/>
          </p:nvSpPr>
          <p:spPr>
            <a:xfrm>
              <a:off x="2051550" y="3775050"/>
              <a:ext cx="34125" cy="137025"/>
            </a:xfrm>
            <a:custGeom>
              <a:rect b="b" l="l" r="r" t="t"/>
              <a:pathLst>
                <a:path extrusionOk="0" fill="none" h="5481" w="1365">
                  <a:moveTo>
                    <a:pt x="1364" y="548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8" name="Google Shape;688;p43"/>
          <p:cNvGrpSpPr/>
          <p:nvPr/>
        </p:nvGrpSpPr>
        <p:grpSpPr>
          <a:xfrm>
            <a:off x="2037542" y="3228038"/>
            <a:ext cx="360301" cy="295814"/>
            <a:chOff x="2599525" y="3688600"/>
            <a:chExt cx="428675" cy="351950"/>
          </a:xfrm>
        </p:grpSpPr>
        <p:sp>
          <p:nvSpPr>
            <p:cNvPr id="689" name="Google Shape;689;p43"/>
            <p:cNvSpPr/>
            <p:nvPr/>
          </p:nvSpPr>
          <p:spPr>
            <a:xfrm>
              <a:off x="2599525" y="3688600"/>
              <a:ext cx="428675" cy="168675"/>
            </a:xfrm>
            <a:custGeom>
              <a:rect b="b" l="l" r="r" t="t"/>
              <a:pathLst>
                <a:path extrusionOk="0" fill="none" h="6747" w="17147">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3"/>
            <p:cNvSpPr/>
            <p:nvPr/>
          </p:nvSpPr>
          <p:spPr>
            <a:xfrm>
              <a:off x="2792550" y="3862125"/>
              <a:ext cx="42650" cy="23775"/>
            </a:xfrm>
            <a:custGeom>
              <a:rect b="b" l="l" r="r" t="t"/>
              <a:pathLst>
                <a:path extrusionOk="0" fill="none" h="951" w="1706">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3"/>
            <p:cNvSpPr/>
            <p:nvPr/>
          </p:nvSpPr>
          <p:spPr>
            <a:xfrm>
              <a:off x="2599525" y="3852375"/>
              <a:ext cx="428675" cy="188175"/>
            </a:xfrm>
            <a:custGeom>
              <a:rect b="b" l="l" r="r" t="t"/>
              <a:pathLst>
                <a:path extrusionOk="0" fill="none" h="7527" w="17147">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2" name="Google Shape;692;p43"/>
          <p:cNvGrpSpPr/>
          <p:nvPr/>
        </p:nvGrpSpPr>
        <p:grpSpPr>
          <a:xfrm>
            <a:off x="2619925" y="3207571"/>
            <a:ext cx="333700" cy="329077"/>
            <a:chOff x="3292425" y="3664250"/>
            <a:chExt cx="397025" cy="391525"/>
          </a:xfrm>
        </p:grpSpPr>
        <p:sp>
          <p:nvSpPr>
            <p:cNvPr id="693" name="Google Shape;693;p43"/>
            <p:cNvSpPr/>
            <p:nvPr/>
          </p:nvSpPr>
          <p:spPr>
            <a:xfrm>
              <a:off x="3292425" y="3680675"/>
              <a:ext cx="375100" cy="375100"/>
            </a:xfrm>
            <a:custGeom>
              <a:rect b="b" l="l" r="r" t="t"/>
              <a:pathLst>
                <a:path extrusionOk="0" fill="none" h="15004" w="15004">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3"/>
            <p:cNvSpPr/>
            <p:nvPr/>
          </p:nvSpPr>
          <p:spPr>
            <a:xfrm>
              <a:off x="3504325" y="3664250"/>
              <a:ext cx="131525" cy="153450"/>
            </a:xfrm>
            <a:custGeom>
              <a:rect b="b" l="l" r="r" t="t"/>
              <a:pathLst>
                <a:path extrusionOk="0" fill="none" h="6138" w="5261">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3"/>
            <p:cNvSpPr/>
            <p:nvPr/>
          </p:nvSpPr>
          <p:spPr>
            <a:xfrm>
              <a:off x="3501875" y="3749500"/>
              <a:ext cx="187575" cy="96825"/>
            </a:xfrm>
            <a:custGeom>
              <a:rect b="b" l="l" r="r" t="t"/>
              <a:pathLst>
                <a:path extrusionOk="0" fill="none" h="3873" w="7503">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 name="Google Shape;696;p43"/>
          <p:cNvGrpSpPr/>
          <p:nvPr/>
        </p:nvGrpSpPr>
        <p:grpSpPr>
          <a:xfrm>
            <a:off x="3157782" y="3250038"/>
            <a:ext cx="369526" cy="268183"/>
            <a:chOff x="3932350" y="3714775"/>
            <a:chExt cx="439650" cy="319075"/>
          </a:xfrm>
        </p:grpSpPr>
        <p:sp>
          <p:nvSpPr>
            <p:cNvPr id="697" name="Google Shape;697;p43"/>
            <p:cNvSpPr/>
            <p:nvPr/>
          </p:nvSpPr>
          <p:spPr>
            <a:xfrm>
              <a:off x="3932350" y="3714775"/>
              <a:ext cx="439650" cy="319075"/>
            </a:xfrm>
            <a:custGeom>
              <a:rect b="b" l="l" r="r" t="t"/>
              <a:pathLst>
                <a:path extrusionOk="0" fill="none" h="12763" w="17586">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3"/>
            <p:cNvSpPr/>
            <p:nvPr/>
          </p:nvSpPr>
          <p:spPr>
            <a:xfrm>
              <a:off x="39701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3"/>
            <p:cNvSpPr/>
            <p:nvPr/>
          </p:nvSpPr>
          <p:spPr>
            <a:xfrm>
              <a:off x="4278800" y="3862750"/>
              <a:ext cx="77350" cy="132750"/>
            </a:xfrm>
            <a:custGeom>
              <a:rect b="b" l="l" r="r" t="t"/>
              <a:pathLst>
                <a:path extrusionOk="0" fill="none" h="5310" w="3094">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3"/>
            <p:cNvSpPr/>
            <p:nvPr/>
          </p:nvSpPr>
          <p:spPr>
            <a:xfrm>
              <a:off x="4073000" y="3716600"/>
              <a:ext cx="77350" cy="278900"/>
            </a:xfrm>
            <a:custGeom>
              <a:rect b="b" l="l" r="r" t="t"/>
              <a:pathLst>
                <a:path extrusionOk="0" fill="none" h="11156" w="3094">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3"/>
            <p:cNvSpPr/>
            <p:nvPr/>
          </p:nvSpPr>
          <p:spPr>
            <a:xfrm>
              <a:off x="4175900" y="3787250"/>
              <a:ext cx="77350" cy="208250"/>
            </a:xfrm>
            <a:custGeom>
              <a:rect b="b" l="l" r="r" t="t"/>
              <a:pathLst>
                <a:path extrusionOk="0" fill="none" h="8330" w="3094">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43"/>
          <p:cNvGrpSpPr/>
          <p:nvPr/>
        </p:nvGrpSpPr>
        <p:grpSpPr>
          <a:xfrm>
            <a:off x="3722766" y="3250038"/>
            <a:ext cx="369505" cy="268183"/>
            <a:chOff x="4604550" y="3714775"/>
            <a:chExt cx="439625" cy="319075"/>
          </a:xfrm>
        </p:grpSpPr>
        <p:sp>
          <p:nvSpPr>
            <p:cNvPr id="703" name="Google Shape;703;p43"/>
            <p:cNvSpPr/>
            <p:nvPr/>
          </p:nvSpPr>
          <p:spPr>
            <a:xfrm>
              <a:off x="4604550" y="3714775"/>
              <a:ext cx="439625" cy="319075"/>
            </a:xfrm>
            <a:custGeom>
              <a:rect b="b" l="l" r="r" t="t"/>
              <a:pathLst>
                <a:path extrusionOk="0" fill="none" h="12763" w="17585">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3"/>
            <p:cNvSpPr/>
            <p:nvPr/>
          </p:nvSpPr>
          <p:spPr>
            <a:xfrm>
              <a:off x="4647175" y="3761675"/>
              <a:ext cx="354400" cy="213725"/>
            </a:xfrm>
            <a:custGeom>
              <a:rect b="b" l="l" r="r" t="t"/>
              <a:pathLst>
                <a:path extrusionOk="0" fill="none" h="8549" w="14176">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5" name="Google Shape;705;p43"/>
          <p:cNvGrpSpPr/>
          <p:nvPr/>
        </p:nvGrpSpPr>
        <p:grpSpPr>
          <a:xfrm>
            <a:off x="4301051" y="3222406"/>
            <a:ext cx="353136" cy="313738"/>
            <a:chOff x="5292575" y="3681900"/>
            <a:chExt cx="420150" cy="373275"/>
          </a:xfrm>
        </p:grpSpPr>
        <p:sp>
          <p:nvSpPr>
            <p:cNvPr id="706" name="Google Shape;706;p43"/>
            <p:cNvSpPr/>
            <p:nvPr/>
          </p:nvSpPr>
          <p:spPr>
            <a:xfrm>
              <a:off x="5292575" y="3706875"/>
              <a:ext cx="420150" cy="266700"/>
            </a:xfrm>
            <a:custGeom>
              <a:rect b="b" l="l" r="r" t="t"/>
              <a:pathLst>
                <a:path extrusionOk="0" fill="none" h="10668" w="16806">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3"/>
            <p:cNvSpPr/>
            <p:nvPr/>
          </p:nvSpPr>
          <p:spPr>
            <a:xfrm>
              <a:off x="5490475" y="3681900"/>
              <a:ext cx="24375" cy="25000"/>
            </a:xfrm>
            <a:custGeom>
              <a:rect b="b" l="l" r="r" t="t"/>
              <a:pathLst>
                <a:path extrusionOk="0" fill="none" h="1000" w="975">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3"/>
            <p:cNvSpPr/>
            <p:nvPr/>
          </p:nvSpPr>
          <p:spPr>
            <a:xfrm>
              <a:off x="5358350" y="3973550"/>
              <a:ext cx="60900" cy="81625"/>
            </a:xfrm>
            <a:custGeom>
              <a:rect b="b" l="l" r="r" t="t"/>
              <a:pathLst>
                <a:path extrusionOk="0" fill="none" h="3265" w="2436">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3"/>
            <p:cNvSpPr/>
            <p:nvPr/>
          </p:nvSpPr>
          <p:spPr>
            <a:xfrm>
              <a:off x="5586050" y="3973550"/>
              <a:ext cx="60925" cy="81625"/>
            </a:xfrm>
            <a:custGeom>
              <a:rect b="b" l="l" r="r" t="t"/>
              <a:pathLst>
                <a:path extrusionOk="0" fill="none" h="3265" w="2437">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3"/>
            <p:cNvSpPr/>
            <p:nvPr/>
          </p:nvSpPr>
          <p:spPr>
            <a:xfrm>
              <a:off x="5316925" y="3731225"/>
              <a:ext cx="371450" cy="218000"/>
            </a:xfrm>
            <a:custGeom>
              <a:rect b="b" l="l" r="r" t="t"/>
              <a:pathLst>
                <a:path extrusionOk="0" fill="none" h="8720" w="14858">
                  <a:moveTo>
                    <a:pt x="1" y="0"/>
                  </a:moveTo>
                  <a:lnTo>
                    <a:pt x="1" y="8719"/>
                  </a:lnTo>
                  <a:lnTo>
                    <a:pt x="14857" y="8719"/>
                  </a:lnTo>
                  <a:lnTo>
                    <a:pt x="14857" y="0"/>
                  </a:lnTo>
                  <a:lnTo>
                    <a:pt x="1"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3"/>
            <p:cNvSpPr/>
            <p:nvPr/>
          </p:nvSpPr>
          <p:spPr>
            <a:xfrm>
              <a:off x="5380250" y="3784800"/>
              <a:ext cx="230200" cy="115725"/>
            </a:xfrm>
            <a:custGeom>
              <a:rect b="b" l="l" r="r" t="t"/>
              <a:pathLst>
                <a:path extrusionOk="0" fill="none" h="4629" w="9208">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3"/>
            <p:cNvSpPr/>
            <p:nvPr/>
          </p:nvSpPr>
          <p:spPr>
            <a:xfrm>
              <a:off x="5547700" y="3779925"/>
              <a:ext cx="68825" cy="68825"/>
            </a:xfrm>
            <a:custGeom>
              <a:rect b="b" l="l" r="r" t="t"/>
              <a:pathLst>
                <a:path extrusionOk="0" fill="none" h="2753" w="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3" name="Google Shape;713;p43"/>
          <p:cNvGrpSpPr/>
          <p:nvPr/>
        </p:nvGrpSpPr>
        <p:grpSpPr>
          <a:xfrm>
            <a:off x="4846073" y="3182482"/>
            <a:ext cx="393060" cy="393060"/>
            <a:chOff x="5941025" y="3634400"/>
            <a:chExt cx="467650" cy="467650"/>
          </a:xfrm>
        </p:grpSpPr>
        <p:sp>
          <p:nvSpPr>
            <p:cNvPr id="714" name="Google Shape;714;p43"/>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3"/>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3"/>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3"/>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3"/>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3"/>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43"/>
          <p:cNvGrpSpPr/>
          <p:nvPr/>
        </p:nvGrpSpPr>
        <p:grpSpPr>
          <a:xfrm>
            <a:off x="5436146" y="3207571"/>
            <a:ext cx="342882" cy="342903"/>
            <a:chOff x="6643075" y="3664250"/>
            <a:chExt cx="407950" cy="407975"/>
          </a:xfrm>
        </p:grpSpPr>
        <p:sp>
          <p:nvSpPr>
            <p:cNvPr id="721" name="Google Shape;721;p43"/>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3"/>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3" name="Google Shape;723;p43"/>
          <p:cNvGrpSpPr/>
          <p:nvPr/>
        </p:nvGrpSpPr>
        <p:grpSpPr>
          <a:xfrm>
            <a:off x="336980" y="3758225"/>
            <a:ext cx="371564" cy="371543"/>
            <a:chOff x="576250" y="4319400"/>
            <a:chExt cx="442075" cy="442050"/>
          </a:xfrm>
        </p:grpSpPr>
        <p:sp>
          <p:nvSpPr>
            <p:cNvPr id="724" name="Google Shape;724;p43"/>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3"/>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3"/>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3"/>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8" name="Google Shape;728;p43"/>
          <p:cNvSpPr/>
          <p:nvPr/>
        </p:nvSpPr>
        <p:spPr>
          <a:xfrm>
            <a:off x="886643" y="3830523"/>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3"/>
          <p:cNvSpPr/>
          <p:nvPr/>
        </p:nvSpPr>
        <p:spPr>
          <a:xfrm>
            <a:off x="3177366" y="3773703"/>
            <a:ext cx="340844" cy="340865"/>
          </a:xfrm>
          <a:custGeom>
            <a:rect b="b" l="l" r="r" t="t"/>
            <a:pathLst>
              <a:path extrusionOk="0" fill="none" h="16222" w="16221">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3"/>
          <p:cNvSpPr/>
          <p:nvPr/>
        </p:nvSpPr>
        <p:spPr>
          <a:xfrm>
            <a:off x="2612361" y="3795199"/>
            <a:ext cx="340844" cy="297873"/>
          </a:xfrm>
          <a:custGeom>
            <a:rect b="b" l="l" r="r" t="t"/>
            <a:pathLst>
              <a:path extrusionOk="0" fill="none" h="14176" w="16221">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3"/>
          <p:cNvSpPr/>
          <p:nvPr/>
        </p:nvSpPr>
        <p:spPr>
          <a:xfrm>
            <a:off x="3740838" y="3772169"/>
            <a:ext cx="343912" cy="343933"/>
          </a:xfrm>
          <a:custGeom>
            <a:rect b="b" l="l" r="r" t="t"/>
            <a:pathLst>
              <a:path extrusionOk="0" fill="none" h="16368" w="16367">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2" name="Google Shape;732;p43"/>
          <p:cNvGrpSpPr/>
          <p:nvPr/>
        </p:nvGrpSpPr>
        <p:grpSpPr>
          <a:xfrm>
            <a:off x="4280585" y="3777157"/>
            <a:ext cx="394068" cy="325505"/>
            <a:chOff x="5268225" y="4341925"/>
            <a:chExt cx="468850" cy="387275"/>
          </a:xfrm>
        </p:grpSpPr>
        <p:sp>
          <p:nvSpPr>
            <p:cNvPr id="733" name="Google Shape;733;p43"/>
            <p:cNvSpPr/>
            <p:nvPr/>
          </p:nvSpPr>
          <p:spPr>
            <a:xfrm>
              <a:off x="5652425" y="4676800"/>
              <a:ext cx="65775" cy="52400"/>
            </a:xfrm>
            <a:custGeom>
              <a:rect b="b" l="l" r="r" t="t"/>
              <a:pathLst>
                <a:path extrusionOk="0" fill="none" h="2096" w="2631">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3"/>
            <p:cNvSpPr/>
            <p:nvPr/>
          </p:nvSpPr>
          <p:spPr>
            <a:xfrm>
              <a:off x="5287100" y="4676800"/>
              <a:ext cx="65775" cy="52400"/>
            </a:xfrm>
            <a:custGeom>
              <a:rect b="b" l="l" r="r" t="t"/>
              <a:pathLst>
                <a:path extrusionOk="0" fill="none" h="2096" w="2631">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3"/>
            <p:cNvSpPr/>
            <p:nvPr/>
          </p:nvSpPr>
          <p:spPr>
            <a:xfrm>
              <a:off x="5268225" y="4341925"/>
              <a:ext cx="468850" cy="333075"/>
            </a:xfrm>
            <a:custGeom>
              <a:rect b="b" l="l" r="r" t="t"/>
              <a:pathLst>
                <a:path extrusionOk="0" fill="none" h="13323" w="18754">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3"/>
            <p:cNvSpPr/>
            <p:nvPr/>
          </p:nvSpPr>
          <p:spPr>
            <a:xfrm>
              <a:off x="5351025" y="4375400"/>
              <a:ext cx="303250" cy="149825"/>
            </a:xfrm>
            <a:custGeom>
              <a:rect b="b" l="l" r="r" t="t"/>
              <a:pathLst>
                <a:path extrusionOk="0" fill="none" h="5993" w="1213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3"/>
            <p:cNvSpPr/>
            <p:nvPr/>
          </p:nvSpPr>
          <p:spPr>
            <a:xfrm>
              <a:off x="5326675" y="4569025"/>
              <a:ext cx="81000" cy="65175"/>
            </a:xfrm>
            <a:custGeom>
              <a:rect b="b" l="l" r="r" t="t"/>
              <a:pathLst>
                <a:path extrusionOk="0" fill="none" h="2607" w="324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3"/>
            <p:cNvSpPr/>
            <p:nvPr/>
          </p:nvSpPr>
          <p:spPr>
            <a:xfrm>
              <a:off x="5447225" y="4615925"/>
              <a:ext cx="110850" cy="25"/>
            </a:xfrm>
            <a:custGeom>
              <a:rect b="b" l="l" r="r" t="t"/>
              <a:pathLst>
                <a:path extrusionOk="0" fill="none" h="1" w="4434">
                  <a:moveTo>
                    <a:pt x="1" y="0"/>
                  </a:moveTo>
                  <a:lnTo>
                    <a:pt x="443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3"/>
            <p:cNvSpPr/>
            <p:nvPr/>
          </p:nvSpPr>
          <p:spPr>
            <a:xfrm>
              <a:off x="5439925" y="4589125"/>
              <a:ext cx="125450" cy="25"/>
            </a:xfrm>
            <a:custGeom>
              <a:rect b="b" l="l" r="r" t="t"/>
              <a:pathLst>
                <a:path extrusionOk="0" fill="none" h="1" w="5018">
                  <a:moveTo>
                    <a:pt x="1" y="0"/>
                  </a:moveTo>
                  <a:lnTo>
                    <a:pt x="501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3"/>
            <p:cNvSpPr/>
            <p:nvPr/>
          </p:nvSpPr>
          <p:spPr>
            <a:xfrm>
              <a:off x="5597625" y="4569025"/>
              <a:ext cx="81000" cy="65175"/>
            </a:xfrm>
            <a:custGeom>
              <a:rect b="b" l="l" r="r" t="t"/>
              <a:pathLst>
                <a:path extrusionOk="0" fill="none" h="2607" w="324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 name="Google Shape;741;p43"/>
          <p:cNvGrpSpPr/>
          <p:nvPr/>
        </p:nvGrpSpPr>
        <p:grpSpPr>
          <a:xfrm>
            <a:off x="4865531" y="3766924"/>
            <a:ext cx="354145" cy="354145"/>
            <a:chOff x="5964175" y="4329750"/>
            <a:chExt cx="421350" cy="421350"/>
          </a:xfrm>
        </p:grpSpPr>
        <p:sp>
          <p:nvSpPr>
            <p:cNvPr id="742" name="Google Shape;742;p43"/>
            <p:cNvSpPr/>
            <p:nvPr/>
          </p:nvSpPr>
          <p:spPr>
            <a:xfrm>
              <a:off x="5964175" y="4329750"/>
              <a:ext cx="421350" cy="421350"/>
            </a:xfrm>
            <a:custGeom>
              <a:rect b="b" l="l" r="r" t="t"/>
              <a:pathLst>
                <a:path extrusionOk="0" fill="none" h="16854" w="16854">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3"/>
            <p:cNvSpPr/>
            <p:nvPr/>
          </p:nvSpPr>
          <p:spPr>
            <a:xfrm>
              <a:off x="6322800" y="4360800"/>
              <a:ext cx="31675" cy="30475"/>
            </a:xfrm>
            <a:custGeom>
              <a:rect b="b" l="l" r="r" t="t"/>
              <a:pathLst>
                <a:path extrusionOk="0" fill="none" h="1219" w="1267">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4" name="Google Shape;744;p43"/>
          <p:cNvGrpSpPr/>
          <p:nvPr/>
        </p:nvGrpSpPr>
        <p:grpSpPr>
          <a:xfrm>
            <a:off x="901439" y="4331908"/>
            <a:ext cx="372594" cy="360301"/>
            <a:chOff x="1247825" y="5001950"/>
            <a:chExt cx="443300" cy="428675"/>
          </a:xfrm>
        </p:grpSpPr>
        <p:sp>
          <p:nvSpPr>
            <p:cNvPr id="745" name="Google Shape;745;p43"/>
            <p:cNvSpPr/>
            <p:nvPr/>
          </p:nvSpPr>
          <p:spPr>
            <a:xfrm>
              <a:off x="1247825" y="5168175"/>
              <a:ext cx="373875" cy="221650"/>
            </a:xfrm>
            <a:custGeom>
              <a:rect b="b" l="l" r="r" t="t"/>
              <a:pathLst>
                <a:path extrusionOk="0" fill="none" h="8866" w="14955">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3"/>
            <p:cNvSpPr/>
            <p:nvPr/>
          </p:nvSpPr>
          <p:spPr>
            <a:xfrm>
              <a:off x="1275850" y="5209575"/>
              <a:ext cx="60900" cy="87075"/>
            </a:xfrm>
            <a:custGeom>
              <a:rect b="b" l="l" r="r" t="t"/>
              <a:pathLst>
                <a:path extrusionOk="0" fill="none" h="3483" w="2436">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3"/>
            <p:cNvSpPr/>
            <p:nvPr/>
          </p:nvSpPr>
          <p:spPr>
            <a:xfrm>
              <a:off x="1247825" y="5391625"/>
              <a:ext cx="443300" cy="39000"/>
            </a:xfrm>
            <a:custGeom>
              <a:rect b="b" l="l" r="r" t="t"/>
              <a:pathLst>
                <a:path extrusionOk="0" fill="none" h="1560" w="17732">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3"/>
            <p:cNvSpPr/>
            <p:nvPr/>
          </p:nvSpPr>
          <p:spPr>
            <a:xfrm>
              <a:off x="1454850" y="5001950"/>
              <a:ext cx="17075" cy="114475"/>
            </a:xfrm>
            <a:custGeom>
              <a:rect b="b" l="l" r="r" t="t"/>
              <a:pathLst>
                <a:path extrusionOk="0" fill="none" h="4579" w="683">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3"/>
            <p:cNvSpPr/>
            <p:nvPr/>
          </p:nvSpPr>
          <p:spPr>
            <a:xfrm>
              <a:off x="1411025" y="5001950"/>
              <a:ext cx="17075" cy="114475"/>
            </a:xfrm>
            <a:custGeom>
              <a:rect b="b" l="l" r="r" t="t"/>
              <a:pathLst>
                <a:path extrusionOk="0" fill="none" h="4579" w="683">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3"/>
            <p:cNvSpPr/>
            <p:nvPr/>
          </p:nvSpPr>
          <p:spPr>
            <a:xfrm>
              <a:off x="1498700" y="5001950"/>
              <a:ext cx="16450" cy="114475"/>
            </a:xfrm>
            <a:custGeom>
              <a:rect b="b" l="l" r="r" t="t"/>
              <a:pathLst>
                <a:path extrusionOk="0" fill="none" h="4579" w="658">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 name="Google Shape;751;p43"/>
          <p:cNvGrpSpPr/>
          <p:nvPr/>
        </p:nvGrpSpPr>
        <p:grpSpPr>
          <a:xfrm>
            <a:off x="1499685" y="4313985"/>
            <a:ext cx="306068" cy="389992"/>
            <a:chOff x="1959600" y="4980625"/>
            <a:chExt cx="364150" cy="464000"/>
          </a:xfrm>
        </p:grpSpPr>
        <p:sp>
          <p:nvSpPr>
            <p:cNvPr id="752" name="Google Shape;752;p43"/>
            <p:cNvSpPr/>
            <p:nvPr/>
          </p:nvSpPr>
          <p:spPr>
            <a:xfrm>
              <a:off x="1959600" y="4980625"/>
              <a:ext cx="364150" cy="239325"/>
            </a:xfrm>
            <a:custGeom>
              <a:rect b="b" l="l" r="r" t="t"/>
              <a:pathLst>
                <a:path extrusionOk="0" fill="none" h="9573" w="14566">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3"/>
            <p:cNvSpPr/>
            <p:nvPr/>
          </p:nvSpPr>
          <p:spPr>
            <a:xfrm>
              <a:off x="2053375" y="5121275"/>
              <a:ext cx="176600" cy="25"/>
            </a:xfrm>
            <a:custGeom>
              <a:rect b="b" l="l" r="r" t="t"/>
              <a:pathLst>
                <a:path extrusionOk="0" fill="none" h="1" w="7064">
                  <a:moveTo>
                    <a:pt x="1" y="1"/>
                  </a:moveTo>
                  <a:lnTo>
                    <a:pt x="706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3"/>
            <p:cNvSpPr/>
            <p:nvPr/>
          </p:nvSpPr>
          <p:spPr>
            <a:xfrm>
              <a:off x="2104525" y="5121275"/>
              <a:ext cx="74300" cy="323350"/>
            </a:xfrm>
            <a:custGeom>
              <a:rect b="b" l="l" r="r" t="t"/>
              <a:pathLst>
                <a:path extrusionOk="0" fill="none" h="12934" w="2972">
                  <a:moveTo>
                    <a:pt x="0" y="1"/>
                  </a:moveTo>
                  <a:lnTo>
                    <a:pt x="0" y="12933"/>
                  </a:lnTo>
                  <a:lnTo>
                    <a:pt x="2972" y="12933"/>
                  </a:lnTo>
                  <a:lnTo>
                    <a:pt x="297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3"/>
            <p:cNvSpPr/>
            <p:nvPr/>
          </p:nvSpPr>
          <p:spPr>
            <a:xfrm>
              <a:off x="2166625" y="5023850"/>
              <a:ext cx="85275" cy="85275"/>
            </a:xfrm>
            <a:custGeom>
              <a:rect b="b" l="l" r="r" t="t"/>
              <a:pathLst>
                <a:path extrusionOk="0" fill="none" h="3411" w="3411">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43"/>
            <p:cNvSpPr/>
            <p:nvPr/>
          </p:nvSpPr>
          <p:spPr>
            <a:xfrm>
              <a:off x="2031450" y="5023850"/>
              <a:ext cx="85275" cy="85275"/>
            </a:xfrm>
            <a:custGeom>
              <a:rect b="b" l="l" r="r" t="t"/>
              <a:pathLst>
                <a:path extrusionOk="0" fill="none" h="3411" w="3411">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43"/>
            <p:cNvSpPr/>
            <p:nvPr/>
          </p:nvSpPr>
          <p:spPr>
            <a:xfrm>
              <a:off x="1979100" y="5219925"/>
              <a:ext cx="125450" cy="224700"/>
            </a:xfrm>
            <a:custGeom>
              <a:rect b="b" l="l" r="r" t="t"/>
              <a:pathLst>
                <a:path extrusionOk="0" fill="none" h="8988" w="5018">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3"/>
            <p:cNvSpPr/>
            <p:nvPr/>
          </p:nvSpPr>
          <p:spPr>
            <a:xfrm>
              <a:off x="2178800" y="5219925"/>
              <a:ext cx="125450" cy="224700"/>
            </a:xfrm>
            <a:custGeom>
              <a:rect b="b" l="l" r="r" t="t"/>
              <a:pathLst>
                <a:path extrusionOk="0" fill="none" h="8988" w="5018">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 name="Google Shape;759;p43"/>
          <p:cNvGrpSpPr/>
          <p:nvPr/>
        </p:nvGrpSpPr>
        <p:grpSpPr>
          <a:xfrm>
            <a:off x="2042165" y="4328840"/>
            <a:ext cx="351077" cy="360806"/>
            <a:chOff x="2605025" y="4998300"/>
            <a:chExt cx="417700" cy="429275"/>
          </a:xfrm>
        </p:grpSpPr>
        <p:sp>
          <p:nvSpPr>
            <p:cNvPr id="760" name="Google Shape;760;p43"/>
            <p:cNvSpPr/>
            <p:nvPr/>
          </p:nvSpPr>
          <p:spPr>
            <a:xfrm>
              <a:off x="2819350" y="5216875"/>
              <a:ext cx="202150" cy="210700"/>
            </a:xfrm>
            <a:custGeom>
              <a:rect b="b" l="l" r="r" t="t"/>
              <a:pathLst>
                <a:path extrusionOk="0" fill="none" h="8428" w="8086">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3"/>
            <p:cNvSpPr/>
            <p:nvPr/>
          </p:nvSpPr>
          <p:spPr>
            <a:xfrm>
              <a:off x="2606225" y="4998300"/>
              <a:ext cx="203400" cy="207650"/>
            </a:xfrm>
            <a:custGeom>
              <a:rect b="b" l="l" r="r" t="t"/>
              <a:pathLst>
                <a:path extrusionOk="0" fill="none" h="8306" w="8136">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3"/>
            <p:cNvSpPr/>
            <p:nvPr/>
          </p:nvSpPr>
          <p:spPr>
            <a:xfrm>
              <a:off x="2605025" y="5003775"/>
              <a:ext cx="417700" cy="417700"/>
            </a:xfrm>
            <a:custGeom>
              <a:rect b="b" l="l" r="r" t="t"/>
              <a:pathLst>
                <a:path extrusionOk="0" fill="none" h="16708" w="16708">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 name="Google Shape;763;p43"/>
          <p:cNvGrpSpPr/>
          <p:nvPr/>
        </p:nvGrpSpPr>
        <p:grpSpPr>
          <a:xfrm>
            <a:off x="2572857" y="4331908"/>
            <a:ext cx="419662" cy="349543"/>
            <a:chOff x="3236425" y="5001950"/>
            <a:chExt cx="499300" cy="415875"/>
          </a:xfrm>
        </p:grpSpPr>
        <p:sp>
          <p:nvSpPr>
            <p:cNvPr id="764" name="Google Shape;764;p43"/>
            <p:cNvSpPr/>
            <p:nvPr/>
          </p:nvSpPr>
          <p:spPr>
            <a:xfrm>
              <a:off x="3236425" y="5309425"/>
              <a:ext cx="499300" cy="108400"/>
            </a:xfrm>
            <a:custGeom>
              <a:rect b="b" l="l" r="r" t="t"/>
              <a:pathLst>
                <a:path extrusionOk="0" fill="none" h="4336" w="19972">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3"/>
            <p:cNvSpPr/>
            <p:nvPr/>
          </p:nvSpPr>
          <p:spPr>
            <a:xfrm>
              <a:off x="3294875" y="5330725"/>
              <a:ext cx="382400" cy="25"/>
            </a:xfrm>
            <a:custGeom>
              <a:rect b="b" l="l" r="r" t="t"/>
              <a:pathLst>
                <a:path extrusionOk="0" fill="none" h="1" w="15296">
                  <a:moveTo>
                    <a:pt x="0" y="1"/>
                  </a:moveTo>
                  <a:lnTo>
                    <a:pt x="1529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3"/>
            <p:cNvSpPr/>
            <p:nvPr/>
          </p:nvSpPr>
          <p:spPr>
            <a:xfrm>
              <a:off x="3280250" y="5162675"/>
              <a:ext cx="411625" cy="140075"/>
            </a:xfrm>
            <a:custGeom>
              <a:rect b="b" l="l" r="r" t="t"/>
              <a:pathLst>
                <a:path extrusionOk="0" fill="none" h="5603" w="16465">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3"/>
            <p:cNvSpPr/>
            <p:nvPr/>
          </p:nvSpPr>
          <p:spPr>
            <a:xfrm>
              <a:off x="3471450" y="5001950"/>
              <a:ext cx="17075" cy="114475"/>
            </a:xfrm>
            <a:custGeom>
              <a:rect b="b" l="l" r="r" t="t"/>
              <a:pathLst>
                <a:path extrusionOk="0" fill="none" h="4579" w="683">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3"/>
            <p:cNvSpPr/>
            <p:nvPr/>
          </p:nvSpPr>
          <p:spPr>
            <a:xfrm>
              <a:off x="3427600" y="5001950"/>
              <a:ext cx="17075" cy="114475"/>
            </a:xfrm>
            <a:custGeom>
              <a:rect b="b" l="l" r="r" t="t"/>
              <a:pathLst>
                <a:path extrusionOk="0" fill="none" h="4579" w="683">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3"/>
            <p:cNvSpPr/>
            <p:nvPr/>
          </p:nvSpPr>
          <p:spPr>
            <a:xfrm>
              <a:off x="3515275" y="5001950"/>
              <a:ext cx="16475" cy="114475"/>
            </a:xfrm>
            <a:custGeom>
              <a:rect b="b" l="l" r="r" t="t"/>
              <a:pathLst>
                <a:path extrusionOk="0" fill="none" h="4579" w="659">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0" name="Google Shape;770;p43"/>
          <p:cNvGrpSpPr/>
          <p:nvPr/>
        </p:nvGrpSpPr>
        <p:grpSpPr>
          <a:xfrm>
            <a:off x="3187977" y="4313985"/>
            <a:ext cx="319369" cy="380263"/>
            <a:chOff x="3968275" y="4980625"/>
            <a:chExt cx="379975" cy="452425"/>
          </a:xfrm>
        </p:grpSpPr>
        <p:sp>
          <p:nvSpPr>
            <p:cNvPr id="771" name="Google Shape;771;p43"/>
            <p:cNvSpPr/>
            <p:nvPr/>
          </p:nvSpPr>
          <p:spPr>
            <a:xfrm>
              <a:off x="4168000" y="4980625"/>
              <a:ext cx="85875" cy="102325"/>
            </a:xfrm>
            <a:custGeom>
              <a:rect b="b" l="l" r="r" t="t"/>
              <a:pathLst>
                <a:path extrusionOk="0" fill="none" h="4093" w="3435">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3"/>
            <p:cNvSpPr/>
            <p:nvPr/>
          </p:nvSpPr>
          <p:spPr>
            <a:xfrm>
              <a:off x="3968275" y="5043350"/>
              <a:ext cx="379975" cy="389700"/>
            </a:xfrm>
            <a:custGeom>
              <a:rect b="b" l="l" r="r" t="t"/>
              <a:pathLst>
                <a:path extrusionOk="0" fill="none" h="15588" w="15199">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3"/>
            <p:cNvSpPr/>
            <p:nvPr/>
          </p:nvSpPr>
          <p:spPr>
            <a:xfrm>
              <a:off x="4031000" y="5150500"/>
              <a:ext cx="54200" cy="61525"/>
            </a:xfrm>
            <a:custGeom>
              <a:rect b="b" l="l" r="r" t="t"/>
              <a:pathLst>
                <a:path extrusionOk="0" fill="none" h="2461" w="2168">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 name="Google Shape;774;p43"/>
          <p:cNvGrpSpPr/>
          <p:nvPr/>
        </p:nvGrpSpPr>
        <p:grpSpPr>
          <a:xfrm>
            <a:off x="4843510" y="4398938"/>
            <a:ext cx="404323" cy="220085"/>
            <a:chOff x="5937975" y="5081700"/>
            <a:chExt cx="481050" cy="261850"/>
          </a:xfrm>
        </p:grpSpPr>
        <p:sp>
          <p:nvSpPr>
            <p:cNvPr id="775" name="Google Shape;775;p43"/>
            <p:cNvSpPr/>
            <p:nvPr/>
          </p:nvSpPr>
          <p:spPr>
            <a:xfrm>
              <a:off x="6104200" y="5081700"/>
              <a:ext cx="314825" cy="215575"/>
            </a:xfrm>
            <a:custGeom>
              <a:rect b="b" l="l" r="r" t="t"/>
              <a:pathLst>
                <a:path extrusionOk="0" fill="none" h="8623" w="12593">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3"/>
            <p:cNvSpPr/>
            <p:nvPr/>
          </p:nvSpPr>
          <p:spPr>
            <a:xfrm>
              <a:off x="5937975" y="5210175"/>
              <a:ext cx="333700" cy="133375"/>
            </a:xfrm>
            <a:custGeom>
              <a:rect b="b" l="l" r="r" t="t"/>
              <a:pathLst>
                <a:path extrusionOk="0" fill="none" h="5335" w="13348">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3"/>
            <p:cNvSpPr/>
            <p:nvPr/>
          </p:nvSpPr>
          <p:spPr>
            <a:xfrm>
              <a:off x="6352025" y="5109100"/>
              <a:ext cx="19500" cy="18900"/>
            </a:xfrm>
            <a:custGeom>
              <a:rect b="b" l="l" r="r" t="t"/>
              <a:pathLst>
                <a:path extrusionOk="0" h="756" w="78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8" name="Google Shape;778;p43"/>
          <p:cNvGrpSpPr/>
          <p:nvPr/>
        </p:nvGrpSpPr>
        <p:grpSpPr>
          <a:xfrm>
            <a:off x="5461718" y="4356472"/>
            <a:ext cx="290183" cy="333678"/>
            <a:chOff x="6673500" y="5031175"/>
            <a:chExt cx="345250" cy="397000"/>
          </a:xfrm>
        </p:grpSpPr>
        <p:sp>
          <p:nvSpPr>
            <p:cNvPr id="779" name="Google Shape;779;p43"/>
            <p:cNvSpPr/>
            <p:nvPr/>
          </p:nvSpPr>
          <p:spPr>
            <a:xfrm>
              <a:off x="6731950" y="5031175"/>
              <a:ext cx="105375" cy="147375"/>
            </a:xfrm>
            <a:custGeom>
              <a:rect b="b" l="l" r="r" t="t"/>
              <a:pathLst>
                <a:path extrusionOk="0" fill="none" h="5895" w="4215">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3"/>
            <p:cNvSpPr/>
            <p:nvPr/>
          </p:nvSpPr>
          <p:spPr>
            <a:xfrm>
              <a:off x="6673500" y="5146850"/>
              <a:ext cx="84050" cy="116925"/>
            </a:xfrm>
            <a:custGeom>
              <a:rect b="b" l="l" r="r" t="t"/>
              <a:pathLst>
                <a:path extrusionOk="0" fill="none" h="4677" w="3362">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3"/>
            <p:cNvSpPr/>
            <p:nvPr/>
          </p:nvSpPr>
          <p:spPr>
            <a:xfrm>
              <a:off x="6859225" y="5033600"/>
              <a:ext cx="105350" cy="144950"/>
            </a:xfrm>
            <a:custGeom>
              <a:rect b="b" l="l" r="r" t="t"/>
              <a:pathLst>
                <a:path extrusionOk="0" fill="none" h="5798" w="4214">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3"/>
            <p:cNvSpPr/>
            <p:nvPr/>
          </p:nvSpPr>
          <p:spPr>
            <a:xfrm>
              <a:off x="6931675" y="5150500"/>
              <a:ext cx="87075" cy="115725"/>
            </a:xfrm>
            <a:custGeom>
              <a:rect b="b" l="l" r="r" t="t"/>
              <a:pathLst>
                <a:path extrusionOk="0" fill="none" h="4629" w="3483">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3"/>
            <p:cNvSpPr/>
            <p:nvPr/>
          </p:nvSpPr>
          <p:spPr>
            <a:xfrm>
              <a:off x="6715525" y="5180350"/>
              <a:ext cx="263050" cy="247825"/>
            </a:xfrm>
            <a:custGeom>
              <a:rect b="b" l="l" r="r" t="t"/>
              <a:pathLst>
                <a:path extrusionOk="0" fill="none" h="9913" w="10522">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4" name="Google Shape;784;p43"/>
          <p:cNvGrpSpPr/>
          <p:nvPr/>
        </p:nvGrpSpPr>
        <p:grpSpPr>
          <a:xfrm>
            <a:off x="3153705" y="381117"/>
            <a:ext cx="387933" cy="345971"/>
            <a:chOff x="3927500" y="301425"/>
            <a:chExt cx="461550" cy="411625"/>
          </a:xfrm>
        </p:grpSpPr>
        <p:sp>
          <p:nvSpPr>
            <p:cNvPr id="785" name="Google Shape;785;p43"/>
            <p:cNvSpPr/>
            <p:nvPr/>
          </p:nvSpPr>
          <p:spPr>
            <a:xfrm>
              <a:off x="4080925" y="302050"/>
              <a:ext cx="154075" cy="411000"/>
            </a:xfrm>
            <a:custGeom>
              <a:rect b="b" l="l" r="r" t="t"/>
              <a:pathLst>
                <a:path extrusionOk="0" fill="none" h="16440" w="6163">
                  <a:moveTo>
                    <a:pt x="6162" y="3118"/>
                  </a:moveTo>
                  <a:lnTo>
                    <a:pt x="0" y="0"/>
                  </a:lnTo>
                  <a:lnTo>
                    <a:pt x="0" y="13322"/>
                  </a:lnTo>
                  <a:lnTo>
                    <a:pt x="6162" y="16440"/>
                  </a:lnTo>
                  <a:lnTo>
                    <a:pt x="6162" y="311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3"/>
            <p:cNvSpPr/>
            <p:nvPr/>
          </p:nvSpPr>
          <p:spPr>
            <a:xfrm>
              <a:off x="3927500" y="301425"/>
              <a:ext cx="153450" cy="406150"/>
            </a:xfrm>
            <a:custGeom>
              <a:rect b="b" l="l" r="r" t="t"/>
              <a:pathLst>
                <a:path extrusionOk="0" fill="none" h="16246" w="6138">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3"/>
            <p:cNvSpPr/>
            <p:nvPr/>
          </p:nvSpPr>
          <p:spPr>
            <a:xfrm>
              <a:off x="4234975" y="306925"/>
              <a:ext cx="154075" cy="405525"/>
            </a:xfrm>
            <a:custGeom>
              <a:rect b="b" l="l" r="r" t="t"/>
              <a:pathLst>
                <a:path extrusionOk="0" fill="none" h="16221" w="6163">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3"/>
            <p:cNvSpPr/>
            <p:nvPr/>
          </p:nvSpPr>
          <p:spPr>
            <a:xfrm>
              <a:off x="4295850" y="442075"/>
              <a:ext cx="46300" cy="26225"/>
            </a:xfrm>
            <a:custGeom>
              <a:rect b="b" l="l" r="r" t="t"/>
              <a:pathLst>
                <a:path extrusionOk="0" fill="none" h="1049" w="1852">
                  <a:moveTo>
                    <a:pt x="1" y="1"/>
                  </a:moveTo>
                  <a:lnTo>
                    <a:pt x="1852" y="104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3"/>
            <p:cNvSpPr/>
            <p:nvPr/>
          </p:nvSpPr>
          <p:spPr>
            <a:xfrm>
              <a:off x="4296475" y="415900"/>
              <a:ext cx="45075" cy="78575"/>
            </a:xfrm>
            <a:custGeom>
              <a:rect b="b" l="l" r="r" t="t"/>
              <a:pathLst>
                <a:path extrusionOk="0" fill="none" h="3143" w="1803">
                  <a:moveTo>
                    <a:pt x="1802" y="1"/>
                  </a:moveTo>
                  <a:lnTo>
                    <a:pt x="0" y="314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3"/>
            <p:cNvSpPr/>
            <p:nvPr/>
          </p:nvSpPr>
          <p:spPr>
            <a:xfrm>
              <a:off x="3968275" y="590050"/>
              <a:ext cx="25" cy="6100"/>
            </a:xfrm>
            <a:custGeom>
              <a:rect b="b" l="l" r="r" t="t"/>
              <a:pathLst>
                <a:path extrusionOk="0" fill="none" h="244" w="1">
                  <a:moveTo>
                    <a:pt x="1" y="244"/>
                  </a:moveTo>
                  <a:lnTo>
                    <a:pt x="1" y="244"/>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3"/>
            <p:cNvSpPr/>
            <p:nvPr/>
          </p:nvSpPr>
          <p:spPr>
            <a:xfrm>
              <a:off x="3970725" y="558375"/>
              <a:ext cx="1850" cy="12200"/>
            </a:xfrm>
            <a:custGeom>
              <a:rect b="b" l="l" r="r" t="t"/>
              <a:pathLst>
                <a:path extrusionOk="0" fill="none" h="488" w="74">
                  <a:moveTo>
                    <a:pt x="0" y="488"/>
                  </a:moveTo>
                  <a:lnTo>
                    <a:pt x="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3"/>
            <p:cNvSpPr/>
            <p:nvPr/>
          </p:nvSpPr>
          <p:spPr>
            <a:xfrm>
              <a:off x="3976200" y="527325"/>
              <a:ext cx="3675" cy="12200"/>
            </a:xfrm>
            <a:custGeom>
              <a:rect b="b" l="l" r="r" t="t"/>
              <a:pathLst>
                <a:path extrusionOk="0" fill="none" h="488" w="147">
                  <a:moveTo>
                    <a:pt x="0" y="488"/>
                  </a:moveTo>
                  <a:lnTo>
                    <a:pt x="98" y="147"/>
                  </a:lnTo>
                  <a:lnTo>
                    <a:pt x="147"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3"/>
            <p:cNvSpPr/>
            <p:nvPr/>
          </p:nvSpPr>
          <p:spPr>
            <a:xfrm>
              <a:off x="3985950" y="498100"/>
              <a:ext cx="4875" cy="10975"/>
            </a:xfrm>
            <a:custGeom>
              <a:rect b="b" l="l" r="r" t="t"/>
              <a:pathLst>
                <a:path extrusionOk="0" fill="none" h="439" w="195">
                  <a:moveTo>
                    <a:pt x="0" y="439"/>
                  </a:moveTo>
                  <a:lnTo>
                    <a:pt x="195" y="25"/>
                  </a:lnTo>
                  <a:lnTo>
                    <a:pt x="19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3"/>
            <p:cNvSpPr/>
            <p:nvPr/>
          </p:nvSpPr>
          <p:spPr>
            <a:xfrm>
              <a:off x="4000550" y="471300"/>
              <a:ext cx="7325" cy="9775"/>
            </a:xfrm>
            <a:custGeom>
              <a:rect b="b" l="l" r="r" t="t"/>
              <a:pathLst>
                <a:path extrusionOk="0" fill="none" h="391" w="293">
                  <a:moveTo>
                    <a:pt x="1" y="391"/>
                  </a:moveTo>
                  <a:lnTo>
                    <a:pt x="74" y="269"/>
                  </a:lnTo>
                  <a:lnTo>
                    <a:pt x="29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3"/>
            <p:cNvSpPr/>
            <p:nvPr/>
          </p:nvSpPr>
          <p:spPr>
            <a:xfrm>
              <a:off x="4021250" y="450600"/>
              <a:ext cx="10375" cy="6725"/>
            </a:xfrm>
            <a:custGeom>
              <a:rect b="b" l="l" r="r" t="t"/>
              <a:pathLst>
                <a:path extrusionOk="0" fill="none" h="269" w="415">
                  <a:moveTo>
                    <a:pt x="1" y="269"/>
                  </a:moveTo>
                  <a:lnTo>
                    <a:pt x="25" y="244"/>
                  </a:lnTo>
                  <a:lnTo>
                    <a:pt x="220" y="123"/>
                  </a:lnTo>
                  <a:lnTo>
                    <a:pt x="41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3"/>
            <p:cNvSpPr/>
            <p:nvPr/>
          </p:nvSpPr>
          <p:spPr>
            <a:xfrm>
              <a:off x="4049250" y="440250"/>
              <a:ext cx="11600" cy="2475"/>
            </a:xfrm>
            <a:custGeom>
              <a:rect b="b" l="l" r="r" t="t"/>
              <a:pathLst>
                <a:path extrusionOk="0" fill="none" h="99" w="464">
                  <a:moveTo>
                    <a:pt x="1" y="98"/>
                  </a:moveTo>
                  <a:lnTo>
                    <a:pt x="220" y="50"/>
                  </a:lnTo>
                  <a:lnTo>
                    <a:pt x="464" y="1"/>
                  </a:lnTo>
                  <a:lnTo>
                    <a:pt x="464"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3"/>
            <p:cNvSpPr/>
            <p:nvPr/>
          </p:nvSpPr>
          <p:spPr>
            <a:xfrm>
              <a:off x="4080325" y="439650"/>
              <a:ext cx="12200" cy="1850"/>
            </a:xfrm>
            <a:custGeom>
              <a:rect b="b" l="l" r="r" t="t"/>
              <a:pathLst>
                <a:path extrusionOk="0" fill="none" h="74" w="488">
                  <a:moveTo>
                    <a:pt x="0" y="0"/>
                  </a:moveTo>
                  <a:lnTo>
                    <a:pt x="146" y="0"/>
                  </a:lnTo>
                  <a:lnTo>
                    <a:pt x="463" y="74"/>
                  </a:lnTo>
                  <a:lnTo>
                    <a:pt x="487" y="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3"/>
            <p:cNvSpPr/>
            <p:nvPr/>
          </p:nvSpPr>
          <p:spPr>
            <a:xfrm>
              <a:off x="4110150" y="450000"/>
              <a:ext cx="9150" cy="7950"/>
            </a:xfrm>
            <a:custGeom>
              <a:rect b="b" l="l" r="r" t="t"/>
              <a:pathLst>
                <a:path extrusionOk="0" fill="none" h="318" w="366">
                  <a:moveTo>
                    <a:pt x="0" y="1"/>
                  </a:moveTo>
                  <a:lnTo>
                    <a:pt x="98" y="74"/>
                  </a:lnTo>
                  <a:lnTo>
                    <a:pt x="317" y="268"/>
                  </a:lnTo>
                  <a:lnTo>
                    <a:pt x="366" y="31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3"/>
            <p:cNvSpPr/>
            <p:nvPr/>
          </p:nvSpPr>
          <p:spPr>
            <a:xfrm>
              <a:off x="4130250" y="473750"/>
              <a:ext cx="4900" cy="10975"/>
            </a:xfrm>
            <a:custGeom>
              <a:rect b="b" l="l" r="r" t="t"/>
              <a:pathLst>
                <a:path extrusionOk="0" fill="none" h="439" w="196">
                  <a:moveTo>
                    <a:pt x="0" y="0"/>
                  </a:moveTo>
                  <a:lnTo>
                    <a:pt x="25" y="73"/>
                  </a:lnTo>
                  <a:lnTo>
                    <a:pt x="171" y="366"/>
                  </a:lnTo>
                  <a:lnTo>
                    <a:pt x="195" y="43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3"/>
            <p:cNvSpPr/>
            <p:nvPr/>
          </p:nvSpPr>
          <p:spPr>
            <a:xfrm>
              <a:off x="4141800" y="502975"/>
              <a:ext cx="3700" cy="11600"/>
            </a:xfrm>
            <a:custGeom>
              <a:rect b="b" l="l" r="r" t="t"/>
              <a:pathLst>
                <a:path extrusionOk="0" fill="none" h="464" w="148">
                  <a:moveTo>
                    <a:pt x="1" y="0"/>
                  </a:moveTo>
                  <a:lnTo>
                    <a:pt x="147" y="4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3"/>
            <p:cNvSpPr/>
            <p:nvPr/>
          </p:nvSpPr>
          <p:spPr>
            <a:xfrm>
              <a:off x="4150950" y="533425"/>
              <a:ext cx="3675" cy="11575"/>
            </a:xfrm>
            <a:custGeom>
              <a:rect b="b" l="l" r="r" t="t"/>
              <a:pathLst>
                <a:path extrusionOk="0" fill="none" h="463" w="147">
                  <a:moveTo>
                    <a:pt x="0" y="0"/>
                  </a:moveTo>
                  <a:lnTo>
                    <a:pt x="146" y="4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3"/>
            <p:cNvSpPr/>
            <p:nvPr/>
          </p:nvSpPr>
          <p:spPr>
            <a:xfrm>
              <a:off x="4160675" y="563850"/>
              <a:ext cx="4900" cy="11000"/>
            </a:xfrm>
            <a:custGeom>
              <a:rect b="b" l="l" r="r" t="t"/>
              <a:pathLst>
                <a:path extrusionOk="0" fill="none" h="440" w="196">
                  <a:moveTo>
                    <a:pt x="1" y="1"/>
                  </a:moveTo>
                  <a:lnTo>
                    <a:pt x="50" y="123"/>
                  </a:lnTo>
                  <a:lnTo>
                    <a:pt x="196" y="415"/>
                  </a:lnTo>
                  <a:lnTo>
                    <a:pt x="196" y="43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3"/>
            <p:cNvSpPr/>
            <p:nvPr/>
          </p:nvSpPr>
          <p:spPr>
            <a:xfrm>
              <a:off x="4175300" y="591875"/>
              <a:ext cx="7325" cy="9150"/>
            </a:xfrm>
            <a:custGeom>
              <a:rect b="b" l="l" r="r" t="t"/>
              <a:pathLst>
                <a:path extrusionOk="0" fill="none" h="366" w="293">
                  <a:moveTo>
                    <a:pt x="0" y="0"/>
                  </a:moveTo>
                  <a:lnTo>
                    <a:pt x="98" y="146"/>
                  </a:lnTo>
                  <a:lnTo>
                    <a:pt x="293" y="36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3"/>
            <p:cNvSpPr/>
            <p:nvPr/>
          </p:nvSpPr>
          <p:spPr>
            <a:xfrm>
              <a:off x="4198425" y="613175"/>
              <a:ext cx="11000" cy="4900"/>
            </a:xfrm>
            <a:custGeom>
              <a:rect b="b" l="l" r="r" t="t"/>
              <a:pathLst>
                <a:path extrusionOk="0" fill="none" h="196" w="440">
                  <a:moveTo>
                    <a:pt x="1" y="1"/>
                  </a:moveTo>
                  <a:lnTo>
                    <a:pt x="171" y="98"/>
                  </a:lnTo>
                  <a:lnTo>
                    <a:pt x="439" y="19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3"/>
            <p:cNvSpPr/>
            <p:nvPr/>
          </p:nvSpPr>
          <p:spPr>
            <a:xfrm>
              <a:off x="4228275" y="621100"/>
              <a:ext cx="12200" cy="625"/>
            </a:xfrm>
            <a:custGeom>
              <a:rect b="b" l="l" r="r" t="t"/>
              <a:pathLst>
                <a:path extrusionOk="0" fill="none" h="25" w="488">
                  <a:moveTo>
                    <a:pt x="0" y="0"/>
                  </a:moveTo>
                  <a:lnTo>
                    <a:pt x="49" y="25"/>
                  </a:lnTo>
                  <a:lnTo>
                    <a:pt x="487" y="0"/>
                  </a:lnTo>
                  <a:lnTo>
                    <a:pt x="487"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3"/>
            <p:cNvSpPr/>
            <p:nvPr/>
          </p:nvSpPr>
          <p:spPr>
            <a:xfrm>
              <a:off x="4259925" y="616225"/>
              <a:ext cx="11600" cy="3075"/>
            </a:xfrm>
            <a:custGeom>
              <a:rect b="b" l="l" r="r" t="t"/>
              <a:pathLst>
                <a:path extrusionOk="0" fill="none" h="123" w="464">
                  <a:moveTo>
                    <a:pt x="1" y="122"/>
                  </a:moveTo>
                  <a:lnTo>
                    <a:pt x="196" y="73"/>
                  </a:lnTo>
                  <a:lnTo>
                    <a:pt x="464" y="0"/>
                  </a:lnTo>
                  <a:lnTo>
                    <a:pt x="46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3"/>
            <p:cNvSpPr/>
            <p:nvPr/>
          </p:nvSpPr>
          <p:spPr>
            <a:xfrm>
              <a:off x="4289775" y="602225"/>
              <a:ext cx="10375" cy="6725"/>
            </a:xfrm>
            <a:custGeom>
              <a:rect b="b" l="l" r="r" t="t"/>
              <a:pathLst>
                <a:path extrusionOk="0" fill="none" h="269" w="415">
                  <a:moveTo>
                    <a:pt x="0" y="268"/>
                  </a:moveTo>
                  <a:lnTo>
                    <a:pt x="195" y="146"/>
                  </a:lnTo>
                  <a:lnTo>
                    <a:pt x="390" y="0"/>
                  </a:lnTo>
                  <a:lnTo>
                    <a:pt x="41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3"/>
            <p:cNvSpPr/>
            <p:nvPr/>
          </p:nvSpPr>
          <p:spPr>
            <a:xfrm>
              <a:off x="4313525" y="577875"/>
              <a:ext cx="6100" cy="10375"/>
            </a:xfrm>
            <a:custGeom>
              <a:rect b="b" l="l" r="r" t="t"/>
              <a:pathLst>
                <a:path extrusionOk="0" fill="none" h="415" w="244">
                  <a:moveTo>
                    <a:pt x="0" y="414"/>
                  </a:moveTo>
                  <a:lnTo>
                    <a:pt x="24" y="365"/>
                  </a:lnTo>
                  <a:lnTo>
                    <a:pt x="146" y="195"/>
                  </a:lnTo>
                  <a:lnTo>
                    <a:pt x="24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3"/>
            <p:cNvSpPr/>
            <p:nvPr/>
          </p:nvSpPr>
          <p:spPr>
            <a:xfrm>
              <a:off x="4326300" y="547425"/>
              <a:ext cx="2450" cy="12200"/>
            </a:xfrm>
            <a:custGeom>
              <a:rect b="b" l="l" r="r" t="t"/>
              <a:pathLst>
                <a:path extrusionOk="0" fill="none" h="488" w="98">
                  <a:moveTo>
                    <a:pt x="0" y="487"/>
                  </a:moveTo>
                  <a:lnTo>
                    <a:pt x="49" y="293"/>
                  </a:lnTo>
                  <a:lnTo>
                    <a:pt x="9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3"/>
            <p:cNvSpPr/>
            <p:nvPr/>
          </p:nvSpPr>
          <p:spPr>
            <a:xfrm>
              <a:off x="4329350" y="515750"/>
              <a:ext cx="625" cy="12200"/>
            </a:xfrm>
            <a:custGeom>
              <a:rect b="b" l="l" r="r" t="t"/>
              <a:pathLst>
                <a:path extrusionOk="0" fill="none" h="488" w="25">
                  <a:moveTo>
                    <a:pt x="25" y="488"/>
                  </a:moveTo>
                  <a:lnTo>
                    <a:pt x="25" y="464"/>
                  </a:lnTo>
                  <a:lnTo>
                    <a:pt x="25" y="123"/>
                  </a:ln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3"/>
            <p:cNvSpPr/>
            <p:nvPr/>
          </p:nvSpPr>
          <p:spPr>
            <a:xfrm>
              <a:off x="4325075" y="488975"/>
              <a:ext cx="1250" cy="6100"/>
            </a:xfrm>
            <a:custGeom>
              <a:rect b="b" l="l" r="r" t="t"/>
              <a:pathLst>
                <a:path extrusionOk="0" fill="none" h="244" w="50">
                  <a:moveTo>
                    <a:pt x="49" y="244"/>
                  </a:moveTo>
                  <a:lnTo>
                    <a:pt x="49" y="244"/>
                  </a:ln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2" name="Google Shape;812;p43"/>
          <p:cNvGrpSpPr/>
          <p:nvPr/>
        </p:nvGrpSpPr>
        <p:grpSpPr>
          <a:xfrm>
            <a:off x="5441252" y="387778"/>
            <a:ext cx="332670" cy="332670"/>
            <a:chOff x="6649150" y="309350"/>
            <a:chExt cx="395800" cy="395800"/>
          </a:xfrm>
        </p:grpSpPr>
        <p:sp>
          <p:nvSpPr>
            <p:cNvPr id="813" name="Google Shape;813;p43"/>
            <p:cNvSpPr/>
            <p:nvPr/>
          </p:nvSpPr>
          <p:spPr>
            <a:xfrm>
              <a:off x="6649150" y="309350"/>
              <a:ext cx="395800" cy="395800"/>
            </a:xfrm>
            <a:custGeom>
              <a:rect b="b" l="l" r="r" t="t"/>
              <a:pathLst>
                <a:path extrusionOk="0" fill="none" h="15832" w="15832">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3"/>
            <p:cNvSpPr/>
            <p:nvPr/>
          </p:nvSpPr>
          <p:spPr>
            <a:xfrm>
              <a:off x="6673500" y="333700"/>
              <a:ext cx="347100" cy="347100"/>
            </a:xfrm>
            <a:custGeom>
              <a:rect b="b" l="l" r="r" t="t"/>
              <a:pathLst>
                <a:path extrusionOk="0" fill="none" h="13884" w="13884">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3"/>
            <p:cNvSpPr/>
            <p:nvPr/>
          </p:nvSpPr>
          <p:spPr>
            <a:xfrm>
              <a:off x="6848850" y="397625"/>
              <a:ext cx="54825" cy="169300"/>
            </a:xfrm>
            <a:custGeom>
              <a:rect b="b" l="l" r="r" t="t"/>
              <a:pathLst>
                <a:path extrusionOk="0" fill="none" h="6772" w="2193">
                  <a:moveTo>
                    <a:pt x="1" y="1"/>
                  </a:moveTo>
                  <a:lnTo>
                    <a:pt x="1" y="4580"/>
                  </a:lnTo>
                  <a:lnTo>
                    <a:pt x="2193" y="677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3"/>
            <p:cNvSpPr/>
            <p:nvPr/>
          </p:nvSpPr>
          <p:spPr>
            <a:xfrm>
              <a:off x="6847025" y="333700"/>
              <a:ext cx="25" cy="29250"/>
            </a:xfrm>
            <a:custGeom>
              <a:rect b="b" l="l" r="r" t="t"/>
              <a:pathLst>
                <a:path extrusionOk="0" fill="none" h="1170" w="1">
                  <a:moveTo>
                    <a:pt x="1" y="1170"/>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3"/>
            <p:cNvSpPr/>
            <p:nvPr/>
          </p:nvSpPr>
          <p:spPr>
            <a:xfrm>
              <a:off x="6760575" y="356850"/>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3"/>
            <p:cNvSpPr/>
            <p:nvPr/>
          </p:nvSpPr>
          <p:spPr>
            <a:xfrm>
              <a:off x="6760575" y="356850"/>
              <a:ext cx="14025" cy="24975"/>
            </a:xfrm>
            <a:custGeom>
              <a:rect b="b" l="l" r="r" t="t"/>
              <a:pathLst>
                <a:path extrusionOk="0" fill="none" h="999" w="561">
                  <a:moveTo>
                    <a:pt x="1" y="0"/>
                  </a:moveTo>
                  <a:lnTo>
                    <a:pt x="561"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3"/>
            <p:cNvSpPr/>
            <p:nvPr/>
          </p:nvSpPr>
          <p:spPr>
            <a:xfrm>
              <a:off x="6696650" y="420775"/>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3"/>
            <p:cNvSpPr/>
            <p:nvPr/>
          </p:nvSpPr>
          <p:spPr>
            <a:xfrm>
              <a:off x="6696650" y="420775"/>
              <a:ext cx="24975" cy="14025"/>
            </a:xfrm>
            <a:custGeom>
              <a:rect b="b" l="l" r="r" t="t"/>
              <a:pathLst>
                <a:path extrusionOk="0" fill="none" h="561" w="999">
                  <a:moveTo>
                    <a:pt x="0" y="0"/>
                  </a:moveTo>
                  <a:lnTo>
                    <a:pt x="999" y="56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3"/>
            <p:cNvSpPr/>
            <p:nvPr/>
          </p:nvSpPr>
          <p:spPr>
            <a:xfrm>
              <a:off x="6673500" y="507225"/>
              <a:ext cx="29250" cy="25"/>
            </a:xfrm>
            <a:custGeom>
              <a:rect b="b" l="l" r="r" t="t"/>
              <a:pathLst>
                <a:path extrusionOk="0" fill="none" h="1" w="1170">
                  <a:moveTo>
                    <a:pt x="1" y="1"/>
                  </a:moveTo>
                  <a:lnTo>
                    <a:pt x="117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3"/>
            <p:cNvSpPr/>
            <p:nvPr/>
          </p:nvSpPr>
          <p:spPr>
            <a:xfrm>
              <a:off x="6696650" y="593700"/>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3"/>
            <p:cNvSpPr/>
            <p:nvPr/>
          </p:nvSpPr>
          <p:spPr>
            <a:xfrm>
              <a:off x="6696650" y="579700"/>
              <a:ext cx="24975" cy="14025"/>
            </a:xfrm>
            <a:custGeom>
              <a:rect b="b" l="l" r="r" t="t"/>
              <a:pathLst>
                <a:path extrusionOk="0" fill="none" h="561" w="999">
                  <a:moveTo>
                    <a:pt x="0" y="560"/>
                  </a:moveTo>
                  <a:lnTo>
                    <a:pt x="999"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3"/>
            <p:cNvSpPr/>
            <p:nvPr/>
          </p:nvSpPr>
          <p:spPr>
            <a:xfrm>
              <a:off x="6760575" y="632675"/>
              <a:ext cx="14025" cy="24975"/>
            </a:xfrm>
            <a:custGeom>
              <a:rect b="b" l="l" r="r" t="t"/>
              <a:pathLst>
                <a:path extrusionOk="0" fill="none" h="999" w="561">
                  <a:moveTo>
                    <a:pt x="1" y="999"/>
                  </a:moveTo>
                  <a:lnTo>
                    <a:pt x="56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3"/>
            <p:cNvSpPr/>
            <p:nvPr/>
          </p:nvSpPr>
          <p:spPr>
            <a:xfrm>
              <a:off x="6760575" y="657625"/>
              <a:ext cx="25" cy="25"/>
            </a:xfrm>
            <a:custGeom>
              <a:rect b="b" l="l" r="r" t="t"/>
              <a:pathLst>
                <a:path extrusionOk="0" fill="none" h="1" w="1">
                  <a:moveTo>
                    <a:pt x="1" y="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3"/>
            <p:cNvSpPr/>
            <p:nvPr/>
          </p:nvSpPr>
          <p:spPr>
            <a:xfrm>
              <a:off x="6847025" y="651550"/>
              <a:ext cx="25" cy="29250"/>
            </a:xfrm>
            <a:custGeom>
              <a:rect b="b" l="l" r="r" t="t"/>
              <a:pathLst>
                <a:path extrusionOk="0" fill="none" h="1170" w="1">
                  <a:moveTo>
                    <a:pt x="1" y="0"/>
                  </a:moveTo>
                  <a:lnTo>
                    <a:pt x="1" y="116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3"/>
            <p:cNvSpPr/>
            <p:nvPr/>
          </p:nvSpPr>
          <p:spPr>
            <a:xfrm>
              <a:off x="6919500" y="632675"/>
              <a:ext cx="14025" cy="24975"/>
            </a:xfrm>
            <a:custGeom>
              <a:rect b="b" l="l" r="r" t="t"/>
              <a:pathLst>
                <a:path extrusionOk="0" fill="none" h="999" w="561">
                  <a:moveTo>
                    <a:pt x="560" y="999"/>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3"/>
            <p:cNvSpPr/>
            <p:nvPr/>
          </p:nvSpPr>
          <p:spPr>
            <a:xfrm>
              <a:off x="6933500" y="657625"/>
              <a:ext cx="25" cy="25"/>
            </a:xfrm>
            <a:custGeom>
              <a:rect b="b" l="l" r="r" t="t"/>
              <a:pathLst>
                <a:path extrusionOk="0" fill="none" h="1" w="1">
                  <a:moveTo>
                    <a:pt x="0"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3"/>
            <p:cNvSpPr/>
            <p:nvPr/>
          </p:nvSpPr>
          <p:spPr>
            <a:xfrm>
              <a:off x="6972475" y="579700"/>
              <a:ext cx="24975" cy="14025"/>
            </a:xfrm>
            <a:custGeom>
              <a:rect b="b" l="l" r="r" t="t"/>
              <a:pathLst>
                <a:path extrusionOk="0" fill="none" h="561" w="999">
                  <a:moveTo>
                    <a:pt x="999" y="56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3"/>
            <p:cNvSpPr/>
            <p:nvPr/>
          </p:nvSpPr>
          <p:spPr>
            <a:xfrm>
              <a:off x="6997425" y="593700"/>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3"/>
            <p:cNvSpPr/>
            <p:nvPr/>
          </p:nvSpPr>
          <p:spPr>
            <a:xfrm>
              <a:off x="6991350" y="507225"/>
              <a:ext cx="29250" cy="25"/>
            </a:xfrm>
            <a:custGeom>
              <a:rect b="b" l="l" r="r" t="t"/>
              <a:pathLst>
                <a:path extrusionOk="0" fill="none" h="1" w="1170">
                  <a:moveTo>
                    <a:pt x="1169" y="1"/>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3"/>
            <p:cNvSpPr/>
            <p:nvPr/>
          </p:nvSpPr>
          <p:spPr>
            <a:xfrm>
              <a:off x="6972475" y="420775"/>
              <a:ext cx="24975" cy="14025"/>
            </a:xfrm>
            <a:custGeom>
              <a:rect b="b" l="l" r="r" t="t"/>
              <a:pathLst>
                <a:path extrusionOk="0" fill="none" h="561" w="999">
                  <a:moveTo>
                    <a:pt x="0" y="561"/>
                  </a:moveTo>
                  <a:lnTo>
                    <a:pt x="999"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3"/>
            <p:cNvSpPr/>
            <p:nvPr/>
          </p:nvSpPr>
          <p:spPr>
            <a:xfrm>
              <a:off x="6997425" y="420775"/>
              <a:ext cx="25" cy="25"/>
            </a:xfrm>
            <a:custGeom>
              <a:rect b="b" l="l" r="r" t="t"/>
              <a:pathLst>
                <a:path extrusionOk="0" fill="none" h="1" w="1">
                  <a:moveTo>
                    <a:pt x="1"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3"/>
            <p:cNvSpPr/>
            <p:nvPr/>
          </p:nvSpPr>
          <p:spPr>
            <a:xfrm>
              <a:off x="6919500" y="356850"/>
              <a:ext cx="14025" cy="24975"/>
            </a:xfrm>
            <a:custGeom>
              <a:rect b="b" l="l" r="r" t="t"/>
              <a:pathLst>
                <a:path extrusionOk="0" fill="none" h="999" w="561">
                  <a:moveTo>
                    <a:pt x="560" y="0"/>
                  </a:moveTo>
                  <a:lnTo>
                    <a:pt x="0"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3"/>
            <p:cNvSpPr/>
            <p:nvPr/>
          </p:nvSpPr>
          <p:spPr>
            <a:xfrm>
              <a:off x="6933500" y="356850"/>
              <a:ext cx="25" cy="25"/>
            </a:xfrm>
            <a:custGeom>
              <a:rect b="b" l="l" r="r" t="t"/>
              <a:pathLst>
                <a:path extrusionOk="0" fill="none" h="1" w="1">
                  <a:moveTo>
                    <a:pt x="0"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 name="Google Shape;836;p43"/>
          <p:cNvGrpSpPr/>
          <p:nvPr/>
        </p:nvGrpSpPr>
        <p:grpSpPr>
          <a:xfrm>
            <a:off x="4873705" y="395448"/>
            <a:ext cx="337797" cy="319873"/>
            <a:chOff x="5973900" y="318475"/>
            <a:chExt cx="401900" cy="380575"/>
          </a:xfrm>
        </p:grpSpPr>
        <p:sp>
          <p:nvSpPr>
            <p:cNvPr id="837" name="Google Shape;837;p43"/>
            <p:cNvSpPr/>
            <p:nvPr/>
          </p:nvSpPr>
          <p:spPr>
            <a:xfrm>
              <a:off x="5973900" y="337975"/>
              <a:ext cx="401900" cy="67000"/>
            </a:xfrm>
            <a:custGeom>
              <a:rect b="b" l="l" r="r" t="t"/>
              <a:pathLst>
                <a:path extrusionOk="0" fill="none" h="2680" w="16076">
                  <a:moveTo>
                    <a:pt x="16075" y="2679"/>
                  </a:moveTo>
                  <a:lnTo>
                    <a:pt x="16075" y="0"/>
                  </a:lnTo>
                  <a:lnTo>
                    <a:pt x="1" y="0"/>
                  </a:lnTo>
                  <a:lnTo>
                    <a:pt x="1" y="267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3"/>
            <p:cNvSpPr/>
            <p:nvPr/>
          </p:nvSpPr>
          <p:spPr>
            <a:xfrm>
              <a:off x="6024450" y="348325"/>
              <a:ext cx="45075" cy="45075"/>
            </a:xfrm>
            <a:custGeom>
              <a:rect b="b" l="l" r="r" t="t"/>
              <a:pathLst>
                <a:path extrusionOk="0" fill="none" h="1803" w="1803">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3"/>
            <p:cNvSpPr/>
            <p:nvPr/>
          </p:nvSpPr>
          <p:spPr>
            <a:xfrm>
              <a:off x="6280175" y="348325"/>
              <a:ext cx="45075" cy="45075"/>
            </a:xfrm>
            <a:custGeom>
              <a:rect b="b" l="l" r="r" t="t"/>
              <a:pathLst>
                <a:path extrusionOk="0" fill="none" h="1803" w="1803">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3"/>
            <p:cNvSpPr/>
            <p:nvPr/>
          </p:nvSpPr>
          <p:spPr>
            <a:xfrm>
              <a:off x="5973900" y="667375"/>
              <a:ext cx="401900" cy="31675"/>
            </a:xfrm>
            <a:custGeom>
              <a:rect b="b" l="l" r="r" t="t"/>
              <a:pathLst>
                <a:path extrusionOk="0" fill="none" h="1267" w="16076">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3"/>
            <p:cNvSpPr/>
            <p:nvPr/>
          </p:nvSpPr>
          <p:spPr>
            <a:xfrm>
              <a:off x="6302700" y="318475"/>
              <a:ext cx="28650" cy="63350"/>
            </a:xfrm>
            <a:custGeom>
              <a:rect b="b" l="l" r="r" t="t"/>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3"/>
            <p:cNvSpPr/>
            <p:nvPr/>
          </p:nvSpPr>
          <p:spPr>
            <a:xfrm>
              <a:off x="6046975" y="318475"/>
              <a:ext cx="28650" cy="63350"/>
            </a:xfrm>
            <a:custGeom>
              <a:rect b="b" l="l" r="r" t="t"/>
              <a:pathLst>
                <a:path extrusionOk="0" fill="none" h="2534" w="1146">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3"/>
            <p:cNvSpPr/>
            <p:nvPr/>
          </p:nvSpPr>
          <p:spPr>
            <a:xfrm>
              <a:off x="5973900" y="407375"/>
              <a:ext cx="401900" cy="272200"/>
            </a:xfrm>
            <a:custGeom>
              <a:rect b="b" l="l" r="r" t="t"/>
              <a:pathLst>
                <a:path extrusionOk="0" fill="none" h="10888" w="16076">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3"/>
            <p:cNvSpPr/>
            <p:nvPr/>
          </p:nvSpPr>
          <p:spPr>
            <a:xfrm>
              <a:off x="6024450" y="456100"/>
              <a:ext cx="300800" cy="175375"/>
            </a:xfrm>
            <a:custGeom>
              <a:rect b="b" l="l" r="r" t="t"/>
              <a:pathLst>
                <a:path extrusionOk="0" fill="none" h="7015" w="12032">
                  <a:moveTo>
                    <a:pt x="0" y="0"/>
                  </a:moveTo>
                  <a:lnTo>
                    <a:pt x="12032" y="0"/>
                  </a:lnTo>
                  <a:lnTo>
                    <a:pt x="12032" y="7014"/>
                  </a:lnTo>
                  <a:lnTo>
                    <a:pt x="0" y="7014"/>
                  </a:lnTo>
                  <a:lnTo>
                    <a:pt x="0" y="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3"/>
            <p:cNvSpPr/>
            <p:nvPr/>
          </p:nvSpPr>
          <p:spPr>
            <a:xfrm>
              <a:off x="6024450" y="573000"/>
              <a:ext cx="300800" cy="25"/>
            </a:xfrm>
            <a:custGeom>
              <a:rect b="b" l="l" r="r" t="t"/>
              <a:pathLst>
                <a:path extrusionOk="0" fill="none" h="1" w="12032">
                  <a:moveTo>
                    <a:pt x="0" y="0"/>
                  </a:moveTo>
                  <a:lnTo>
                    <a:pt x="12032"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3"/>
            <p:cNvSpPr/>
            <p:nvPr/>
          </p:nvSpPr>
          <p:spPr>
            <a:xfrm>
              <a:off x="6024450" y="514550"/>
              <a:ext cx="300800" cy="25"/>
            </a:xfrm>
            <a:custGeom>
              <a:rect b="b" l="l" r="r" t="t"/>
              <a:pathLst>
                <a:path extrusionOk="0" fill="none" h="1" w="12032">
                  <a:moveTo>
                    <a:pt x="0" y="0"/>
                  </a:moveTo>
                  <a:lnTo>
                    <a:pt x="12032"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3"/>
            <p:cNvSpPr/>
            <p:nvPr/>
          </p:nvSpPr>
          <p:spPr>
            <a:xfrm>
              <a:off x="6264950" y="456100"/>
              <a:ext cx="25" cy="175375"/>
            </a:xfrm>
            <a:custGeom>
              <a:rect b="b" l="l" r="r" t="t"/>
              <a:pathLst>
                <a:path extrusionOk="0" fill="none" h="7015" w="1">
                  <a:moveTo>
                    <a:pt x="1" y="0"/>
                  </a:moveTo>
                  <a:lnTo>
                    <a:pt x="1"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3"/>
            <p:cNvSpPr/>
            <p:nvPr/>
          </p:nvSpPr>
          <p:spPr>
            <a:xfrm>
              <a:off x="6204675" y="456100"/>
              <a:ext cx="25" cy="175375"/>
            </a:xfrm>
            <a:custGeom>
              <a:rect b="b" l="l" r="r" t="t"/>
              <a:pathLst>
                <a:path extrusionOk="0" fill="none" h="7015" w="1">
                  <a:moveTo>
                    <a:pt x="0" y="0"/>
                  </a:moveTo>
                  <a:lnTo>
                    <a:pt x="0"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3"/>
            <p:cNvSpPr/>
            <p:nvPr/>
          </p:nvSpPr>
          <p:spPr>
            <a:xfrm>
              <a:off x="6145000" y="456100"/>
              <a:ext cx="25" cy="175375"/>
            </a:xfrm>
            <a:custGeom>
              <a:rect b="b" l="l" r="r" t="t"/>
              <a:pathLst>
                <a:path extrusionOk="0" fill="none" h="7015" w="1">
                  <a:moveTo>
                    <a:pt x="1" y="0"/>
                  </a:moveTo>
                  <a:lnTo>
                    <a:pt x="1"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3"/>
            <p:cNvSpPr/>
            <p:nvPr/>
          </p:nvSpPr>
          <p:spPr>
            <a:xfrm>
              <a:off x="6084725" y="456100"/>
              <a:ext cx="25" cy="175375"/>
            </a:xfrm>
            <a:custGeom>
              <a:rect b="b" l="l" r="r" t="t"/>
              <a:pathLst>
                <a:path extrusionOk="0" fill="none" h="7015" w="1">
                  <a:moveTo>
                    <a:pt x="1" y="0"/>
                  </a:moveTo>
                  <a:lnTo>
                    <a:pt x="1" y="701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 name="Google Shape;851;p43"/>
          <p:cNvGrpSpPr/>
          <p:nvPr/>
        </p:nvGrpSpPr>
        <p:grpSpPr>
          <a:xfrm>
            <a:off x="918858" y="908741"/>
            <a:ext cx="342882" cy="418128"/>
            <a:chOff x="1268550" y="929175"/>
            <a:chExt cx="407950" cy="497475"/>
          </a:xfrm>
        </p:grpSpPr>
        <p:sp>
          <p:nvSpPr>
            <p:cNvPr id="852" name="Google Shape;852;p43"/>
            <p:cNvSpPr/>
            <p:nvPr/>
          </p:nvSpPr>
          <p:spPr>
            <a:xfrm>
              <a:off x="1268550" y="953550"/>
              <a:ext cx="387250" cy="473100"/>
            </a:xfrm>
            <a:custGeom>
              <a:rect b="b" l="l" r="r" t="t"/>
              <a:pathLst>
                <a:path extrusionOk="0" fill="none" h="18924" w="1549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3"/>
            <p:cNvSpPr/>
            <p:nvPr/>
          </p:nvSpPr>
          <p:spPr>
            <a:xfrm>
              <a:off x="1298975" y="929175"/>
              <a:ext cx="377525" cy="462775"/>
            </a:xfrm>
            <a:custGeom>
              <a:rect b="b" l="l" r="r" t="t"/>
              <a:pathLst>
                <a:path extrusionOk="0" fill="none" h="18511" w="15101">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3"/>
            <p:cNvSpPr/>
            <p:nvPr/>
          </p:nvSpPr>
          <p:spPr>
            <a:xfrm>
              <a:off x="15924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5" name="Google Shape;855;p43"/>
          <p:cNvGrpSpPr/>
          <p:nvPr/>
        </p:nvGrpSpPr>
        <p:grpSpPr>
          <a:xfrm>
            <a:off x="5404922" y="924605"/>
            <a:ext cx="405331" cy="388962"/>
            <a:chOff x="6605925" y="948050"/>
            <a:chExt cx="482250" cy="462775"/>
          </a:xfrm>
        </p:grpSpPr>
        <p:sp>
          <p:nvSpPr>
            <p:cNvPr id="856" name="Google Shape;856;p43"/>
            <p:cNvSpPr/>
            <p:nvPr/>
          </p:nvSpPr>
          <p:spPr>
            <a:xfrm>
              <a:off x="6847025" y="1209875"/>
              <a:ext cx="60325" cy="200950"/>
            </a:xfrm>
            <a:custGeom>
              <a:rect b="b" l="l" r="r" t="t"/>
              <a:pathLst>
                <a:path extrusionOk="0" fill="none" h="8038" w="2413">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3"/>
            <p:cNvSpPr/>
            <p:nvPr/>
          </p:nvSpPr>
          <p:spPr>
            <a:xfrm>
              <a:off x="6605925" y="971800"/>
              <a:ext cx="482250" cy="228350"/>
            </a:xfrm>
            <a:custGeom>
              <a:rect b="b" l="l" r="r" t="t"/>
              <a:pathLst>
                <a:path extrusionOk="0" fill="none" h="9134" w="1929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3"/>
            <p:cNvSpPr/>
            <p:nvPr/>
          </p:nvSpPr>
          <p:spPr>
            <a:xfrm>
              <a:off x="6847025" y="948050"/>
              <a:ext cx="25" cy="23775"/>
            </a:xfrm>
            <a:custGeom>
              <a:rect b="b" l="l" r="r" t="t"/>
              <a:pathLst>
                <a:path extrusionOk="0" fill="none" h="951" w="1">
                  <a:moveTo>
                    <a:pt x="1" y="951"/>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3"/>
            <p:cNvSpPr/>
            <p:nvPr/>
          </p:nvSpPr>
          <p:spPr>
            <a:xfrm>
              <a:off x="6847025" y="1001025"/>
              <a:ext cx="25" cy="183900"/>
            </a:xfrm>
            <a:custGeom>
              <a:rect b="b" l="l" r="r" t="t"/>
              <a:pathLst>
                <a:path extrusionOk="0" fill="none" h="7356" w="1">
                  <a:moveTo>
                    <a:pt x="1" y="1"/>
                  </a:moveTo>
                  <a:lnTo>
                    <a:pt x="1" y="735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3"/>
            <p:cNvSpPr/>
            <p:nvPr/>
          </p:nvSpPr>
          <p:spPr>
            <a:xfrm>
              <a:off x="6872000" y="994325"/>
              <a:ext cx="85275" cy="190600"/>
            </a:xfrm>
            <a:custGeom>
              <a:rect b="b" l="l" r="r" t="t"/>
              <a:pathLst>
                <a:path extrusionOk="0" fill="none" h="7624" w="3411">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3"/>
            <p:cNvSpPr/>
            <p:nvPr/>
          </p:nvSpPr>
          <p:spPr>
            <a:xfrm>
              <a:off x="6736825" y="994325"/>
              <a:ext cx="85275" cy="190600"/>
            </a:xfrm>
            <a:custGeom>
              <a:rect b="b" l="l" r="r" t="t"/>
              <a:pathLst>
                <a:path extrusionOk="0" fill="none" h="7624" w="3411">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2" name="Google Shape;862;p43"/>
          <p:cNvGrpSpPr/>
          <p:nvPr/>
        </p:nvGrpSpPr>
        <p:grpSpPr>
          <a:xfrm>
            <a:off x="5499604" y="2076574"/>
            <a:ext cx="215966" cy="342399"/>
            <a:chOff x="6718575" y="2318625"/>
            <a:chExt cx="256950" cy="407375"/>
          </a:xfrm>
        </p:grpSpPr>
        <p:sp>
          <p:nvSpPr>
            <p:cNvPr id="863" name="Google Shape;863;p4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1" name="Google Shape;871;p43"/>
          <p:cNvGrpSpPr/>
          <p:nvPr/>
        </p:nvGrpSpPr>
        <p:grpSpPr>
          <a:xfrm>
            <a:off x="2600993" y="2703482"/>
            <a:ext cx="363369" cy="221115"/>
            <a:chOff x="3269900" y="3064500"/>
            <a:chExt cx="432325" cy="263075"/>
          </a:xfrm>
        </p:grpSpPr>
        <p:sp>
          <p:nvSpPr>
            <p:cNvPr id="872" name="Google Shape;872;p43"/>
            <p:cNvSpPr/>
            <p:nvPr/>
          </p:nvSpPr>
          <p:spPr>
            <a:xfrm>
              <a:off x="3269900" y="3064500"/>
              <a:ext cx="432325" cy="263075"/>
            </a:xfrm>
            <a:custGeom>
              <a:rect b="b" l="l" r="r" t="t"/>
              <a:pathLst>
                <a:path extrusionOk="0" fill="none" h="10523" w="17293">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3"/>
            <p:cNvSpPr/>
            <p:nvPr/>
          </p:nvSpPr>
          <p:spPr>
            <a:xfrm>
              <a:off x="3445875" y="3155825"/>
              <a:ext cx="80400" cy="80400"/>
            </a:xfrm>
            <a:custGeom>
              <a:rect b="b" l="l" r="r" t="t"/>
              <a:pathLst>
                <a:path extrusionOk="0" fill="none" h="3216" w="3216">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3"/>
            <p:cNvSpPr/>
            <p:nvPr/>
          </p:nvSpPr>
          <p:spPr>
            <a:xfrm>
              <a:off x="3381925" y="3091900"/>
              <a:ext cx="208275" cy="208275"/>
            </a:xfrm>
            <a:custGeom>
              <a:rect b="b" l="l" r="r" t="t"/>
              <a:pathLst>
                <a:path extrusionOk="0" fill="none" h="8331" w="8331">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5" name="Google Shape;875;p43"/>
          <p:cNvGrpSpPr/>
          <p:nvPr/>
        </p:nvGrpSpPr>
        <p:grpSpPr>
          <a:xfrm>
            <a:off x="5475019" y="2635926"/>
            <a:ext cx="265115" cy="372594"/>
            <a:chOff x="6689325" y="2984125"/>
            <a:chExt cx="315425" cy="443300"/>
          </a:xfrm>
        </p:grpSpPr>
        <p:sp>
          <p:nvSpPr>
            <p:cNvPr id="876" name="Google Shape;876;p43"/>
            <p:cNvSpPr/>
            <p:nvPr/>
          </p:nvSpPr>
          <p:spPr>
            <a:xfrm>
              <a:off x="6689325" y="2984125"/>
              <a:ext cx="315425" cy="77975"/>
            </a:xfrm>
            <a:custGeom>
              <a:rect b="b" l="l" r="r" t="t"/>
              <a:pathLst>
                <a:path extrusionOk="0" fill="none" h="3119" w="12617">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3"/>
            <p:cNvSpPr/>
            <p:nvPr/>
          </p:nvSpPr>
          <p:spPr>
            <a:xfrm>
              <a:off x="6702125" y="3069375"/>
              <a:ext cx="289850" cy="358050"/>
            </a:xfrm>
            <a:custGeom>
              <a:rect b="b" l="l" r="r" t="t"/>
              <a:pathLst>
                <a:path extrusionOk="0" fill="none" h="14322" w="11594">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3"/>
            <p:cNvSpPr/>
            <p:nvPr/>
          </p:nvSpPr>
          <p:spPr>
            <a:xfrm>
              <a:off x="6761175" y="3117475"/>
              <a:ext cx="25" cy="261850"/>
            </a:xfrm>
            <a:custGeom>
              <a:rect b="b" l="l" r="r" t="t"/>
              <a:pathLst>
                <a:path extrusionOk="0" fill="none" h="10474" w="1">
                  <a:moveTo>
                    <a:pt x="1" y="10473"/>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3"/>
            <p:cNvSpPr/>
            <p:nvPr/>
          </p:nvSpPr>
          <p:spPr>
            <a:xfrm>
              <a:off x="6847025" y="3117475"/>
              <a:ext cx="25" cy="261850"/>
            </a:xfrm>
            <a:custGeom>
              <a:rect b="b" l="l" r="r" t="t"/>
              <a:pathLst>
                <a:path extrusionOk="0" fill="none" h="10474" w="1">
                  <a:moveTo>
                    <a:pt x="1" y="1"/>
                  </a:moveTo>
                  <a:lnTo>
                    <a:pt x="1"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3"/>
            <p:cNvSpPr/>
            <p:nvPr/>
          </p:nvSpPr>
          <p:spPr>
            <a:xfrm>
              <a:off x="6932875" y="3117475"/>
              <a:ext cx="25" cy="261850"/>
            </a:xfrm>
            <a:custGeom>
              <a:rect b="b" l="l" r="r" t="t"/>
              <a:pathLst>
                <a:path extrusionOk="0" fill="none" h="10474" w="1">
                  <a:moveTo>
                    <a:pt x="1" y="1"/>
                  </a:moveTo>
                  <a:lnTo>
                    <a:pt x="1"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1" name="Google Shape;881;p43"/>
          <p:cNvGrpSpPr/>
          <p:nvPr/>
        </p:nvGrpSpPr>
        <p:grpSpPr>
          <a:xfrm>
            <a:off x="1523745" y="3730594"/>
            <a:ext cx="256416" cy="414535"/>
            <a:chOff x="1988225" y="4286525"/>
            <a:chExt cx="305075" cy="493200"/>
          </a:xfrm>
        </p:grpSpPr>
        <p:sp>
          <p:nvSpPr>
            <p:cNvPr id="882" name="Google Shape;882;p43"/>
            <p:cNvSpPr/>
            <p:nvPr/>
          </p:nvSpPr>
          <p:spPr>
            <a:xfrm>
              <a:off x="2178800" y="4519725"/>
              <a:ext cx="114500" cy="114475"/>
            </a:xfrm>
            <a:custGeom>
              <a:rect b="b" l="l" r="r" t="t"/>
              <a:pathLst>
                <a:path extrusionOk="0" fill="none" h="4579" w="458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3"/>
            <p:cNvSpPr/>
            <p:nvPr/>
          </p:nvSpPr>
          <p:spPr>
            <a:xfrm>
              <a:off x="1988225" y="4539200"/>
              <a:ext cx="156500" cy="156500"/>
            </a:xfrm>
            <a:custGeom>
              <a:rect b="b" l="l" r="r" t="t"/>
              <a:pathLst>
                <a:path extrusionOk="0" fill="none" h="6260" w="626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3"/>
            <p:cNvSpPr/>
            <p:nvPr/>
          </p:nvSpPr>
          <p:spPr>
            <a:xfrm>
              <a:off x="2042425" y="4286525"/>
              <a:ext cx="239300" cy="236250"/>
            </a:xfrm>
            <a:custGeom>
              <a:rect b="b" l="l" r="r" t="t"/>
              <a:pathLst>
                <a:path extrusionOk="0" fill="none" h="9450" w="9572">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3"/>
            <p:cNvSpPr/>
            <p:nvPr/>
          </p:nvSpPr>
          <p:spPr>
            <a:xfrm>
              <a:off x="2161750" y="4522750"/>
              <a:ext cx="25" cy="256975"/>
            </a:xfrm>
            <a:custGeom>
              <a:rect b="b" l="l" r="r" t="t"/>
              <a:pathLst>
                <a:path extrusionOk="0" fill="none" h="10279" w="1">
                  <a:moveTo>
                    <a:pt x="1" y="10279"/>
                  </a:move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3"/>
            <p:cNvSpPr/>
            <p:nvPr/>
          </p:nvSpPr>
          <p:spPr>
            <a:xfrm>
              <a:off x="2133750" y="4377850"/>
              <a:ext cx="56050" cy="56025"/>
            </a:xfrm>
            <a:custGeom>
              <a:rect b="b" l="l" r="r" t="t"/>
              <a:pathLst>
                <a:path extrusionOk="0" fill="none" h="2241" w="2242">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3"/>
            <p:cNvSpPr/>
            <p:nvPr/>
          </p:nvSpPr>
          <p:spPr>
            <a:xfrm>
              <a:off x="2038150" y="4589125"/>
              <a:ext cx="87100" cy="87100"/>
            </a:xfrm>
            <a:custGeom>
              <a:rect b="b" l="l" r="r" t="t"/>
              <a:pathLst>
                <a:path extrusionOk="0" fill="none" h="3484" w="3484">
                  <a:moveTo>
                    <a:pt x="1" y="0"/>
                  </a:moveTo>
                  <a:lnTo>
                    <a:pt x="3483" y="348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3"/>
            <p:cNvSpPr/>
            <p:nvPr/>
          </p:nvSpPr>
          <p:spPr>
            <a:xfrm>
              <a:off x="2194025" y="4564150"/>
              <a:ext cx="54825" cy="54825"/>
            </a:xfrm>
            <a:custGeom>
              <a:rect b="b" l="l" r="r" t="t"/>
              <a:pathLst>
                <a:path extrusionOk="0" fill="none" h="2193" w="2193">
                  <a:moveTo>
                    <a:pt x="2192" y="1"/>
                  </a:moveTo>
                  <a:lnTo>
                    <a:pt x="1" y="21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9" name="Google Shape;889;p43"/>
          <p:cNvGrpSpPr/>
          <p:nvPr/>
        </p:nvGrpSpPr>
        <p:grpSpPr>
          <a:xfrm>
            <a:off x="2067737" y="3759759"/>
            <a:ext cx="309640" cy="392030"/>
            <a:chOff x="2635450" y="4321225"/>
            <a:chExt cx="368400" cy="466425"/>
          </a:xfrm>
        </p:grpSpPr>
        <p:sp>
          <p:nvSpPr>
            <p:cNvPr id="890" name="Google Shape;890;p43"/>
            <p:cNvSpPr/>
            <p:nvPr/>
          </p:nvSpPr>
          <p:spPr>
            <a:xfrm>
              <a:off x="2635450" y="4653050"/>
              <a:ext cx="368400" cy="134600"/>
            </a:xfrm>
            <a:custGeom>
              <a:rect b="b" l="l" r="r" t="t"/>
              <a:pathLst>
                <a:path extrusionOk="0" fill="none" h="5384" w="14736">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3"/>
            <p:cNvSpPr/>
            <p:nvPr/>
          </p:nvSpPr>
          <p:spPr>
            <a:xfrm>
              <a:off x="2819350" y="4321225"/>
              <a:ext cx="25" cy="347075"/>
            </a:xfrm>
            <a:custGeom>
              <a:rect b="b" l="l" r="r" t="t"/>
              <a:pathLst>
                <a:path extrusionOk="0" fill="none" h="13883" w="1">
                  <a:moveTo>
                    <a:pt x="0" y="13883"/>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3"/>
            <p:cNvSpPr/>
            <p:nvPr/>
          </p:nvSpPr>
          <p:spPr>
            <a:xfrm>
              <a:off x="2835175" y="4328525"/>
              <a:ext cx="114475" cy="114500"/>
            </a:xfrm>
            <a:custGeom>
              <a:rect b="b" l="l" r="r" t="t"/>
              <a:pathLst>
                <a:path extrusionOk="0" fill="none" h="4580" w="4579">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3"/>
            <p:cNvSpPr/>
            <p:nvPr/>
          </p:nvSpPr>
          <p:spPr>
            <a:xfrm>
              <a:off x="2850400" y="4372975"/>
              <a:ext cx="54825" cy="54825"/>
            </a:xfrm>
            <a:custGeom>
              <a:rect b="b" l="l" r="r" t="t"/>
              <a:pathLst>
                <a:path extrusionOk="0" fill="none" h="2193" w="2193">
                  <a:moveTo>
                    <a:pt x="2192" y="0"/>
                  </a:moveTo>
                  <a:lnTo>
                    <a:pt x="0" y="219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3"/>
            <p:cNvSpPr/>
            <p:nvPr/>
          </p:nvSpPr>
          <p:spPr>
            <a:xfrm>
              <a:off x="2646425" y="4429600"/>
              <a:ext cx="156500" cy="156500"/>
            </a:xfrm>
            <a:custGeom>
              <a:rect b="b" l="l" r="r" t="t"/>
              <a:pathLst>
                <a:path extrusionOk="0" fill="none" h="6260" w="626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3"/>
            <p:cNvSpPr/>
            <p:nvPr/>
          </p:nvSpPr>
          <p:spPr>
            <a:xfrm>
              <a:off x="2696350" y="4479525"/>
              <a:ext cx="87100" cy="87100"/>
            </a:xfrm>
            <a:custGeom>
              <a:rect b="b" l="l" r="r" t="t"/>
              <a:pathLst>
                <a:path extrusionOk="0" fill="none" h="3484" w="3484">
                  <a:moveTo>
                    <a:pt x="0" y="1"/>
                  </a:moveTo>
                  <a:lnTo>
                    <a:pt x="3483" y="348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6" name="Google Shape;896;p43"/>
          <p:cNvGrpSpPr/>
          <p:nvPr/>
        </p:nvGrpSpPr>
        <p:grpSpPr>
          <a:xfrm>
            <a:off x="5436146" y="3750030"/>
            <a:ext cx="342882" cy="383835"/>
            <a:chOff x="6643075" y="4309650"/>
            <a:chExt cx="407950" cy="456675"/>
          </a:xfrm>
        </p:grpSpPr>
        <p:sp>
          <p:nvSpPr>
            <p:cNvPr id="897" name="Google Shape;897;p43"/>
            <p:cNvSpPr/>
            <p:nvPr/>
          </p:nvSpPr>
          <p:spPr>
            <a:xfrm>
              <a:off x="6643075" y="4698125"/>
              <a:ext cx="407950" cy="14625"/>
            </a:xfrm>
            <a:custGeom>
              <a:rect b="b" l="l" r="r" t="t"/>
              <a:pathLst>
                <a:path extrusionOk="0" fill="none" h="585" w="16318">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3"/>
            <p:cNvSpPr/>
            <p:nvPr/>
          </p:nvSpPr>
          <p:spPr>
            <a:xfrm>
              <a:off x="6643075" y="4727350"/>
              <a:ext cx="407950" cy="14625"/>
            </a:xfrm>
            <a:custGeom>
              <a:rect b="b" l="l" r="r" t="t"/>
              <a:pathLst>
                <a:path extrusionOk="0" fill="none" h="585" w="16318">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3"/>
            <p:cNvSpPr/>
            <p:nvPr/>
          </p:nvSpPr>
          <p:spPr>
            <a:xfrm>
              <a:off x="6643075" y="4751700"/>
              <a:ext cx="407950" cy="14625"/>
            </a:xfrm>
            <a:custGeom>
              <a:rect b="b" l="l" r="r" t="t"/>
              <a:pathLst>
                <a:path extrusionOk="0" fill="none" h="585" w="16318">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3"/>
            <p:cNvSpPr/>
            <p:nvPr/>
          </p:nvSpPr>
          <p:spPr>
            <a:xfrm>
              <a:off x="6672900" y="4309650"/>
              <a:ext cx="348900" cy="376300"/>
            </a:xfrm>
            <a:custGeom>
              <a:rect b="b" l="l" r="r" t="t"/>
              <a:pathLst>
                <a:path extrusionOk="0" fill="none" h="15052" w="13956">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3"/>
            <p:cNvSpPr/>
            <p:nvPr/>
          </p:nvSpPr>
          <p:spPr>
            <a:xfrm>
              <a:off x="6805625" y="4452725"/>
              <a:ext cx="15850" cy="28050"/>
            </a:xfrm>
            <a:custGeom>
              <a:rect b="b" l="l" r="r" t="t"/>
              <a:pathLst>
                <a:path extrusionOk="0" fill="none" h="1122" w="634">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3"/>
            <p:cNvSpPr/>
            <p:nvPr/>
          </p:nvSpPr>
          <p:spPr>
            <a:xfrm>
              <a:off x="6872600" y="4452725"/>
              <a:ext cx="15875" cy="28050"/>
            </a:xfrm>
            <a:custGeom>
              <a:rect b="b" l="l" r="r" t="t"/>
              <a:pathLst>
                <a:path extrusionOk="0" fill="none" h="1122" w="635">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3"/>
            <p:cNvSpPr/>
            <p:nvPr/>
          </p:nvSpPr>
          <p:spPr>
            <a:xfrm>
              <a:off x="6709425" y="4414975"/>
              <a:ext cx="275250" cy="54825"/>
            </a:xfrm>
            <a:custGeom>
              <a:rect b="b" l="l" r="r" t="t"/>
              <a:pathLst>
                <a:path extrusionOk="0" fill="none" h="2193" w="11010">
                  <a:moveTo>
                    <a:pt x="11009" y="2193"/>
                  </a:moveTo>
                  <a:lnTo>
                    <a:pt x="5505" y="1"/>
                  </a:lnTo>
                  <a:lnTo>
                    <a:pt x="1" y="21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3"/>
            <p:cNvSpPr/>
            <p:nvPr/>
          </p:nvSpPr>
          <p:spPr>
            <a:xfrm>
              <a:off x="6733175" y="4382725"/>
              <a:ext cx="227750" cy="37150"/>
            </a:xfrm>
            <a:custGeom>
              <a:rect b="b" l="l" r="r" t="t"/>
              <a:pathLst>
                <a:path extrusionOk="0" fill="none" h="1486" w="9110">
                  <a:moveTo>
                    <a:pt x="1" y="1486"/>
                  </a:moveTo>
                  <a:lnTo>
                    <a:pt x="1681" y="1486"/>
                  </a:lnTo>
                  <a:lnTo>
                    <a:pt x="1681" y="0"/>
                  </a:lnTo>
                  <a:lnTo>
                    <a:pt x="4555" y="0"/>
                  </a:lnTo>
                  <a:lnTo>
                    <a:pt x="7429" y="0"/>
                  </a:lnTo>
                  <a:lnTo>
                    <a:pt x="7429" y="1486"/>
                  </a:lnTo>
                  <a:lnTo>
                    <a:pt x="9109" y="1486"/>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3"/>
            <p:cNvSpPr/>
            <p:nvPr/>
          </p:nvSpPr>
          <p:spPr>
            <a:xfrm>
              <a:off x="6847025" y="4414975"/>
              <a:ext cx="25" cy="145550"/>
            </a:xfrm>
            <a:custGeom>
              <a:rect b="b" l="l" r="r" t="t"/>
              <a:pathLst>
                <a:path extrusionOk="0" fill="none" h="5822" w="1">
                  <a:moveTo>
                    <a:pt x="1" y="1"/>
                  </a:moveTo>
                  <a:lnTo>
                    <a:pt x="1" y="582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6" name="Google Shape;906;p43"/>
          <p:cNvGrpSpPr/>
          <p:nvPr/>
        </p:nvGrpSpPr>
        <p:grpSpPr>
          <a:xfrm>
            <a:off x="4251419" y="4291984"/>
            <a:ext cx="452420" cy="433992"/>
            <a:chOff x="5233525" y="4954450"/>
            <a:chExt cx="538275" cy="516350"/>
          </a:xfrm>
        </p:grpSpPr>
        <p:sp>
          <p:nvSpPr>
            <p:cNvPr id="907" name="Google Shape;907;p43"/>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3"/>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3"/>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3"/>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3"/>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3"/>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3"/>
            <p:cNvSpPr/>
            <p:nvPr/>
          </p:nvSpPr>
          <p:spPr>
            <a:xfrm>
              <a:off x="5367475" y="5025075"/>
              <a:ext cx="81600" cy="105975"/>
            </a:xfrm>
            <a:custGeom>
              <a:rect b="b" l="l" r="r" t="t"/>
              <a:pathLst>
                <a:path extrusionOk="0" fill="none" h="4239" w="3264">
                  <a:moveTo>
                    <a:pt x="0" y="1"/>
                  </a:moveTo>
                  <a:lnTo>
                    <a:pt x="3264" y="423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3"/>
            <p:cNvSpPr/>
            <p:nvPr/>
          </p:nvSpPr>
          <p:spPr>
            <a:xfrm>
              <a:off x="5567800" y="4999500"/>
              <a:ext cx="115100" cy="133975"/>
            </a:xfrm>
            <a:custGeom>
              <a:rect b="b" l="l" r="r" t="t"/>
              <a:pathLst>
                <a:path extrusionOk="0" fill="none" h="5359" w="4604">
                  <a:moveTo>
                    <a:pt x="0" y="5359"/>
                  </a:moveTo>
                  <a:lnTo>
                    <a:pt x="460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3"/>
            <p:cNvSpPr/>
            <p:nvPr/>
          </p:nvSpPr>
          <p:spPr>
            <a:xfrm>
              <a:off x="5600075" y="5217475"/>
              <a:ext cx="127275" cy="16475"/>
            </a:xfrm>
            <a:custGeom>
              <a:rect b="b" l="l" r="r" t="t"/>
              <a:pathLst>
                <a:path extrusionOk="0" fill="none" h="659" w="5091">
                  <a:moveTo>
                    <a:pt x="5090" y="658"/>
                  </a:moveTo>
                  <a:lnTo>
                    <a:pt x="0"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3"/>
            <p:cNvSpPr/>
            <p:nvPr/>
          </p:nvSpPr>
          <p:spPr>
            <a:xfrm>
              <a:off x="5497775" y="5299675"/>
              <a:ext cx="4900" cy="126675"/>
            </a:xfrm>
            <a:custGeom>
              <a:rect b="b" l="l" r="r" t="t"/>
              <a:pathLst>
                <a:path extrusionOk="0" fill="none" h="5067" w="196">
                  <a:moveTo>
                    <a:pt x="0" y="5067"/>
                  </a:moveTo>
                  <a:lnTo>
                    <a:pt x="19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3"/>
            <p:cNvSpPr/>
            <p:nvPr/>
          </p:nvSpPr>
          <p:spPr>
            <a:xfrm>
              <a:off x="5277975" y="5241825"/>
              <a:ext cx="141275" cy="58500"/>
            </a:xfrm>
            <a:custGeom>
              <a:rect b="b" l="l" r="r" t="t"/>
              <a:pathLst>
                <a:path extrusionOk="0" fill="none" h="2340" w="5651">
                  <a:moveTo>
                    <a:pt x="0" y="2339"/>
                  </a:moveTo>
                  <a:lnTo>
                    <a:pt x="565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8" name="Google Shape;918;p43"/>
          <p:cNvGrpSpPr/>
          <p:nvPr/>
        </p:nvGrpSpPr>
        <p:grpSpPr>
          <a:xfrm>
            <a:off x="3682338" y="4299654"/>
            <a:ext cx="460615" cy="418653"/>
            <a:chOff x="4556450" y="4963575"/>
            <a:chExt cx="548025" cy="498100"/>
          </a:xfrm>
        </p:grpSpPr>
        <p:sp>
          <p:nvSpPr>
            <p:cNvPr id="919" name="Google Shape;919;p43"/>
            <p:cNvSpPr/>
            <p:nvPr/>
          </p:nvSpPr>
          <p:spPr>
            <a:xfrm>
              <a:off x="4611850" y="5222350"/>
              <a:ext cx="436600" cy="239325"/>
            </a:xfrm>
            <a:custGeom>
              <a:rect b="b" l="l" r="r" t="t"/>
              <a:pathLst>
                <a:path extrusionOk="0" fill="none" h="9573" w="17464">
                  <a:moveTo>
                    <a:pt x="1" y="1"/>
                  </a:moveTo>
                  <a:lnTo>
                    <a:pt x="1" y="4677"/>
                  </a:lnTo>
                  <a:lnTo>
                    <a:pt x="8720" y="9572"/>
                  </a:lnTo>
                  <a:lnTo>
                    <a:pt x="17463" y="4677"/>
                  </a:lnTo>
                  <a:lnTo>
                    <a:pt x="1746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3"/>
            <p:cNvSpPr/>
            <p:nvPr/>
          </p:nvSpPr>
          <p:spPr>
            <a:xfrm>
              <a:off x="4612475" y="4963575"/>
              <a:ext cx="435975" cy="125450"/>
            </a:xfrm>
            <a:custGeom>
              <a:rect b="b" l="l" r="r" t="t"/>
              <a:pathLst>
                <a:path extrusionOk="0" fill="none" h="5018" w="17439">
                  <a:moveTo>
                    <a:pt x="17438" y="5018"/>
                  </a:moveTo>
                  <a:lnTo>
                    <a:pt x="8671" y="1"/>
                  </a:lnTo>
                  <a:lnTo>
                    <a:pt x="0" y="501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3"/>
            <p:cNvSpPr/>
            <p:nvPr/>
          </p:nvSpPr>
          <p:spPr>
            <a:xfrm>
              <a:off x="4556450" y="5089000"/>
              <a:ext cx="274025" cy="225925"/>
            </a:xfrm>
            <a:custGeom>
              <a:rect b="b" l="l" r="r" t="t"/>
              <a:pathLst>
                <a:path extrusionOk="0" fill="none" h="9037" w="10961">
                  <a:moveTo>
                    <a:pt x="8720" y="9037"/>
                  </a:moveTo>
                  <a:lnTo>
                    <a:pt x="1" y="4068"/>
                  </a:lnTo>
                  <a:lnTo>
                    <a:pt x="2241" y="1"/>
                  </a:lnTo>
                  <a:lnTo>
                    <a:pt x="10960" y="4969"/>
                  </a:lnTo>
                  <a:lnTo>
                    <a:pt x="8720" y="903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3"/>
            <p:cNvSpPr/>
            <p:nvPr/>
          </p:nvSpPr>
          <p:spPr>
            <a:xfrm>
              <a:off x="4830450" y="5089000"/>
              <a:ext cx="274025" cy="225925"/>
            </a:xfrm>
            <a:custGeom>
              <a:rect b="b" l="l" r="r" t="t"/>
              <a:pathLst>
                <a:path extrusionOk="0" fill="none" h="9037" w="10961">
                  <a:moveTo>
                    <a:pt x="2241" y="9037"/>
                  </a:moveTo>
                  <a:lnTo>
                    <a:pt x="10960" y="4068"/>
                  </a:lnTo>
                  <a:lnTo>
                    <a:pt x="8719" y="1"/>
                  </a:lnTo>
                  <a:lnTo>
                    <a:pt x="0" y="4969"/>
                  </a:lnTo>
                  <a:lnTo>
                    <a:pt x="2241" y="9037"/>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3"/>
            <p:cNvSpPr/>
            <p:nvPr/>
          </p:nvSpPr>
          <p:spPr>
            <a:xfrm>
              <a:off x="4830450" y="5213225"/>
              <a:ext cx="25" cy="248450"/>
            </a:xfrm>
            <a:custGeom>
              <a:rect b="b" l="l" r="r" t="t"/>
              <a:pathLst>
                <a:path extrusionOk="0" fill="none" h="9938" w="1">
                  <a:moveTo>
                    <a:pt x="0" y="0"/>
                  </a:moveTo>
                  <a:lnTo>
                    <a:pt x="0" y="9937"/>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4" name="Google Shape;924;p43"/>
          <p:cNvGrpSpPr/>
          <p:nvPr/>
        </p:nvGrpSpPr>
        <p:grpSpPr>
          <a:xfrm>
            <a:off x="299620" y="4390239"/>
            <a:ext cx="445255" cy="246182"/>
            <a:chOff x="531800" y="5071350"/>
            <a:chExt cx="529750" cy="292900"/>
          </a:xfrm>
        </p:grpSpPr>
        <p:sp>
          <p:nvSpPr>
            <p:cNvPr id="925" name="Google Shape;925;p43"/>
            <p:cNvSpPr/>
            <p:nvPr/>
          </p:nvSpPr>
          <p:spPr>
            <a:xfrm>
              <a:off x="632875" y="5077450"/>
              <a:ext cx="272200" cy="185725"/>
            </a:xfrm>
            <a:custGeom>
              <a:rect b="b" l="l" r="r" t="t"/>
              <a:pathLst>
                <a:path extrusionOk="0" fill="none" h="7429" w="10888">
                  <a:moveTo>
                    <a:pt x="2947" y="0"/>
                  </a:moveTo>
                  <a:lnTo>
                    <a:pt x="6406" y="7428"/>
                  </a:lnTo>
                  <a:lnTo>
                    <a:pt x="10887" y="2314"/>
                  </a:lnTo>
                  <a:lnTo>
                    <a:pt x="4019" y="2314"/>
                  </a:lnTo>
                  <a:lnTo>
                    <a:pt x="0" y="7428"/>
                  </a:lnTo>
                  <a:lnTo>
                    <a:pt x="6406" y="742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3"/>
            <p:cNvSpPr/>
            <p:nvPr/>
          </p:nvSpPr>
          <p:spPr>
            <a:xfrm>
              <a:off x="886175" y="5071350"/>
              <a:ext cx="74300" cy="191825"/>
            </a:xfrm>
            <a:custGeom>
              <a:rect b="b" l="l" r="r" t="t"/>
              <a:pathLst>
                <a:path extrusionOk="0" fill="none" h="7673" w="2972">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3"/>
            <p:cNvSpPr/>
            <p:nvPr/>
          </p:nvSpPr>
          <p:spPr>
            <a:xfrm>
              <a:off x="531800" y="5162075"/>
              <a:ext cx="202175" cy="202175"/>
            </a:xfrm>
            <a:custGeom>
              <a:rect b="b" l="l" r="r" t="t"/>
              <a:pathLst>
                <a:path extrusionOk="0" fill="none" h="8087" w="8087">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3"/>
            <p:cNvSpPr/>
            <p:nvPr/>
          </p:nvSpPr>
          <p:spPr>
            <a:xfrm>
              <a:off x="859375" y="5162075"/>
              <a:ext cx="202175" cy="202175"/>
            </a:xfrm>
            <a:custGeom>
              <a:rect b="b" l="l" r="r" t="t"/>
              <a:pathLst>
                <a:path extrusionOk="0" fill="none" h="8087" w="8087">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3"/>
            <p:cNvSpPr/>
            <p:nvPr/>
          </p:nvSpPr>
          <p:spPr>
            <a:xfrm>
              <a:off x="676100" y="5071350"/>
              <a:ext cx="86500" cy="7325"/>
            </a:xfrm>
            <a:custGeom>
              <a:rect b="b" l="l" r="r" t="t"/>
              <a:pathLst>
                <a:path extrusionOk="0" fill="none" h="293" w="3460">
                  <a:moveTo>
                    <a:pt x="1" y="1"/>
                  </a:moveTo>
                  <a:lnTo>
                    <a:pt x="3459" y="29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3"/>
            <p:cNvSpPr/>
            <p:nvPr/>
          </p:nvSpPr>
          <p:spPr>
            <a:xfrm>
              <a:off x="941575" y="5244275"/>
              <a:ext cx="37175" cy="37175"/>
            </a:xfrm>
            <a:custGeom>
              <a:rect b="b" l="l" r="r" t="t"/>
              <a:pathLst>
                <a:path extrusionOk="0" fill="none" h="1487" w="1487">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3"/>
            <p:cNvSpPr/>
            <p:nvPr/>
          </p:nvSpPr>
          <p:spPr>
            <a:xfrm>
              <a:off x="614600" y="5244275"/>
              <a:ext cx="37175" cy="37175"/>
            </a:xfrm>
            <a:custGeom>
              <a:rect b="b" l="l" r="r" t="t"/>
              <a:pathLst>
                <a:path extrusionOk="0" fill="none" h="1487" w="1487">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2" name="Google Shape;932;p43"/>
          <p:cNvGrpSpPr/>
          <p:nvPr/>
        </p:nvGrpSpPr>
        <p:grpSpPr>
          <a:xfrm>
            <a:off x="7243894" y="1803400"/>
            <a:ext cx="433992" cy="422729"/>
            <a:chOff x="5916675" y="927975"/>
            <a:chExt cx="516350" cy="502950"/>
          </a:xfrm>
        </p:grpSpPr>
        <p:sp>
          <p:nvSpPr>
            <p:cNvPr id="933" name="Google Shape;933;p43"/>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3"/>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5" name="Google Shape;935;p43"/>
          <p:cNvGrpSpPr/>
          <p:nvPr/>
        </p:nvGrpSpPr>
        <p:grpSpPr>
          <a:xfrm>
            <a:off x="6359914" y="2509302"/>
            <a:ext cx="1079481" cy="1051467"/>
            <a:chOff x="5916675" y="927975"/>
            <a:chExt cx="516350" cy="502950"/>
          </a:xfrm>
        </p:grpSpPr>
        <p:sp>
          <p:nvSpPr>
            <p:cNvPr id="936" name="Google Shape;936;p43"/>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cap="rnd" cmpd="sng" w="9525">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3"/>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cap="rnd" cmpd="sng" w="9525">
              <a:solidFill>
                <a:srgbClr val="FFFF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8" name="Google Shape;938;p43"/>
          <p:cNvGrpSpPr/>
          <p:nvPr/>
        </p:nvGrpSpPr>
        <p:grpSpPr>
          <a:xfrm>
            <a:off x="6360057" y="1803400"/>
            <a:ext cx="433992" cy="422729"/>
            <a:chOff x="5916675" y="927975"/>
            <a:chExt cx="516350" cy="502950"/>
          </a:xfrm>
        </p:grpSpPr>
        <p:sp>
          <p:nvSpPr>
            <p:cNvPr id="939" name="Google Shape;939;p43"/>
            <p:cNvSpPr/>
            <p:nvPr/>
          </p:nvSpPr>
          <p:spPr>
            <a:xfrm>
              <a:off x="5916675" y="927975"/>
              <a:ext cx="516350" cy="502950"/>
            </a:xfrm>
            <a:custGeom>
              <a:rect b="b" l="l" r="r" t="t"/>
              <a:pathLst>
                <a:path extrusionOk="0" fill="none" h="20118" w="20654">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3"/>
            <p:cNvSpPr/>
            <p:nvPr/>
          </p:nvSpPr>
          <p:spPr>
            <a:xfrm>
              <a:off x="6006800" y="1011375"/>
              <a:ext cx="336125" cy="336125"/>
            </a:xfrm>
            <a:custGeom>
              <a:rect b="b" l="l" r="r" t="t"/>
              <a:pathLst>
                <a:path extrusionOk="0" fill="none" h="13445" w="13445">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cap="rnd" cmpd="sng" w="121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1" name="Google Shape;941;p43"/>
          <p:cNvSpPr/>
          <p:nvPr/>
        </p:nvSpPr>
        <p:spPr>
          <a:xfrm>
            <a:off x="7436055" y="2039778"/>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3"/>
          <p:cNvSpPr/>
          <p:nvPr/>
        </p:nvSpPr>
        <p:spPr>
          <a:xfrm>
            <a:off x="6552218" y="2039778"/>
            <a:ext cx="402263" cy="227229"/>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3"/>
          <p:cNvSpPr/>
          <p:nvPr/>
        </p:nvSpPr>
        <p:spPr>
          <a:xfrm>
            <a:off x="6837753" y="3097315"/>
            <a:ext cx="1000561" cy="565194"/>
          </a:xfrm>
          <a:custGeom>
            <a:rect b="b" l="l" r="r" t="t"/>
            <a:pathLst>
              <a:path extrusionOk="0" fill="none" h="10814" w="19144">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cap="rnd" cmpd="sng" w="9525">
            <a:solidFill>
              <a:srgbClr val="FFFFF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template is for a SlideDoc</a:t>
            </a:r>
            <a:endParaRPr/>
          </a:p>
        </p:txBody>
      </p:sp>
      <p:sp>
        <p:nvSpPr>
          <p:cNvPr id="114" name="Google Shape;114;p17"/>
          <p:cNvSpPr txBox="1"/>
          <p:nvPr>
            <p:ph idx="1" type="body"/>
          </p:nvPr>
        </p:nvSpPr>
        <p:spPr>
          <a:xfrm>
            <a:off x="3090625" y="575500"/>
            <a:ext cx="5596200" cy="1207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 s</a:t>
            </a:r>
            <a:r>
              <a:rPr lang="en"/>
              <a:t>lidedoc is a visual document, developed in presentation software, that is intended to be read and referenced instead of projected.</a:t>
            </a:r>
            <a:endParaRPr/>
          </a:p>
        </p:txBody>
      </p:sp>
      <p:sp>
        <p:nvSpPr>
          <p:cNvPr id="115" name="Google Shape;115;p1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6" name="Google Shape;116;p17"/>
          <p:cNvSpPr txBox="1"/>
          <p:nvPr>
            <p:ph idx="2" type="body"/>
          </p:nvPr>
        </p:nvSpPr>
        <p:spPr>
          <a:xfrm>
            <a:off x="3090625" y="1851913"/>
            <a:ext cx="5596200" cy="255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Slidedocs help you spread your smart thinking by combining visual communications with short chunks of written copy. Their scannable nature makes them great pre-read, reference, and leave-behind materials. Their modularity makes it easy for people to incorporate your ideas into their own communications. And these features together make slidedocs </a:t>
            </a:r>
            <a:r>
              <a:rPr lang="en">
                <a:solidFill>
                  <a:srgbClr val="F67031"/>
                </a:solidFill>
              </a:rPr>
              <a:t>the perfect companion to both written documents and presentations</a:t>
            </a:r>
            <a:r>
              <a:rPr lang="en"/>
              <a:t>.</a:t>
            </a:r>
            <a:endParaRPr/>
          </a:p>
          <a:p>
            <a:pPr indent="0" lvl="0" marL="0" rtl="0" algn="l">
              <a:spcBef>
                <a:spcPts val="1000"/>
              </a:spcBef>
              <a:spcAft>
                <a:spcPts val="1000"/>
              </a:spcAft>
              <a:buClr>
                <a:schemeClr val="dk1"/>
              </a:buClr>
              <a:buSzPts val="1100"/>
              <a:buFont typeface="Arial"/>
              <a:buNone/>
            </a:pPr>
            <a:r>
              <a:rPr b="1" lang="en">
                <a:solidFill>
                  <a:schemeClr val="dk2"/>
                </a:solidFill>
              </a:rPr>
              <a:t>Text from </a:t>
            </a:r>
            <a:r>
              <a:rPr b="1" lang="en" u="sng">
                <a:solidFill>
                  <a:srgbClr val="F67031"/>
                </a:solidFill>
                <a:hlinkClick r:id="rId3"/>
              </a:rPr>
              <a:t>duarte.com/slidedocs</a:t>
            </a:r>
            <a:endParaRPr b="1">
              <a:solidFill>
                <a:srgbClr val="F6703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48" name="Shape 948"/>
        <p:cNvGrpSpPr/>
        <p:nvPr/>
      </p:nvGrpSpPr>
      <p:grpSpPr>
        <a:xfrm>
          <a:off x="0" y="0"/>
          <a:ext cx="0" cy="0"/>
          <a:chOff x="0" y="0"/>
          <a:chExt cx="0" cy="0"/>
        </a:xfrm>
      </p:grpSpPr>
      <p:grpSp>
        <p:nvGrpSpPr>
          <p:cNvPr id="949" name="Google Shape;949;p44"/>
          <p:cNvGrpSpPr/>
          <p:nvPr/>
        </p:nvGrpSpPr>
        <p:grpSpPr>
          <a:xfrm>
            <a:off x="3058888" y="1550127"/>
            <a:ext cx="445718" cy="445753"/>
            <a:chOff x="3706812" y="1035050"/>
            <a:chExt cx="4792662" cy="4787899"/>
          </a:xfrm>
        </p:grpSpPr>
        <p:sp>
          <p:nvSpPr>
            <p:cNvPr id="950" name="Google Shape;950;p44"/>
            <p:cNvSpPr/>
            <p:nvPr/>
          </p:nvSpPr>
          <p:spPr>
            <a:xfrm>
              <a:off x="5913437" y="4054475"/>
              <a:ext cx="2273299" cy="1746250"/>
            </a:xfrm>
            <a:custGeom>
              <a:rect b="b" l="l" r="r" t="t"/>
              <a:pathLst>
                <a:path extrusionOk="0" h="397" w="517">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51" name="Google Shape;951;p44"/>
            <p:cNvSpPr/>
            <p:nvPr/>
          </p:nvSpPr>
          <p:spPr>
            <a:xfrm>
              <a:off x="4137025" y="4141787"/>
              <a:ext cx="2019301" cy="1681162"/>
            </a:xfrm>
            <a:custGeom>
              <a:rect b="b" l="l" r="r" t="t"/>
              <a:pathLst>
                <a:path extrusionOk="0" h="382" w="459">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52" name="Google Shape;952;p44"/>
            <p:cNvSpPr/>
            <p:nvPr/>
          </p:nvSpPr>
          <p:spPr>
            <a:xfrm>
              <a:off x="4014787" y="1057275"/>
              <a:ext cx="2276475" cy="1747837"/>
            </a:xfrm>
            <a:custGeom>
              <a:rect b="b" l="l" r="r" t="t"/>
              <a:pathLst>
                <a:path extrusionOk="0" h="397" w="518">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53" name="Google Shape;953;p44"/>
            <p:cNvSpPr/>
            <p:nvPr/>
          </p:nvSpPr>
          <p:spPr>
            <a:xfrm>
              <a:off x="3706812" y="2355850"/>
              <a:ext cx="1323975" cy="2309812"/>
            </a:xfrm>
            <a:custGeom>
              <a:rect b="b" l="l" r="r" t="t"/>
              <a:pathLst>
                <a:path extrusionOk="0" h="525" w="301">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54" name="Google Shape;954;p44"/>
            <p:cNvSpPr/>
            <p:nvPr/>
          </p:nvSpPr>
          <p:spPr>
            <a:xfrm>
              <a:off x="7170737" y="2192337"/>
              <a:ext cx="1328737" cy="2314575"/>
            </a:xfrm>
            <a:custGeom>
              <a:rect b="b" l="l" r="r" t="t"/>
              <a:pathLst>
                <a:path extrusionOk="0" h="526" w="302">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55" name="Google Shape;955;p44"/>
            <p:cNvSpPr/>
            <p:nvPr/>
          </p:nvSpPr>
          <p:spPr>
            <a:xfrm>
              <a:off x="6045200" y="1035050"/>
              <a:ext cx="2019301" cy="1685925"/>
            </a:xfrm>
            <a:custGeom>
              <a:rect b="b" l="l" r="r" t="t"/>
              <a:pathLst>
                <a:path extrusionOk="0" h="383" w="459">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56" name="Google Shape;956;p44"/>
          <p:cNvGrpSpPr/>
          <p:nvPr/>
        </p:nvGrpSpPr>
        <p:grpSpPr>
          <a:xfrm>
            <a:off x="1779393" y="1550157"/>
            <a:ext cx="443331" cy="445437"/>
            <a:chOff x="1400175" y="1220787"/>
            <a:chExt cx="4473575" cy="4476750"/>
          </a:xfrm>
        </p:grpSpPr>
        <p:sp>
          <p:nvSpPr>
            <p:cNvPr id="957" name="Google Shape;957;p44"/>
            <p:cNvSpPr/>
            <p:nvPr/>
          </p:nvSpPr>
          <p:spPr>
            <a:xfrm>
              <a:off x="1400175" y="3135312"/>
              <a:ext cx="2132011" cy="2562226"/>
            </a:xfrm>
            <a:custGeom>
              <a:rect b="b" l="l" r="r" t="t"/>
              <a:pathLst>
                <a:path extrusionOk="0" h="574" w="478">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58" name="Google Shape;958;p44"/>
            <p:cNvSpPr/>
            <p:nvPr/>
          </p:nvSpPr>
          <p:spPr>
            <a:xfrm>
              <a:off x="3314700" y="3563937"/>
              <a:ext cx="2559050" cy="2133600"/>
            </a:xfrm>
            <a:custGeom>
              <a:rect b="b" l="l" r="r" t="t"/>
              <a:pathLst>
                <a:path extrusionOk="0" h="478" w="574">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59" name="Google Shape;959;p44"/>
            <p:cNvSpPr/>
            <p:nvPr/>
          </p:nvSpPr>
          <p:spPr>
            <a:xfrm>
              <a:off x="3741737" y="1223962"/>
              <a:ext cx="2132011" cy="2559050"/>
            </a:xfrm>
            <a:custGeom>
              <a:rect b="b" l="l" r="r" t="t"/>
              <a:pathLst>
                <a:path extrusionOk="0" h="573" w="478">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60" name="Google Shape;960;p44"/>
            <p:cNvSpPr/>
            <p:nvPr/>
          </p:nvSpPr>
          <p:spPr>
            <a:xfrm>
              <a:off x="1400175" y="1220787"/>
              <a:ext cx="2560637" cy="2133600"/>
            </a:xfrm>
            <a:custGeom>
              <a:rect b="b" l="l" r="r" t="t"/>
              <a:pathLst>
                <a:path extrusionOk="0" h="478" w="574">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61" name="Google Shape;961;p44"/>
          <p:cNvGrpSpPr/>
          <p:nvPr/>
        </p:nvGrpSpPr>
        <p:grpSpPr>
          <a:xfrm>
            <a:off x="1138046" y="1550171"/>
            <a:ext cx="446045" cy="445465"/>
            <a:chOff x="1649412" y="927100"/>
            <a:chExt cx="5011737" cy="5016500"/>
          </a:xfrm>
        </p:grpSpPr>
        <p:sp>
          <p:nvSpPr>
            <p:cNvPr id="962" name="Google Shape;962;p44"/>
            <p:cNvSpPr/>
            <p:nvPr/>
          </p:nvSpPr>
          <p:spPr>
            <a:xfrm>
              <a:off x="2008187" y="4025900"/>
              <a:ext cx="4252913" cy="1917700"/>
            </a:xfrm>
            <a:custGeom>
              <a:rect b="b" l="l" r="r" t="t"/>
              <a:pathLst>
                <a:path extrusionOk="0" h="450" w="999">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63" name="Google Shape;963;p44"/>
            <p:cNvSpPr/>
            <p:nvPr/>
          </p:nvSpPr>
          <p:spPr>
            <a:xfrm>
              <a:off x="4271962" y="931862"/>
              <a:ext cx="2389187" cy="3724276"/>
            </a:xfrm>
            <a:custGeom>
              <a:rect b="b" l="l" r="r" t="t"/>
              <a:pathLst>
                <a:path extrusionOk="0" h="874" w="561">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64" name="Google Shape;964;p44"/>
            <p:cNvSpPr/>
            <p:nvPr/>
          </p:nvSpPr>
          <p:spPr>
            <a:xfrm>
              <a:off x="1649412" y="927100"/>
              <a:ext cx="2870200" cy="3652836"/>
            </a:xfrm>
            <a:custGeom>
              <a:rect b="b" l="l" r="r" t="t"/>
              <a:pathLst>
                <a:path extrusionOk="0" h="857" w="674">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65" name="Google Shape;965;p44"/>
          <p:cNvGrpSpPr/>
          <p:nvPr/>
        </p:nvGrpSpPr>
        <p:grpSpPr>
          <a:xfrm>
            <a:off x="2418397" y="1550424"/>
            <a:ext cx="444870" cy="445286"/>
            <a:chOff x="1301750" y="920750"/>
            <a:chExt cx="5095875" cy="5100637"/>
          </a:xfrm>
        </p:grpSpPr>
        <p:sp>
          <p:nvSpPr>
            <p:cNvPr id="966" name="Google Shape;966;p44"/>
            <p:cNvSpPr/>
            <p:nvPr/>
          </p:nvSpPr>
          <p:spPr>
            <a:xfrm>
              <a:off x="1301750" y="2546350"/>
              <a:ext cx="1801812" cy="2917825"/>
            </a:xfrm>
            <a:custGeom>
              <a:rect b="b" l="l" r="r" t="t"/>
              <a:pathLst>
                <a:path extrusionOk="0" h="655" w="405">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67" name="Google Shape;967;p44"/>
            <p:cNvSpPr/>
            <p:nvPr/>
          </p:nvSpPr>
          <p:spPr>
            <a:xfrm>
              <a:off x="2387600" y="4403725"/>
              <a:ext cx="2865436" cy="1617662"/>
            </a:xfrm>
            <a:custGeom>
              <a:rect b="b" l="l" r="r" t="t"/>
              <a:pathLst>
                <a:path extrusionOk="0" h="363" w="644">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68" name="Google Shape;968;p44"/>
            <p:cNvSpPr/>
            <p:nvPr/>
          </p:nvSpPr>
          <p:spPr>
            <a:xfrm>
              <a:off x="4546600" y="2790825"/>
              <a:ext cx="1851025" cy="2717800"/>
            </a:xfrm>
            <a:custGeom>
              <a:rect b="b" l="l" r="r" t="t"/>
              <a:pathLst>
                <a:path extrusionOk="0" h="610" w="416">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69" name="Google Shape;969;p44"/>
            <p:cNvSpPr/>
            <p:nvPr/>
          </p:nvSpPr>
          <p:spPr>
            <a:xfrm>
              <a:off x="3962400" y="925512"/>
              <a:ext cx="2297112" cy="2333625"/>
            </a:xfrm>
            <a:custGeom>
              <a:rect b="b" l="l" r="r" t="t"/>
              <a:pathLst>
                <a:path extrusionOk="0" h="524" w="516">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0" name="Google Shape;970;p44"/>
            <p:cNvSpPr/>
            <p:nvPr/>
          </p:nvSpPr>
          <p:spPr>
            <a:xfrm>
              <a:off x="1466850" y="920750"/>
              <a:ext cx="2759074" cy="2097087"/>
            </a:xfrm>
            <a:custGeom>
              <a:rect b="b" l="l" r="r" t="t"/>
              <a:pathLst>
                <a:path extrusionOk="0" h="471" w="62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71" name="Google Shape;971;p44"/>
          <p:cNvGrpSpPr/>
          <p:nvPr/>
        </p:nvGrpSpPr>
        <p:grpSpPr>
          <a:xfrm>
            <a:off x="4341570" y="1550333"/>
            <a:ext cx="445621" cy="445591"/>
            <a:chOff x="5732756" y="2682276"/>
            <a:chExt cx="719905" cy="719856"/>
          </a:xfrm>
        </p:grpSpPr>
        <p:sp>
          <p:nvSpPr>
            <p:cNvPr id="972" name="Google Shape;972;p44"/>
            <p:cNvSpPr/>
            <p:nvPr/>
          </p:nvSpPr>
          <p:spPr>
            <a:xfrm>
              <a:off x="5732756" y="2682276"/>
              <a:ext cx="400276" cy="538927"/>
            </a:xfrm>
            <a:custGeom>
              <a:rect b="b" l="l" r="r" t="t"/>
              <a:pathLst>
                <a:path extrusionOk="0" h="902" w="67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3" name="Google Shape;973;p44"/>
            <p:cNvSpPr/>
            <p:nvPr/>
          </p:nvSpPr>
          <p:spPr>
            <a:xfrm>
              <a:off x="6094186" y="2682276"/>
              <a:ext cx="358476" cy="531209"/>
            </a:xfrm>
            <a:custGeom>
              <a:rect b="b" l="l" r="r" t="t"/>
              <a:pathLst>
                <a:path extrusionOk="0" h="889" w="60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4" name="Google Shape;974;p44"/>
            <p:cNvSpPr/>
            <p:nvPr/>
          </p:nvSpPr>
          <p:spPr>
            <a:xfrm>
              <a:off x="5787732" y="3124950"/>
              <a:ext cx="616090" cy="277182"/>
            </a:xfrm>
            <a:custGeom>
              <a:rect b="b" l="l" r="r" t="t"/>
              <a:pathLst>
                <a:path extrusionOk="0" h="464" w="1031">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75" name="Google Shape;975;p44"/>
          <p:cNvGrpSpPr/>
          <p:nvPr/>
        </p:nvGrpSpPr>
        <p:grpSpPr>
          <a:xfrm>
            <a:off x="4982887" y="1550327"/>
            <a:ext cx="445627" cy="445604"/>
            <a:chOff x="6768809" y="2682265"/>
            <a:chExt cx="719915" cy="719877"/>
          </a:xfrm>
        </p:grpSpPr>
        <p:sp>
          <p:nvSpPr>
            <p:cNvPr id="976" name="Google Shape;976;p44"/>
            <p:cNvSpPr/>
            <p:nvPr/>
          </p:nvSpPr>
          <p:spPr>
            <a:xfrm>
              <a:off x="6768809" y="2682954"/>
              <a:ext cx="400157" cy="358101"/>
            </a:xfrm>
            <a:custGeom>
              <a:rect b="b" l="l" r="r" t="t"/>
              <a:pathLst>
                <a:path extrusionOk="0" h="571" w="638">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7" name="Google Shape;977;p44"/>
            <p:cNvSpPr/>
            <p:nvPr/>
          </p:nvSpPr>
          <p:spPr>
            <a:xfrm>
              <a:off x="6768809" y="3002032"/>
              <a:ext cx="358808" cy="400111"/>
            </a:xfrm>
            <a:custGeom>
              <a:rect b="b" l="l" r="r" t="t"/>
              <a:pathLst>
                <a:path extrusionOk="0" h="638" w="572">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8" name="Google Shape;978;p44"/>
            <p:cNvSpPr/>
            <p:nvPr/>
          </p:nvSpPr>
          <p:spPr>
            <a:xfrm>
              <a:off x="7129915" y="2682265"/>
              <a:ext cx="358808" cy="400111"/>
            </a:xfrm>
            <a:custGeom>
              <a:rect b="b" l="l" r="r" t="t"/>
              <a:pathLst>
                <a:path extrusionOk="0" h="638" w="572">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79" name="Google Shape;979;p44"/>
            <p:cNvSpPr/>
            <p:nvPr/>
          </p:nvSpPr>
          <p:spPr>
            <a:xfrm>
              <a:off x="7088567" y="3043581"/>
              <a:ext cx="400157" cy="358561"/>
            </a:xfrm>
            <a:custGeom>
              <a:rect b="b" l="l" r="r" t="t"/>
              <a:pathLst>
                <a:path extrusionOk="0" h="572" w="638">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80" name="Google Shape;980;p44"/>
          <p:cNvGrpSpPr/>
          <p:nvPr/>
        </p:nvGrpSpPr>
        <p:grpSpPr>
          <a:xfrm>
            <a:off x="5624209" y="1550356"/>
            <a:ext cx="445753" cy="445545"/>
            <a:chOff x="7804870" y="2682313"/>
            <a:chExt cx="720118" cy="719782"/>
          </a:xfrm>
        </p:grpSpPr>
        <p:sp>
          <p:nvSpPr>
            <p:cNvPr id="981" name="Google Shape;981;p44"/>
            <p:cNvSpPr/>
            <p:nvPr/>
          </p:nvSpPr>
          <p:spPr>
            <a:xfrm>
              <a:off x="7804870" y="2922841"/>
              <a:ext cx="256443" cy="407568"/>
            </a:xfrm>
            <a:custGeom>
              <a:rect b="b" l="l" r="r" t="t"/>
              <a:pathLst>
                <a:path extrusionOk="0" h="598" w="376">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2" name="Google Shape;982;p44"/>
            <p:cNvSpPr/>
            <p:nvPr/>
          </p:nvSpPr>
          <p:spPr>
            <a:xfrm>
              <a:off x="7823833" y="2682313"/>
              <a:ext cx="377215" cy="304549"/>
            </a:xfrm>
            <a:custGeom>
              <a:rect b="b" l="l" r="r" t="t"/>
              <a:pathLst>
                <a:path extrusionOk="0" h="447" w="553">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3" name="Google Shape;983;p44"/>
            <p:cNvSpPr/>
            <p:nvPr/>
          </p:nvSpPr>
          <p:spPr>
            <a:xfrm>
              <a:off x="8277575" y="2932985"/>
              <a:ext cx="247414" cy="390661"/>
            </a:xfrm>
            <a:custGeom>
              <a:rect b="b" l="l" r="r" t="t"/>
              <a:pathLst>
                <a:path extrusionOk="0" h="573" w="363">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4" name="Google Shape;984;p44"/>
            <p:cNvSpPr/>
            <p:nvPr/>
          </p:nvSpPr>
          <p:spPr>
            <a:xfrm>
              <a:off x="8166284" y="2682313"/>
              <a:ext cx="336357" cy="315595"/>
            </a:xfrm>
            <a:custGeom>
              <a:rect b="b" l="l" r="r" t="t"/>
              <a:pathLst>
                <a:path extrusionOk="0" h="463" w="493">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5" name="Google Shape;985;p44"/>
            <p:cNvSpPr/>
            <p:nvPr/>
          </p:nvSpPr>
          <p:spPr>
            <a:xfrm>
              <a:off x="7965147" y="3183207"/>
              <a:ext cx="408594" cy="218887"/>
            </a:xfrm>
            <a:custGeom>
              <a:rect b="b" l="l" r="r" t="t"/>
              <a:pathLst>
                <a:path extrusionOk="0" h="321" w="599">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86" name="Google Shape;986;p44"/>
          <p:cNvGrpSpPr/>
          <p:nvPr/>
        </p:nvGrpSpPr>
        <p:grpSpPr>
          <a:xfrm>
            <a:off x="6265657" y="1550125"/>
            <a:ext cx="446293" cy="446006"/>
            <a:chOff x="8841135" y="2681940"/>
            <a:chExt cx="720990" cy="720527"/>
          </a:xfrm>
        </p:grpSpPr>
        <p:sp>
          <p:nvSpPr>
            <p:cNvPr id="987" name="Google Shape;987;p44"/>
            <p:cNvSpPr/>
            <p:nvPr/>
          </p:nvSpPr>
          <p:spPr>
            <a:xfrm>
              <a:off x="8841135" y="2874744"/>
              <a:ext cx="210627" cy="348807"/>
            </a:xfrm>
            <a:custGeom>
              <a:rect b="b" l="l" r="r" t="t"/>
              <a:pathLst>
                <a:path extrusionOk="0" h="516" w="312">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8" name="Google Shape;988;p44"/>
            <p:cNvSpPr/>
            <p:nvPr/>
          </p:nvSpPr>
          <p:spPr>
            <a:xfrm>
              <a:off x="8899694" y="3138374"/>
              <a:ext cx="304599" cy="264093"/>
            </a:xfrm>
            <a:custGeom>
              <a:rect b="b" l="l" r="r" t="t"/>
              <a:pathLst>
                <a:path extrusionOk="0" h="391" w="451">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89" name="Google Shape;989;p44"/>
            <p:cNvSpPr/>
            <p:nvPr/>
          </p:nvSpPr>
          <p:spPr>
            <a:xfrm>
              <a:off x="8889742" y="2681940"/>
              <a:ext cx="344871" cy="273814"/>
            </a:xfrm>
            <a:custGeom>
              <a:rect b="b" l="l" r="r" t="t"/>
              <a:pathLst>
                <a:path extrusionOk="0" h="405" w="511">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90" name="Google Shape;990;p44"/>
            <p:cNvSpPr/>
            <p:nvPr/>
          </p:nvSpPr>
          <p:spPr>
            <a:xfrm>
              <a:off x="9198969" y="2681940"/>
              <a:ext cx="304599" cy="264325"/>
            </a:xfrm>
            <a:custGeom>
              <a:rect b="b" l="l" r="r" t="t"/>
              <a:pathLst>
                <a:path extrusionOk="0" h="391" w="451">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91" name="Google Shape;991;p44"/>
            <p:cNvSpPr/>
            <p:nvPr/>
          </p:nvSpPr>
          <p:spPr>
            <a:xfrm>
              <a:off x="9351499" y="2861088"/>
              <a:ext cx="210627" cy="348807"/>
            </a:xfrm>
            <a:custGeom>
              <a:rect b="b" l="l" r="r" t="t"/>
              <a:pathLst>
                <a:path extrusionOk="0" h="516" w="312">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92" name="Google Shape;992;p44"/>
            <p:cNvSpPr/>
            <p:nvPr/>
          </p:nvSpPr>
          <p:spPr>
            <a:xfrm>
              <a:off x="9168648" y="3128885"/>
              <a:ext cx="344871" cy="273120"/>
            </a:xfrm>
            <a:custGeom>
              <a:rect b="b" l="l" r="r" t="t"/>
              <a:pathLst>
                <a:path extrusionOk="0" h="404" w="511">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93" name="Google Shape;993;p44"/>
          <p:cNvGrpSpPr/>
          <p:nvPr/>
        </p:nvGrpSpPr>
        <p:grpSpPr>
          <a:xfrm>
            <a:off x="3699655" y="1550057"/>
            <a:ext cx="445260" cy="445260"/>
            <a:chOff x="4103687" y="1439862"/>
            <a:chExt cx="3986212" cy="3986211"/>
          </a:xfrm>
        </p:grpSpPr>
        <p:sp>
          <p:nvSpPr>
            <p:cNvPr id="994" name="Google Shape;994;p44"/>
            <p:cNvSpPr/>
            <p:nvPr/>
          </p:nvSpPr>
          <p:spPr>
            <a:xfrm>
              <a:off x="4103687" y="1439862"/>
              <a:ext cx="2254250" cy="3986211"/>
            </a:xfrm>
            <a:custGeom>
              <a:rect b="b" l="l" r="r" t="t"/>
              <a:pathLst>
                <a:path extrusionOk="0" h="887" w="502">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95" name="Google Shape;995;p44"/>
            <p:cNvSpPr/>
            <p:nvPr/>
          </p:nvSpPr>
          <p:spPr>
            <a:xfrm>
              <a:off x="5837237" y="1439862"/>
              <a:ext cx="2252662" cy="3986211"/>
            </a:xfrm>
            <a:custGeom>
              <a:rect b="b" l="l" r="r" t="t"/>
              <a:pathLst>
                <a:path extrusionOk="0" h="887" w="502">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996" name="Google Shape;996;p44"/>
          <p:cNvGrpSpPr/>
          <p:nvPr/>
        </p:nvGrpSpPr>
        <p:grpSpPr>
          <a:xfrm>
            <a:off x="6907645" y="1550361"/>
            <a:ext cx="445803" cy="445535"/>
            <a:chOff x="9878272" y="2682320"/>
            <a:chExt cx="720199" cy="719767"/>
          </a:xfrm>
        </p:grpSpPr>
        <p:sp>
          <p:nvSpPr>
            <p:cNvPr id="997" name="Google Shape;997;p44"/>
            <p:cNvSpPr/>
            <p:nvPr/>
          </p:nvSpPr>
          <p:spPr>
            <a:xfrm>
              <a:off x="10056560" y="2963533"/>
              <a:ext cx="541911" cy="438554"/>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98" name="Google Shape;998;p44"/>
            <p:cNvSpPr/>
            <p:nvPr/>
          </p:nvSpPr>
          <p:spPr>
            <a:xfrm>
              <a:off x="9878272" y="2791266"/>
              <a:ext cx="459066" cy="594405"/>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999" name="Google Shape;999;p44"/>
            <p:cNvSpPr/>
            <p:nvPr/>
          </p:nvSpPr>
          <p:spPr>
            <a:xfrm>
              <a:off x="9994853" y="2682320"/>
              <a:ext cx="583546"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000" name="Google Shape;1000;p44"/>
          <p:cNvGrpSpPr/>
          <p:nvPr/>
        </p:nvGrpSpPr>
        <p:grpSpPr>
          <a:xfrm>
            <a:off x="7549143" y="1550278"/>
            <a:ext cx="445700" cy="445701"/>
            <a:chOff x="10914618" y="2682187"/>
            <a:chExt cx="720033" cy="720033"/>
          </a:xfrm>
        </p:grpSpPr>
        <p:sp>
          <p:nvSpPr>
            <p:cNvPr id="1001" name="Google Shape;1001;p44"/>
            <p:cNvSpPr/>
            <p:nvPr/>
          </p:nvSpPr>
          <p:spPr>
            <a:xfrm>
              <a:off x="11401733" y="2955582"/>
              <a:ext cx="229448" cy="412406"/>
            </a:xfrm>
            <a:custGeom>
              <a:rect b="b" l="l" r="r" t="t"/>
              <a:pathLst>
                <a:path extrusionOk="0" h="602" w="335">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2" name="Google Shape;1002;p44"/>
            <p:cNvSpPr/>
            <p:nvPr/>
          </p:nvSpPr>
          <p:spPr>
            <a:xfrm>
              <a:off x="10914618" y="3012482"/>
              <a:ext cx="370771" cy="315723"/>
            </a:xfrm>
            <a:custGeom>
              <a:rect b="b" l="l" r="r" t="t"/>
              <a:pathLst>
                <a:path extrusionOk="0" h="461" w="542">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3" name="Google Shape;1003;p44"/>
            <p:cNvSpPr/>
            <p:nvPr/>
          </p:nvSpPr>
          <p:spPr>
            <a:xfrm>
              <a:off x="11136202" y="2682187"/>
              <a:ext cx="343016" cy="292593"/>
            </a:xfrm>
            <a:custGeom>
              <a:rect b="b" l="l" r="r" t="t"/>
              <a:pathLst>
                <a:path extrusionOk="0" h="427" w="501">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4" name="Google Shape;1004;p44"/>
            <p:cNvSpPr/>
            <p:nvPr/>
          </p:nvSpPr>
          <p:spPr>
            <a:xfrm>
              <a:off x="10917856" y="2716419"/>
              <a:ext cx="230142" cy="411712"/>
            </a:xfrm>
            <a:custGeom>
              <a:rect b="b" l="l" r="r" t="t"/>
              <a:pathLst>
                <a:path extrusionOk="0" h="601" w="336">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5" name="Google Shape;1005;p44"/>
            <p:cNvSpPr/>
            <p:nvPr/>
          </p:nvSpPr>
          <p:spPr>
            <a:xfrm>
              <a:off x="11069819" y="3108934"/>
              <a:ext cx="343016" cy="293287"/>
            </a:xfrm>
            <a:custGeom>
              <a:rect b="b" l="l" r="r" t="t"/>
              <a:pathLst>
                <a:path extrusionOk="0" h="428" w="501">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6" name="Google Shape;1006;p44"/>
            <p:cNvSpPr/>
            <p:nvPr/>
          </p:nvSpPr>
          <p:spPr>
            <a:xfrm>
              <a:off x="11263647" y="2756203"/>
              <a:ext cx="371003" cy="315723"/>
            </a:xfrm>
            <a:custGeom>
              <a:rect b="b" l="l" r="r" t="t"/>
              <a:pathLst>
                <a:path extrusionOk="0" h="461" w="542">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007" name="Google Shape;1007;p44"/>
          <p:cNvGrpSpPr/>
          <p:nvPr/>
        </p:nvGrpSpPr>
        <p:grpSpPr>
          <a:xfrm>
            <a:off x="1772664" y="843057"/>
            <a:ext cx="361521" cy="445816"/>
            <a:chOff x="1582665" y="1011072"/>
            <a:chExt cx="584040" cy="720220"/>
          </a:xfrm>
        </p:grpSpPr>
        <p:sp>
          <p:nvSpPr>
            <p:cNvPr id="1008" name="Google Shape;1008;p44"/>
            <p:cNvSpPr/>
            <p:nvPr/>
          </p:nvSpPr>
          <p:spPr>
            <a:xfrm>
              <a:off x="1638485" y="1571653"/>
              <a:ext cx="449564" cy="159640"/>
            </a:xfrm>
            <a:custGeom>
              <a:rect b="b" l="l" r="r" t="t"/>
              <a:pathLst>
                <a:path extrusionOk="0" h="273" w="767">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09" name="Google Shape;1009;p44"/>
            <p:cNvSpPr/>
            <p:nvPr/>
          </p:nvSpPr>
          <p:spPr>
            <a:xfrm>
              <a:off x="1590507" y="1435245"/>
              <a:ext cx="515072" cy="136407"/>
            </a:xfrm>
            <a:custGeom>
              <a:rect b="b" l="l" r="r" t="t"/>
              <a:pathLst>
                <a:path extrusionOk="0" h="233" w="879">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10" name="Google Shape;1010;p44"/>
            <p:cNvSpPr/>
            <p:nvPr/>
          </p:nvSpPr>
          <p:spPr>
            <a:xfrm>
              <a:off x="1582665" y="1299068"/>
              <a:ext cx="576890" cy="136177"/>
            </a:xfrm>
            <a:custGeom>
              <a:rect b="b" l="l" r="r" t="t"/>
              <a:pathLst>
                <a:path extrusionOk="0" h="233" w="984">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11" name="Google Shape;1011;p44"/>
            <p:cNvSpPr/>
            <p:nvPr/>
          </p:nvSpPr>
          <p:spPr>
            <a:xfrm>
              <a:off x="1665934" y="1011072"/>
              <a:ext cx="484393" cy="151589"/>
            </a:xfrm>
            <a:custGeom>
              <a:rect b="b" l="l" r="r" t="t"/>
              <a:pathLst>
                <a:path extrusionOk="0" h="259" w="826">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12" name="Google Shape;1012;p44"/>
            <p:cNvSpPr/>
            <p:nvPr/>
          </p:nvSpPr>
          <p:spPr>
            <a:xfrm>
              <a:off x="1639639" y="1162661"/>
              <a:ext cx="527066" cy="136407"/>
            </a:xfrm>
            <a:custGeom>
              <a:rect b="b" l="l" r="r" t="t"/>
              <a:pathLst>
                <a:path extrusionOk="0" h="233" w="899">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013" name="Google Shape;1013;p44"/>
          <p:cNvGrpSpPr/>
          <p:nvPr/>
        </p:nvGrpSpPr>
        <p:grpSpPr>
          <a:xfrm>
            <a:off x="2374048" y="843078"/>
            <a:ext cx="379481" cy="445796"/>
            <a:chOff x="2554206" y="1011105"/>
            <a:chExt cx="613055" cy="720187"/>
          </a:xfrm>
        </p:grpSpPr>
        <p:sp>
          <p:nvSpPr>
            <p:cNvPr id="1014" name="Google Shape;1014;p44"/>
            <p:cNvSpPr/>
            <p:nvPr/>
          </p:nvSpPr>
          <p:spPr>
            <a:xfrm flipH="1">
              <a:off x="2721847" y="1011105"/>
              <a:ext cx="445414" cy="388012"/>
            </a:xfrm>
            <a:custGeom>
              <a:rect b="b" l="l" r="r" t="t"/>
              <a:pathLst>
                <a:path extrusionOk="0" h="771" w="885">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15" name="Google Shape;1015;p44"/>
            <p:cNvSpPr/>
            <p:nvPr/>
          </p:nvSpPr>
          <p:spPr>
            <a:xfrm flipH="1">
              <a:off x="2554206" y="1072424"/>
              <a:ext cx="329184" cy="568718"/>
            </a:xfrm>
            <a:custGeom>
              <a:rect b="b" l="l" r="r" t="t"/>
              <a:pathLst>
                <a:path extrusionOk="0" h="1130" w="654">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16" name="Google Shape;1016;p44"/>
            <p:cNvSpPr/>
            <p:nvPr/>
          </p:nvSpPr>
          <p:spPr>
            <a:xfrm flipH="1">
              <a:off x="2750903" y="1372925"/>
              <a:ext cx="354381" cy="358367"/>
            </a:xfrm>
            <a:custGeom>
              <a:rect b="b" l="l" r="r" t="t"/>
              <a:pathLst>
                <a:path extrusionOk="0" h="712" w="704">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017" name="Google Shape;1017;p44"/>
          <p:cNvGrpSpPr/>
          <p:nvPr/>
        </p:nvGrpSpPr>
        <p:grpSpPr>
          <a:xfrm>
            <a:off x="6922223" y="797418"/>
            <a:ext cx="460705" cy="491455"/>
            <a:chOff x="9901824" y="937343"/>
            <a:chExt cx="744273" cy="793950"/>
          </a:xfrm>
        </p:grpSpPr>
        <p:grpSp>
          <p:nvGrpSpPr>
            <p:cNvPr id="1018" name="Google Shape;1018;p44"/>
            <p:cNvGrpSpPr/>
            <p:nvPr/>
          </p:nvGrpSpPr>
          <p:grpSpPr>
            <a:xfrm>
              <a:off x="9901824" y="937343"/>
              <a:ext cx="744273" cy="793950"/>
              <a:chOff x="9901824" y="937343"/>
              <a:chExt cx="744273" cy="793950"/>
            </a:xfrm>
          </p:grpSpPr>
          <p:sp>
            <p:nvSpPr>
              <p:cNvPr id="1019" name="Google Shape;1019;p44"/>
              <p:cNvSpPr/>
              <p:nvPr/>
            </p:nvSpPr>
            <p:spPr>
              <a:xfrm>
                <a:off x="10463799" y="1043794"/>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0" name="Google Shape;1020;p44"/>
              <p:cNvSpPr/>
              <p:nvPr/>
            </p:nvSpPr>
            <p:spPr>
              <a:xfrm>
                <a:off x="10546077" y="1303491"/>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1" name="Google Shape;1021;p44"/>
              <p:cNvSpPr/>
              <p:nvPr/>
            </p:nvSpPr>
            <p:spPr>
              <a:xfrm>
                <a:off x="10463799" y="1499539"/>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2" name="Google Shape;1022;p44"/>
              <p:cNvSpPr/>
              <p:nvPr/>
            </p:nvSpPr>
            <p:spPr>
              <a:xfrm>
                <a:off x="10008275" y="1500204"/>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3" name="Google Shape;1023;p44"/>
              <p:cNvSpPr/>
              <p:nvPr/>
            </p:nvSpPr>
            <p:spPr>
              <a:xfrm>
                <a:off x="9901824" y="1303934"/>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4" name="Google Shape;1024;p44"/>
              <p:cNvSpPr/>
              <p:nvPr/>
            </p:nvSpPr>
            <p:spPr>
              <a:xfrm>
                <a:off x="10008275" y="1044237"/>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5" name="Google Shape;1025;p44"/>
              <p:cNvSpPr/>
              <p:nvPr/>
            </p:nvSpPr>
            <p:spPr>
              <a:xfrm>
                <a:off x="10267751" y="937343"/>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6" name="Google Shape;1026;p44"/>
              <p:cNvSpPr/>
              <p:nvPr/>
            </p:nvSpPr>
            <p:spPr>
              <a:xfrm>
                <a:off x="10183698" y="1629498"/>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7" name="Google Shape;1027;p44"/>
              <p:cNvSpPr/>
              <p:nvPr/>
            </p:nvSpPr>
            <p:spPr>
              <a:xfrm>
                <a:off x="10188356" y="1667865"/>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28" name="Google Shape;1028;p44"/>
              <p:cNvSpPr/>
              <p:nvPr/>
            </p:nvSpPr>
            <p:spPr>
              <a:xfrm>
                <a:off x="10212751" y="1705567"/>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1029" name="Google Shape;1029;p44"/>
            <p:cNvSpPr/>
            <p:nvPr/>
          </p:nvSpPr>
          <p:spPr>
            <a:xfrm>
              <a:off x="10047751" y="1220548"/>
              <a:ext cx="217117" cy="205362"/>
            </a:xfrm>
            <a:custGeom>
              <a:rect b="b" l="l" r="r" t="t"/>
              <a:pathLst>
                <a:path extrusionOk="0" h="359" w="38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30" name="Google Shape;1030;p44"/>
            <p:cNvSpPr/>
            <p:nvPr/>
          </p:nvSpPr>
          <p:spPr>
            <a:xfrm>
              <a:off x="10063053" y="1080830"/>
              <a:ext cx="205806" cy="250604"/>
            </a:xfrm>
            <a:custGeom>
              <a:rect b="b" l="l" r="r" t="t"/>
              <a:pathLst>
                <a:path extrusionOk="0" h="438" w="36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31" name="Google Shape;1031;p44"/>
            <p:cNvSpPr/>
            <p:nvPr/>
          </p:nvSpPr>
          <p:spPr>
            <a:xfrm>
              <a:off x="10276400" y="1080830"/>
              <a:ext cx="208024" cy="250604"/>
            </a:xfrm>
            <a:custGeom>
              <a:rect b="b" l="l" r="r" t="t"/>
              <a:pathLst>
                <a:path extrusionOk="0" h="438" w="364">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32" name="Google Shape;1032;p44"/>
            <p:cNvSpPr/>
            <p:nvPr/>
          </p:nvSpPr>
          <p:spPr>
            <a:xfrm>
              <a:off x="10280392" y="1218773"/>
              <a:ext cx="219334" cy="208689"/>
            </a:xfrm>
            <a:custGeom>
              <a:rect b="b" l="l" r="r" t="t"/>
              <a:pathLst>
                <a:path extrusionOk="0" h="365" w="384">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33" name="Google Shape;1033;p44"/>
            <p:cNvSpPr/>
            <p:nvPr/>
          </p:nvSpPr>
          <p:spPr>
            <a:xfrm>
              <a:off x="10116279" y="1345184"/>
              <a:ext cx="152580" cy="267681"/>
            </a:xfrm>
            <a:custGeom>
              <a:rect b="b" l="l" r="r" t="t"/>
              <a:pathLst>
                <a:path extrusionOk="0" h="468" w="267">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34" name="Google Shape;1034;p44"/>
            <p:cNvSpPr/>
            <p:nvPr/>
          </p:nvSpPr>
          <p:spPr>
            <a:xfrm>
              <a:off x="10276400" y="1345184"/>
              <a:ext cx="154798" cy="267681"/>
            </a:xfrm>
            <a:custGeom>
              <a:rect b="b" l="l" r="r" t="t"/>
              <a:pathLst>
                <a:path extrusionOk="0" h="468" w="271">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035" name="Google Shape;1035;p44"/>
          <p:cNvGrpSpPr/>
          <p:nvPr/>
        </p:nvGrpSpPr>
        <p:grpSpPr>
          <a:xfrm>
            <a:off x="2993392" y="843244"/>
            <a:ext cx="369868" cy="445629"/>
            <a:chOff x="3554761" y="1011374"/>
            <a:chExt cx="597525" cy="719918"/>
          </a:xfrm>
        </p:grpSpPr>
        <p:sp>
          <p:nvSpPr>
            <p:cNvPr id="1036" name="Google Shape;1036;p44"/>
            <p:cNvSpPr/>
            <p:nvPr/>
          </p:nvSpPr>
          <p:spPr>
            <a:xfrm>
              <a:off x="3615879" y="1376596"/>
              <a:ext cx="441685" cy="354696"/>
            </a:xfrm>
            <a:custGeom>
              <a:rect b="b" l="l" r="r" t="t"/>
              <a:pathLst>
                <a:path extrusionOk="0" h="638" w="797">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37" name="Google Shape;1037;p44"/>
            <p:cNvSpPr/>
            <p:nvPr/>
          </p:nvSpPr>
          <p:spPr>
            <a:xfrm>
              <a:off x="3554761" y="1164199"/>
              <a:ext cx="288366" cy="430478"/>
            </a:xfrm>
            <a:custGeom>
              <a:rect b="b" l="l" r="r" t="t"/>
              <a:pathLst>
                <a:path extrusionOk="0" h="774" w="52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38" name="Google Shape;1038;p44"/>
            <p:cNvSpPr/>
            <p:nvPr/>
          </p:nvSpPr>
          <p:spPr>
            <a:xfrm>
              <a:off x="3860350" y="1126940"/>
              <a:ext cx="291937" cy="427110"/>
            </a:xfrm>
            <a:custGeom>
              <a:rect b="b" l="l" r="r" t="t"/>
              <a:pathLst>
                <a:path extrusionOk="0" h="768" w="527">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39" name="Google Shape;1039;p44"/>
            <p:cNvSpPr/>
            <p:nvPr/>
          </p:nvSpPr>
          <p:spPr>
            <a:xfrm>
              <a:off x="3644023" y="1011374"/>
              <a:ext cx="449665" cy="347961"/>
            </a:xfrm>
            <a:custGeom>
              <a:rect b="b" l="l" r="r" t="t"/>
              <a:pathLst>
                <a:path extrusionOk="0" h="626" w="811">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040" name="Google Shape;1040;p44"/>
          <p:cNvGrpSpPr/>
          <p:nvPr/>
        </p:nvGrpSpPr>
        <p:grpSpPr>
          <a:xfrm>
            <a:off x="3603122" y="843032"/>
            <a:ext cx="370755" cy="445841"/>
            <a:chOff x="4539787" y="1011032"/>
            <a:chExt cx="598958" cy="720261"/>
          </a:xfrm>
        </p:grpSpPr>
        <p:sp>
          <p:nvSpPr>
            <p:cNvPr id="1041" name="Google Shape;1041;p44"/>
            <p:cNvSpPr/>
            <p:nvPr/>
          </p:nvSpPr>
          <p:spPr>
            <a:xfrm>
              <a:off x="4849480" y="1011032"/>
              <a:ext cx="289264" cy="340491"/>
            </a:xfrm>
            <a:custGeom>
              <a:rect b="b" l="l" r="r" t="t"/>
              <a:pathLst>
                <a:path extrusionOk="0" h="610" w="518">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42" name="Google Shape;1042;p44"/>
            <p:cNvSpPr/>
            <p:nvPr/>
          </p:nvSpPr>
          <p:spPr>
            <a:xfrm>
              <a:off x="4599335" y="1012768"/>
              <a:ext cx="277094" cy="339188"/>
            </a:xfrm>
            <a:custGeom>
              <a:rect b="b" l="l" r="r" t="t"/>
              <a:pathLst>
                <a:path extrusionOk="0" h="608" w="496">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43" name="Google Shape;1043;p44"/>
            <p:cNvSpPr/>
            <p:nvPr/>
          </p:nvSpPr>
          <p:spPr>
            <a:xfrm>
              <a:off x="4539787" y="1276220"/>
              <a:ext cx="295350" cy="349606"/>
            </a:xfrm>
            <a:custGeom>
              <a:rect b="b" l="l" r="r" t="t"/>
              <a:pathLst>
                <a:path extrusionOk="0" h="627" w="529">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44" name="Google Shape;1044;p44"/>
            <p:cNvSpPr/>
            <p:nvPr/>
          </p:nvSpPr>
          <p:spPr>
            <a:xfrm>
              <a:off x="4854479" y="1272314"/>
              <a:ext cx="277529" cy="353078"/>
            </a:xfrm>
            <a:custGeom>
              <a:rect b="b" l="l" r="r" t="t"/>
              <a:pathLst>
                <a:path extrusionOk="0" h="633" w="497">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45" name="Google Shape;1045;p44"/>
            <p:cNvSpPr/>
            <p:nvPr/>
          </p:nvSpPr>
          <p:spPr>
            <a:xfrm>
              <a:off x="4661491" y="1370403"/>
              <a:ext cx="388584" cy="360890"/>
            </a:xfrm>
            <a:custGeom>
              <a:rect b="b" l="l" r="r" t="t"/>
              <a:pathLst>
                <a:path extrusionOk="0" h="647" w="696">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046" name="Google Shape;1046;p44"/>
          <p:cNvGrpSpPr/>
          <p:nvPr/>
        </p:nvGrpSpPr>
        <p:grpSpPr>
          <a:xfrm>
            <a:off x="4213740" y="843140"/>
            <a:ext cx="366917" cy="445733"/>
            <a:chOff x="5526246" y="1011207"/>
            <a:chExt cx="592758" cy="720086"/>
          </a:xfrm>
        </p:grpSpPr>
        <p:sp>
          <p:nvSpPr>
            <p:cNvPr id="1047" name="Google Shape;1047;p44"/>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48" name="Google Shape;1048;p44"/>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49" name="Google Shape;1049;p44"/>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0" name="Google Shape;1050;p44"/>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1" name="Google Shape;1051;p44"/>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2" name="Google Shape;1052;p44"/>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053" name="Google Shape;1053;p44"/>
          <p:cNvGrpSpPr/>
          <p:nvPr/>
        </p:nvGrpSpPr>
        <p:grpSpPr>
          <a:xfrm>
            <a:off x="1168508" y="843134"/>
            <a:ext cx="364294" cy="445740"/>
            <a:chOff x="606645" y="1011196"/>
            <a:chExt cx="588520" cy="720096"/>
          </a:xfrm>
        </p:grpSpPr>
        <p:sp>
          <p:nvSpPr>
            <p:cNvPr id="1054" name="Google Shape;1054;p44"/>
            <p:cNvSpPr/>
            <p:nvPr/>
          </p:nvSpPr>
          <p:spPr>
            <a:xfrm>
              <a:off x="659316" y="1517469"/>
              <a:ext cx="456722" cy="213824"/>
            </a:xfrm>
            <a:custGeom>
              <a:rect b="b" l="l" r="r" t="t"/>
              <a:pathLst>
                <a:path extrusionOk="0" h="358" w="763">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5" name="Google Shape;1055;p44"/>
            <p:cNvSpPr/>
            <p:nvPr/>
          </p:nvSpPr>
          <p:spPr>
            <a:xfrm>
              <a:off x="606645" y="1354464"/>
              <a:ext cx="561583" cy="154615"/>
            </a:xfrm>
            <a:custGeom>
              <a:rect b="b" l="l" r="r" t="t"/>
              <a:pathLst>
                <a:path extrusionOk="0" h="259" w="938">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6" name="Google Shape;1056;p44"/>
            <p:cNvSpPr/>
            <p:nvPr/>
          </p:nvSpPr>
          <p:spPr>
            <a:xfrm>
              <a:off x="661721" y="1191460"/>
              <a:ext cx="533444" cy="154135"/>
            </a:xfrm>
            <a:custGeom>
              <a:rect b="b" l="l" r="r" t="t"/>
              <a:pathLst>
                <a:path extrusionOk="0" h="258" w="891">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57" name="Google Shape;1057;p44"/>
            <p:cNvSpPr/>
            <p:nvPr/>
          </p:nvSpPr>
          <p:spPr>
            <a:xfrm>
              <a:off x="683367" y="1011196"/>
              <a:ext cx="497368" cy="171394"/>
            </a:xfrm>
            <a:custGeom>
              <a:rect b="b" l="l" r="r" t="t"/>
              <a:pathLst>
                <a:path extrusionOk="0" h="287" w="831">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058" name="Google Shape;1058;p44"/>
          <p:cNvGrpSpPr/>
          <p:nvPr/>
        </p:nvGrpSpPr>
        <p:grpSpPr>
          <a:xfrm>
            <a:off x="7622791" y="843111"/>
            <a:ext cx="298405" cy="445762"/>
            <a:chOff x="11033597" y="1011159"/>
            <a:chExt cx="482075" cy="720133"/>
          </a:xfrm>
        </p:grpSpPr>
        <p:sp>
          <p:nvSpPr>
            <p:cNvPr id="1059" name="Google Shape;1059;p44"/>
            <p:cNvSpPr/>
            <p:nvPr/>
          </p:nvSpPr>
          <p:spPr>
            <a:xfrm>
              <a:off x="11033597" y="1414369"/>
              <a:ext cx="482075" cy="151349"/>
            </a:xfrm>
            <a:custGeom>
              <a:rect b="b" l="l" r="r" t="t"/>
              <a:pathLst>
                <a:path extrusionOk="0" h="227" w="724">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060" name="Google Shape;1060;p44"/>
            <p:cNvSpPr/>
            <p:nvPr/>
          </p:nvSpPr>
          <p:spPr>
            <a:xfrm>
              <a:off x="11142821" y="1011159"/>
              <a:ext cx="263627" cy="229006"/>
            </a:xfrm>
            <a:custGeom>
              <a:rect b="b" l="l" r="r" t="t"/>
              <a:pathLst>
                <a:path extrusionOk="0" h="343" w="396">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061" name="Google Shape;1061;p44"/>
            <p:cNvSpPr/>
            <p:nvPr/>
          </p:nvSpPr>
          <p:spPr>
            <a:xfrm>
              <a:off x="11052228" y="1576445"/>
              <a:ext cx="444813" cy="154847"/>
            </a:xfrm>
            <a:custGeom>
              <a:rect b="b" l="l" r="r" t="t"/>
              <a:pathLst>
                <a:path extrusionOk="0" h="232" w="668">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062" name="Google Shape;1062;p44"/>
            <p:cNvSpPr/>
            <p:nvPr/>
          </p:nvSpPr>
          <p:spPr>
            <a:xfrm>
              <a:off x="11051762" y="1251592"/>
              <a:ext cx="446676" cy="151349"/>
            </a:xfrm>
            <a:custGeom>
              <a:rect b="b" l="l" r="r" t="t"/>
              <a:pathLst>
                <a:path extrusionOk="0" h="227" w="671">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063" name="Google Shape;1063;p44"/>
          <p:cNvGrpSpPr/>
          <p:nvPr/>
        </p:nvGrpSpPr>
        <p:grpSpPr>
          <a:xfrm>
            <a:off x="6221656" y="797418"/>
            <a:ext cx="460705" cy="491455"/>
            <a:chOff x="8770051" y="937343"/>
            <a:chExt cx="744273" cy="793950"/>
          </a:xfrm>
        </p:grpSpPr>
        <p:sp>
          <p:nvSpPr>
            <p:cNvPr id="1064" name="Google Shape;1064;p44"/>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65" name="Google Shape;1065;p44"/>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66" name="Google Shape;1066;p44"/>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67" name="Google Shape;1067;p44"/>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68" name="Google Shape;1068;p44"/>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069" name="Google Shape;1069;p44"/>
            <p:cNvGrpSpPr/>
            <p:nvPr/>
          </p:nvGrpSpPr>
          <p:grpSpPr>
            <a:xfrm>
              <a:off x="8770051" y="937343"/>
              <a:ext cx="744273" cy="793950"/>
              <a:chOff x="6565437" y="1588001"/>
              <a:chExt cx="744273" cy="793950"/>
            </a:xfrm>
          </p:grpSpPr>
          <p:sp>
            <p:nvSpPr>
              <p:cNvPr id="1070" name="Google Shape;1070;p44"/>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71" name="Google Shape;1071;p44"/>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72" name="Google Shape;1072;p44"/>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73" name="Google Shape;1073;p44"/>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74" name="Google Shape;1074;p44"/>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75" name="Google Shape;1075;p44"/>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76" name="Google Shape;1076;p44"/>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77" name="Google Shape;1077;p44"/>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78" name="Google Shape;1078;p44"/>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79" name="Google Shape;1079;p44"/>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080" name="Google Shape;1080;p44"/>
          <p:cNvGrpSpPr/>
          <p:nvPr/>
        </p:nvGrpSpPr>
        <p:grpSpPr>
          <a:xfrm>
            <a:off x="4820520" y="797418"/>
            <a:ext cx="460705" cy="491455"/>
            <a:chOff x="6506504" y="937343"/>
            <a:chExt cx="744273" cy="793950"/>
          </a:xfrm>
        </p:grpSpPr>
        <p:sp>
          <p:nvSpPr>
            <p:cNvPr id="1081" name="Google Shape;1081;p44"/>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82" name="Google Shape;1082;p44"/>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83" name="Google Shape;1083;p44"/>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084" name="Google Shape;1084;p44"/>
            <p:cNvGrpSpPr/>
            <p:nvPr/>
          </p:nvGrpSpPr>
          <p:grpSpPr>
            <a:xfrm>
              <a:off x="6506504" y="937343"/>
              <a:ext cx="744273" cy="793950"/>
              <a:chOff x="6565437" y="1588001"/>
              <a:chExt cx="744273" cy="793950"/>
            </a:xfrm>
          </p:grpSpPr>
          <p:sp>
            <p:nvSpPr>
              <p:cNvPr id="1085" name="Google Shape;1085;p44"/>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6" name="Google Shape;1086;p44"/>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7" name="Google Shape;1087;p44"/>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8" name="Google Shape;1088;p44"/>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9" name="Google Shape;1089;p44"/>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90" name="Google Shape;1090;p44"/>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91" name="Google Shape;1091;p44"/>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92" name="Google Shape;1092;p44"/>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93" name="Google Shape;1093;p44"/>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94" name="Google Shape;1094;p44"/>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095" name="Google Shape;1095;p44"/>
          <p:cNvGrpSpPr/>
          <p:nvPr/>
        </p:nvGrpSpPr>
        <p:grpSpPr>
          <a:xfrm>
            <a:off x="5521088" y="797418"/>
            <a:ext cx="460705" cy="491455"/>
            <a:chOff x="7638277" y="937343"/>
            <a:chExt cx="744273" cy="793950"/>
          </a:xfrm>
        </p:grpSpPr>
        <p:sp>
          <p:nvSpPr>
            <p:cNvPr id="1096" name="Google Shape;1096;p44"/>
            <p:cNvSpPr/>
            <p:nvPr/>
          </p:nvSpPr>
          <p:spPr>
            <a:xfrm>
              <a:off x="8012931" y="1079385"/>
              <a:ext cx="217151" cy="253479"/>
            </a:xfrm>
            <a:custGeom>
              <a:rect b="b" l="l" r="r" t="t"/>
              <a:pathLst>
                <a:path extrusionOk="0" h="1267396" w="1085755">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97" name="Google Shape;1097;p44"/>
            <p:cNvSpPr/>
            <p:nvPr/>
          </p:nvSpPr>
          <p:spPr>
            <a:xfrm>
              <a:off x="7789628" y="1079436"/>
              <a:ext cx="214318" cy="253428"/>
            </a:xfrm>
            <a:custGeom>
              <a:rect b="b" l="l" r="r" t="t"/>
              <a:pathLst>
                <a:path extrusionOk="0" h="1267142" w="1071591">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98" name="Google Shape;1098;p44"/>
            <p:cNvSpPr/>
            <p:nvPr/>
          </p:nvSpPr>
          <p:spPr>
            <a:xfrm>
              <a:off x="8012931" y="1341261"/>
              <a:ext cx="202133" cy="270446"/>
            </a:xfrm>
            <a:custGeom>
              <a:rect b="b" l="l" r="r" t="t"/>
              <a:pathLst>
                <a:path extrusionOk="0" h="1352232" w="1010666">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099" name="Google Shape;1099;p44"/>
            <p:cNvSpPr/>
            <p:nvPr/>
          </p:nvSpPr>
          <p:spPr>
            <a:xfrm>
              <a:off x="7804733" y="1341261"/>
              <a:ext cx="199288" cy="270439"/>
            </a:xfrm>
            <a:custGeom>
              <a:rect b="b" l="l" r="r" t="t"/>
              <a:pathLst>
                <a:path extrusionOk="0" h="1352197" w="996442">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100" name="Google Shape;1100;p44"/>
            <p:cNvGrpSpPr/>
            <p:nvPr/>
          </p:nvGrpSpPr>
          <p:grpSpPr>
            <a:xfrm>
              <a:off x="7638277" y="937343"/>
              <a:ext cx="744273" cy="793950"/>
              <a:chOff x="6565437" y="1588001"/>
              <a:chExt cx="744273" cy="793950"/>
            </a:xfrm>
          </p:grpSpPr>
          <p:sp>
            <p:nvSpPr>
              <p:cNvPr id="1101" name="Google Shape;1101;p44"/>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2" name="Google Shape;1102;p44"/>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3" name="Google Shape;1103;p44"/>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4" name="Google Shape;1104;p44"/>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5" name="Google Shape;1105;p44"/>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6" name="Google Shape;1106;p44"/>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7" name="Google Shape;1107;p44"/>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8" name="Google Shape;1108;p44"/>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09" name="Google Shape;1109;p44"/>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0" name="Google Shape;1110;p44"/>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111" name="Google Shape;1111;p44"/>
          <p:cNvGrpSpPr/>
          <p:nvPr/>
        </p:nvGrpSpPr>
        <p:grpSpPr>
          <a:xfrm>
            <a:off x="3061198" y="2986973"/>
            <a:ext cx="445779" cy="400764"/>
            <a:chOff x="3778727" y="4460423"/>
            <a:chExt cx="720160" cy="647438"/>
          </a:xfrm>
        </p:grpSpPr>
        <p:sp>
          <p:nvSpPr>
            <p:cNvPr id="1112" name="Google Shape;1112;p44"/>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3" name="Google Shape;1113;p44"/>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4" name="Google Shape;1114;p44"/>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5" name="Google Shape;1115;p44"/>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6" name="Google Shape;1116;p44"/>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7" name="Google Shape;1117;p44"/>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18" name="Google Shape;1118;p44"/>
            <p:cNvSpPr/>
            <p:nvPr/>
          </p:nvSpPr>
          <p:spPr>
            <a:xfrm>
              <a:off x="3778727" y="4460423"/>
              <a:ext cx="719100" cy="792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19" name="Google Shape;1119;p44"/>
          <p:cNvGrpSpPr/>
          <p:nvPr/>
        </p:nvGrpSpPr>
        <p:grpSpPr>
          <a:xfrm>
            <a:off x="1138083" y="2972048"/>
            <a:ext cx="445680" cy="430613"/>
            <a:chOff x="557494" y="4436312"/>
            <a:chExt cx="720000" cy="695660"/>
          </a:xfrm>
        </p:grpSpPr>
        <p:sp>
          <p:nvSpPr>
            <p:cNvPr id="1120" name="Google Shape;1120;p44"/>
            <p:cNvSpPr/>
            <p:nvPr/>
          </p:nvSpPr>
          <p:spPr>
            <a:xfrm>
              <a:off x="557494" y="4436312"/>
              <a:ext cx="720000" cy="1446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21" name="Google Shape;1121;p44"/>
            <p:cNvSpPr/>
            <p:nvPr/>
          </p:nvSpPr>
          <p:spPr>
            <a:xfrm>
              <a:off x="651816" y="4730082"/>
              <a:ext cx="533789" cy="218575"/>
            </a:xfrm>
            <a:custGeom>
              <a:rect b="b" l="l" r="r" t="t"/>
              <a:pathLst>
                <a:path extrusionOk="0" h="325" w="791">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22" name="Google Shape;1122;p44"/>
            <p:cNvSpPr/>
            <p:nvPr/>
          </p:nvSpPr>
          <p:spPr>
            <a:xfrm>
              <a:off x="564298" y="4539996"/>
              <a:ext cx="709060" cy="225815"/>
            </a:xfrm>
            <a:custGeom>
              <a:rect b="b" l="l" r="r" t="t"/>
              <a:pathLst>
                <a:path extrusionOk="0" h="336" w="1051">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23" name="Google Shape;1123;p44"/>
            <p:cNvSpPr/>
            <p:nvPr/>
          </p:nvSpPr>
          <p:spPr>
            <a:xfrm>
              <a:off x="739569" y="4921102"/>
              <a:ext cx="357815" cy="210870"/>
            </a:xfrm>
            <a:custGeom>
              <a:rect b="b" l="l" r="r" t="t"/>
              <a:pathLst>
                <a:path extrusionOk="0" h="314" w="53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24" name="Google Shape;1124;p44"/>
          <p:cNvGrpSpPr/>
          <p:nvPr/>
        </p:nvGrpSpPr>
        <p:grpSpPr>
          <a:xfrm>
            <a:off x="4343305" y="2964459"/>
            <a:ext cx="445833" cy="445792"/>
            <a:chOff x="5926265" y="4424051"/>
            <a:chExt cx="720246" cy="720181"/>
          </a:xfrm>
        </p:grpSpPr>
        <p:sp>
          <p:nvSpPr>
            <p:cNvPr id="1125" name="Google Shape;1125;p44"/>
            <p:cNvSpPr/>
            <p:nvPr/>
          </p:nvSpPr>
          <p:spPr>
            <a:xfrm>
              <a:off x="5926265" y="4424051"/>
              <a:ext cx="355650" cy="355620"/>
            </a:xfrm>
            <a:custGeom>
              <a:rect b="b" l="l" r="r" t="t"/>
              <a:pathLst>
                <a:path extrusionOk="0" h="671" w="671">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26" name="Google Shape;1126;p44"/>
            <p:cNvSpPr/>
            <p:nvPr/>
          </p:nvSpPr>
          <p:spPr>
            <a:xfrm>
              <a:off x="5926265" y="4788612"/>
              <a:ext cx="355650" cy="355620"/>
            </a:xfrm>
            <a:custGeom>
              <a:rect b="b" l="l" r="r" t="t"/>
              <a:pathLst>
                <a:path extrusionOk="0" h="671" w="671">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27" name="Google Shape;1127;p44"/>
            <p:cNvSpPr/>
            <p:nvPr/>
          </p:nvSpPr>
          <p:spPr>
            <a:xfrm>
              <a:off x="6290862" y="4788612"/>
              <a:ext cx="355650" cy="355620"/>
            </a:xfrm>
            <a:custGeom>
              <a:rect b="b" l="l" r="r" t="t"/>
              <a:pathLst>
                <a:path extrusionOk="0" h="671" w="671">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28" name="Google Shape;1128;p44"/>
            <p:cNvSpPr/>
            <p:nvPr/>
          </p:nvSpPr>
          <p:spPr>
            <a:xfrm>
              <a:off x="6290862" y="4424051"/>
              <a:ext cx="355650" cy="355620"/>
            </a:xfrm>
            <a:custGeom>
              <a:rect b="b" l="l" r="r" t="t"/>
              <a:pathLst>
                <a:path extrusionOk="0" h="671" w="671">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29" name="Google Shape;1129;p44"/>
          <p:cNvGrpSpPr/>
          <p:nvPr/>
        </p:nvGrpSpPr>
        <p:grpSpPr>
          <a:xfrm>
            <a:off x="1779066" y="2984013"/>
            <a:ext cx="445680" cy="406684"/>
            <a:chOff x="1631150" y="4455641"/>
            <a:chExt cx="720000" cy="657002"/>
          </a:xfrm>
        </p:grpSpPr>
        <p:sp>
          <p:nvSpPr>
            <p:cNvPr id="1130" name="Google Shape;1130;p44"/>
            <p:cNvSpPr/>
            <p:nvPr/>
          </p:nvSpPr>
          <p:spPr>
            <a:xfrm>
              <a:off x="1631150" y="4455641"/>
              <a:ext cx="720000" cy="1077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31" name="Google Shape;1131;p44"/>
            <p:cNvSpPr/>
            <p:nvPr/>
          </p:nvSpPr>
          <p:spPr>
            <a:xfrm>
              <a:off x="1846141" y="4957304"/>
              <a:ext cx="293050" cy="155339"/>
            </a:xfrm>
            <a:custGeom>
              <a:rect b="b" l="l" r="r" t="t"/>
              <a:pathLst>
                <a:path extrusionOk="0" h="245" w="462">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32" name="Google Shape;1132;p44"/>
            <p:cNvSpPr/>
            <p:nvPr/>
          </p:nvSpPr>
          <p:spPr>
            <a:xfrm>
              <a:off x="1776241" y="4814286"/>
              <a:ext cx="431967" cy="161500"/>
            </a:xfrm>
            <a:custGeom>
              <a:rect b="b" l="l" r="r" t="t"/>
              <a:pathLst>
                <a:path extrusionOk="0" h="255" w="681">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33" name="Google Shape;1133;p44"/>
            <p:cNvSpPr/>
            <p:nvPr/>
          </p:nvSpPr>
          <p:spPr>
            <a:xfrm>
              <a:off x="1639308" y="4531550"/>
              <a:ext cx="706054" cy="169201"/>
            </a:xfrm>
            <a:custGeom>
              <a:rect b="b" l="l" r="r" t="t"/>
              <a:pathLst>
                <a:path extrusionOk="0" h="267" w="1113">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34" name="Google Shape;1134;p44"/>
            <p:cNvSpPr/>
            <p:nvPr/>
          </p:nvSpPr>
          <p:spPr>
            <a:xfrm>
              <a:off x="1708546" y="4674128"/>
              <a:ext cx="567578" cy="164141"/>
            </a:xfrm>
            <a:custGeom>
              <a:rect b="b" l="l" r="r" t="t"/>
              <a:pathLst>
                <a:path extrusionOk="0" h="259" w="895">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35" name="Google Shape;1135;p44"/>
          <p:cNvGrpSpPr/>
          <p:nvPr/>
        </p:nvGrpSpPr>
        <p:grpSpPr>
          <a:xfrm>
            <a:off x="2420095" y="2983429"/>
            <a:ext cx="445680" cy="407853"/>
            <a:chOff x="2704878" y="4454697"/>
            <a:chExt cx="720000" cy="658889"/>
          </a:xfrm>
        </p:grpSpPr>
        <p:sp>
          <p:nvSpPr>
            <p:cNvPr id="1136" name="Google Shape;1136;p44"/>
            <p:cNvSpPr/>
            <p:nvPr/>
          </p:nvSpPr>
          <p:spPr>
            <a:xfrm>
              <a:off x="2704878" y="4454697"/>
              <a:ext cx="720000" cy="864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37" name="Google Shape;1137;p44"/>
            <p:cNvSpPr/>
            <p:nvPr/>
          </p:nvSpPr>
          <p:spPr>
            <a:xfrm>
              <a:off x="2824150" y="4749732"/>
              <a:ext cx="484183" cy="135418"/>
            </a:xfrm>
            <a:custGeom>
              <a:rect b="b" l="l" r="r" t="t"/>
              <a:pathLst>
                <a:path extrusionOk="0" h="205" w="735">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38" name="Google Shape;1138;p44"/>
            <p:cNvSpPr/>
            <p:nvPr/>
          </p:nvSpPr>
          <p:spPr>
            <a:xfrm>
              <a:off x="2939432" y="4986160"/>
              <a:ext cx="253620" cy="127427"/>
            </a:xfrm>
            <a:custGeom>
              <a:rect b="b" l="l" r="r" t="t"/>
              <a:pathLst>
                <a:path extrusionOk="0" h="193" w="385">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39" name="Google Shape;1139;p44"/>
            <p:cNvSpPr/>
            <p:nvPr/>
          </p:nvSpPr>
          <p:spPr>
            <a:xfrm>
              <a:off x="2882012" y="4868057"/>
              <a:ext cx="368237" cy="131423"/>
            </a:xfrm>
            <a:custGeom>
              <a:rect b="b" l="l" r="r" t="t"/>
              <a:pathLst>
                <a:path extrusionOk="0" h="199" w="559">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0" name="Google Shape;1140;p44"/>
            <p:cNvSpPr/>
            <p:nvPr/>
          </p:nvSpPr>
          <p:spPr>
            <a:xfrm>
              <a:off x="2710863" y="4516635"/>
              <a:ext cx="710756" cy="140081"/>
            </a:xfrm>
            <a:custGeom>
              <a:rect b="b" l="l" r="r" t="t"/>
              <a:pathLst>
                <a:path extrusionOk="0" h="212" w="1079">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41" name="Google Shape;1141;p44"/>
            <p:cNvSpPr/>
            <p:nvPr/>
          </p:nvSpPr>
          <p:spPr>
            <a:xfrm>
              <a:off x="2768061" y="4634293"/>
              <a:ext cx="596361" cy="136528"/>
            </a:xfrm>
            <a:custGeom>
              <a:rect b="b" l="l" r="r" t="t"/>
              <a:pathLst>
                <a:path extrusionOk="0" h="207" w="905">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42" name="Google Shape;1142;p44"/>
          <p:cNvGrpSpPr/>
          <p:nvPr/>
        </p:nvGrpSpPr>
        <p:grpSpPr>
          <a:xfrm>
            <a:off x="3702366" y="2985387"/>
            <a:ext cx="445549" cy="403935"/>
            <a:chOff x="4852681" y="4457861"/>
            <a:chExt cx="719788" cy="652561"/>
          </a:xfrm>
        </p:grpSpPr>
        <p:sp>
          <p:nvSpPr>
            <p:cNvPr id="1143" name="Google Shape;1143;p44"/>
            <p:cNvSpPr/>
            <p:nvPr/>
          </p:nvSpPr>
          <p:spPr>
            <a:xfrm>
              <a:off x="5209000" y="4739226"/>
              <a:ext cx="363469" cy="371197"/>
            </a:xfrm>
            <a:custGeom>
              <a:rect b="b" l="l" r="r" t="t"/>
              <a:pathLst>
                <a:path extrusionOk="0" h="641" w="629">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44" name="Google Shape;1144;p44"/>
            <p:cNvSpPr/>
            <p:nvPr/>
          </p:nvSpPr>
          <p:spPr>
            <a:xfrm>
              <a:off x="4852681" y="4739226"/>
              <a:ext cx="363265" cy="371197"/>
            </a:xfrm>
            <a:custGeom>
              <a:rect b="b" l="l" r="r" t="t"/>
              <a:pathLst>
                <a:path extrusionOk="0" h="641" w="629">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45" name="Google Shape;1145;p44"/>
            <p:cNvSpPr/>
            <p:nvPr/>
          </p:nvSpPr>
          <p:spPr>
            <a:xfrm>
              <a:off x="5044529" y="4457861"/>
              <a:ext cx="336092" cy="363011"/>
            </a:xfrm>
            <a:custGeom>
              <a:rect b="b" l="l" r="r" t="t"/>
              <a:pathLst>
                <a:path extrusionOk="0" h="627" w="582">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146" name="Google Shape;1146;p44"/>
          <p:cNvGrpSpPr/>
          <p:nvPr/>
        </p:nvGrpSpPr>
        <p:grpSpPr>
          <a:xfrm>
            <a:off x="4984527" y="2975824"/>
            <a:ext cx="445818" cy="423063"/>
            <a:chOff x="7000306" y="4442411"/>
            <a:chExt cx="720224" cy="683463"/>
          </a:xfrm>
        </p:grpSpPr>
        <p:sp>
          <p:nvSpPr>
            <p:cNvPr id="1147" name="Google Shape;1147;p44"/>
            <p:cNvSpPr/>
            <p:nvPr/>
          </p:nvSpPr>
          <p:spPr>
            <a:xfrm>
              <a:off x="7360523" y="4580400"/>
              <a:ext cx="360007" cy="280995"/>
            </a:xfrm>
            <a:custGeom>
              <a:rect b="b" l="l" r="r" t="t"/>
              <a:pathLst>
                <a:path extrusionOk="0" h="548" w="701">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48" name="Google Shape;1148;p44"/>
            <p:cNvSpPr/>
            <p:nvPr/>
          </p:nvSpPr>
          <p:spPr>
            <a:xfrm>
              <a:off x="7359894" y="4796791"/>
              <a:ext cx="281006" cy="329083"/>
            </a:xfrm>
            <a:custGeom>
              <a:rect b="b" l="l" r="r" t="t"/>
              <a:pathLst>
                <a:path extrusionOk="0" h="642" w="547">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49" name="Google Shape;1149;p44"/>
            <p:cNvSpPr/>
            <p:nvPr/>
          </p:nvSpPr>
          <p:spPr>
            <a:xfrm>
              <a:off x="7079935" y="4796791"/>
              <a:ext cx="281006" cy="329083"/>
            </a:xfrm>
            <a:custGeom>
              <a:rect b="b" l="l" r="r" t="t"/>
              <a:pathLst>
                <a:path extrusionOk="0" h="642" w="547">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50" name="Google Shape;1150;p44"/>
            <p:cNvSpPr/>
            <p:nvPr/>
          </p:nvSpPr>
          <p:spPr>
            <a:xfrm>
              <a:off x="7000306" y="4580400"/>
              <a:ext cx="360216" cy="280995"/>
            </a:xfrm>
            <a:custGeom>
              <a:rect b="b" l="l" r="r" t="t"/>
              <a:pathLst>
                <a:path extrusionOk="0" h="548" w="701">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51" name="Google Shape;1151;p44"/>
            <p:cNvSpPr/>
            <p:nvPr/>
          </p:nvSpPr>
          <p:spPr>
            <a:xfrm>
              <a:off x="7228925" y="4442411"/>
              <a:ext cx="262985" cy="354379"/>
            </a:xfrm>
            <a:custGeom>
              <a:rect b="b" l="l" r="r" t="t"/>
              <a:pathLst>
                <a:path extrusionOk="0" h="691" w="512">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152" name="Google Shape;1152;p44"/>
          <p:cNvGrpSpPr/>
          <p:nvPr/>
        </p:nvGrpSpPr>
        <p:grpSpPr>
          <a:xfrm>
            <a:off x="5625735" y="2973621"/>
            <a:ext cx="445779" cy="427468"/>
            <a:chOff x="8074325" y="4438852"/>
            <a:chExt cx="720160" cy="690579"/>
          </a:xfrm>
        </p:grpSpPr>
        <p:sp>
          <p:nvSpPr>
            <p:cNvPr id="1153" name="Google Shape;1153;p44"/>
            <p:cNvSpPr/>
            <p:nvPr/>
          </p:nvSpPr>
          <p:spPr>
            <a:xfrm>
              <a:off x="8177523" y="4784253"/>
              <a:ext cx="257327" cy="345178"/>
            </a:xfrm>
            <a:custGeom>
              <a:rect b="b" l="l" r="r" t="t"/>
              <a:pathLst>
                <a:path extrusionOk="0" h="539" w="402">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54" name="Google Shape;1154;p44"/>
            <p:cNvSpPr/>
            <p:nvPr/>
          </p:nvSpPr>
          <p:spPr>
            <a:xfrm>
              <a:off x="8434850" y="4438852"/>
              <a:ext cx="257327" cy="345401"/>
            </a:xfrm>
            <a:custGeom>
              <a:rect b="b" l="l" r="r" t="t"/>
              <a:pathLst>
                <a:path extrusionOk="0" h="539" w="402">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55" name="Google Shape;1155;p44"/>
            <p:cNvSpPr/>
            <p:nvPr/>
          </p:nvSpPr>
          <p:spPr>
            <a:xfrm>
              <a:off x="8434850" y="4663708"/>
              <a:ext cx="359635" cy="240202"/>
            </a:xfrm>
            <a:custGeom>
              <a:rect b="b" l="l" r="r" t="t"/>
              <a:pathLst>
                <a:path extrusionOk="0" h="375" w="562">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56" name="Google Shape;1156;p44"/>
            <p:cNvSpPr/>
            <p:nvPr/>
          </p:nvSpPr>
          <p:spPr>
            <a:xfrm>
              <a:off x="8434850" y="4784253"/>
              <a:ext cx="257327" cy="345178"/>
            </a:xfrm>
            <a:custGeom>
              <a:rect b="b" l="l" r="r" t="t"/>
              <a:pathLst>
                <a:path extrusionOk="0" h="539" w="402">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57" name="Google Shape;1157;p44"/>
            <p:cNvSpPr/>
            <p:nvPr/>
          </p:nvSpPr>
          <p:spPr>
            <a:xfrm>
              <a:off x="8074325" y="4663708"/>
              <a:ext cx="360524" cy="240202"/>
            </a:xfrm>
            <a:custGeom>
              <a:rect b="b" l="l" r="r" t="t"/>
              <a:pathLst>
                <a:path extrusionOk="0" h="375" w="563">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158" name="Google Shape;1158;p44"/>
            <p:cNvSpPr/>
            <p:nvPr/>
          </p:nvSpPr>
          <p:spPr>
            <a:xfrm>
              <a:off x="8177523" y="4438852"/>
              <a:ext cx="257327" cy="345401"/>
            </a:xfrm>
            <a:custGeom>
              <a:rect b="b" l="l" r="r" t="t"/>
              <a:pathLst>
                <a:path extrusionOk="0" h="539" w="402">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159" name="Google Shape;1159;p44"/>
          <p:cNvGrpSpPr/>
          <p:nvPr/>
        </p:nvGrpSpPr>
        <p:grpSpPr>
          <a:xfrm>
            <a:off x="6908080" y="2987570"/>
            <a:ext cx="445629" cy="399565"/>
            <a:chOff x="9878975" y="4425243"/>
            <a:chExt cx="719918" cy="645502"/>
          </a:xfrm>
        </p:grpSpPr>
        <p:sp>
          <p:nvSpPr>
            <p:cNvPr id="1160" name="Google Shape;1160;p44"/>
            <p:cNvSpPr/>
            <p:nvPr/>
          </p:nvSpPr>
          <p:spPr>
            <a:xfrm>
              <a:off x="10225338" y="4708710"/>
              <a:ext cx="373555" cy="362034"/>
            </a:xfrm>
            <a:custGeom>
              <a:rect b="b" l="l" r="r" t="t"/>
              <a:pathLst>
                <a:path extrusionOk="0" h="614" w="635">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1" name="Google Shape;1161;p44"/>
            <p:cNvSpPr/>
            <p:nvPr/>
          </p:nvSpPr>
          <p:spPr>
            <a:xfrm>
              <a:off x="10067759" y="4425243"/>
              <a:ext cx="361073" cy="361365"/>
            </a:xfrm>
            <a:custGeom>
              <a:rect b="b" l="l" r="r" t="t"/>
              <a:pathLst>
                <a:path extrusionOk="0" h="613" w="614">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2" name="Google Shape;1162;p44"/>
            <p:cNvSpPr/>
            <p:nvPr/>
          </p:nvSpPr>
          <p:spPr>
            <a:xfrm>
              <a:off x="9878975" y="4708710"/>
              <a:ext cx="359959" cy="362034"/>
            </a:xfrm>
            <a:custGeom>
              <a:rect b="b" l="l" r="r" t="t"/>
              <a:pathLst>
                <a:path extrusionOk="0" h="614" w="612">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63" name="Google Shape;1163;p44"/>
          <p:cNvGrpSpPr/>
          <p:nvPr/>
        </p:nvGrpSpPr>
        <p:grpSpPr>
          <a:xfrm>
            <a:off x="7549097" y="2976371"/>
            <a:ext cx="445785" cy="421964"/>
            <a:chOff x="10914544" y="4407150"/>
            <a:chExt cx="720170" cy="681687"/>
          </a:xfrm>
        </p:grpSpPr>
        <p:sp>
          <p:nvSpPr>
            <p:cNvPr id="1164" name="Google Shape;1164;p44"/>
            <p:cNvSpPr/>
            <p:nvPr/>
          </p:nvSpPr>
          <p:spPr>
            <a:xfrm>
              <a:off x="10914544" y="4407150"/>
              <a:ext cx="349099" cy="392923"/>
            </a:xfrm>
            <a:custGeom>
              <a:rect b="b" l="l" r="r" t="t"/>
              <a:pathLst>
                <a:path extrusionOk="0" h="712" w="632">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5" name="Google Shape;1165;p44"/>
            <p:cNvSpPr/>
            <p:nvPr/>
          </p:nvSpPr>
          <p:spPr>
            <a:xfrm>
              <a:off x="10933187" y="4759296"/>
              <a:ext cx="393264" cy="329541"/>
            </a:xfrm>
            <a:custGeom>
              <a:rect b="b" l="l" r="r" t="t"/>
              <a:pathLst>
                <a:path extrusionOk="0" h="597" w="712">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6" name="Google Shape;1166;p44"/>
            <p:cNvSpPr/>
            <p:nvPr/>
          </p:nvSpPr>
          <p:spPr>
            <a:xfrm>
              <a:off x="11285615" y="4696357"/>
              <a:ext cx="330458" cy="392479"/>
            </a:xfrm>
            <a:custGeom>
              <a:rect b="b" l="l" r="r" t="t"/>
              <a:pathLst>
                <a:path extrusionOk="0" h="711" w="598">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7" name="Google Shape;1167;p44"/>
            <p:cNvSpPr/>
            <p:nvPr/>
          </p:nvSpPr>
          <p:spPr>
            <a:xfrm>
              <a:off x="11222808" y="4407150"/>
              <a:ext cx="411906" cy="329541"/>
            </a:xfrm>
            <a:custGeom>
              <a:rect b="b" l="l" r="r" t="t"/>
              <a:pathLst>
                <a:path extrusionOk="0" h="597" w="746">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68" name="Google Shape;1168;p44"/>
          <p:cNvGrpSpPr/>
          <p:nvPr/>
        </p:nvGrpSpPr>
        <p:grpSpPr>
          <a:xfrm>
            <a:off x="6266887" y="2984485"/>
            <a:ext cx="445805" cy="405735"/>
            <a:chOff x="8843122" y="4420259"/>
            <a:chExt cx="720202" cy="655469"/>
          </a:xfrm>
        </p:grpSpPr>
        <p:sp>
          <p:nvSpPr>
            <p:cNvPr id="1169" name="Google Shape;1169;p44"/>
            <p:cNvSpPr/>
            <p:nvPr/>
          </p:nvSpPr>
          <p:spPr>
            <a:xfrm>
              <a:off x="8843122" y="4664371"/>
              <a:ext cx="351295" cy="411356"/>
            </a:xfrm>
            <a:custGeom>
              <a:rect b="b" l="l" r="r" t="t"/>
              <a:pathLst>
                <a:path extrusionOk="0" h="618" w="53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0" name="Google Shape;1170;p44"/>
            <p:cNvSpPr/>
            <p:nvPr/>
          </p:nvSpPr>
          <p:spPr>
            <a:xfrm>
              <a:off x="9232824" y="4664371"/>
              <a:ext cx="330500" cy="411356"/>
            </a:xfrm>
            <a:custGeom>
              <a:rect b="b" l="l" r="r" t="t"/>
              <a:pathLst>
                <a:path extrusionOk="0" h="618" w="499">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1" name="Google Shape;1171;p44"/>
            <p:cNvSpPr/>
            <p:nvPr/>
          </p:nvSpPr>
          <p:spPr>
            <a:xfrm>
              <a:off x="9108305" y="4859367"/>
              <a:ext cx="210630" cy="182470"/>
            </a:xfrm>
            <a:custGeom>
              <a:rect b="b" l="l" r="r" t="t"/>
              <a:pathLst>
                <a:path extrusionOk="0" h="274" w="318">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2" name="Google Shape;1172;p44"/>
            <p:cNvSpPr/>
            <p:nvPr/>
          </p:nvSpPr>
          <p:spPr>
            <a:xfrm>
              <a:off x="8990881" y="4420259"/>
              <a:ext cx="445234" cy="224220"/>
            </a:xfrm>
            <a:custGeom>
              <a:rect b="b" l="l" r="r" t="t"/>
              <a:pathLst>
                <a:path extrusionOk="0" h="337" w="672">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3" name="Google Shape;1173;p44"/>
            <p:cNvSpPr/>
            <p:nvPr/>
          </p:nvSpPr>
          <p:spPr>
            <a:xfrm>
              <a:off x="8988924" y="4625814"/>
              <a:ext cx="207939" cy="207766"/>
            </a:xfrm>
            <a:custGeom>
              <a:rect b="b" l="l" r="r" t="t"/>
              <a:pathLst>
                <a:path extrusionOk="0" h="312" w="314">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4" name="Google Shape;1174;p44"/>
            <p:cNvSpPr/>
            <p:nvPr/>
          </p:nvSpPr>
          <p:spPr>
            <a:xfrm>
              <a:off x="9232824" y="4627288"/>
              <a:ext cx="203291" cy="203591"/>
            </a:xfrm>
            <a:custGeom>
              <a:rect b="b" l="l" r="r" t="t"/>
              <a:pathLst>
                <a:path extrusionOk="0" h="306" w="307">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75" name="Google Shape;1175;p44"/>
          <p:cNvGrpSpPr/>
          <p:nvPr/>
        </p:nvGrpSpPr>
        <p:grpSpPr>
          <a:xfrm>
            <a:off x="3069757" y="2283047"/>
            <a:ext cx="445812" cy="394518"/>
            <a:chOff x="1510757" y="3225422"/>
            <a:chExt cx="720214" cy="637347"/>
          </a:xfrm>
        </p:grpSpPr>
        <p:sp>
          <p:nvSpPr>
            <p:cNvPr id="1176" name="Google Shape;1176;p44"/>
            <p:cNvSpPr/>
            <p:nvPr/>
          </p:nvSpPr>
          <p:spPr>
            <a:xfrm>
              <a:off x="1774546" y="3475620"/>
              <a:ext cx="261417" cy="238347"/>
            </a:xfrm>
            <a:custGeom>
              <a:rect b="b" l="l" r="r" t="t"/>
              <a:pathLst>
                <a:path extrusionOk="0" h="351" w="385">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7" name="Google Shape;1177;p44"/>
            <p:cNvSpPr/>
            <p:nvPr/>
          </p:nvSpPr>
          <p:spPr>
            <a:xfrm>
              <a:off x="2000650" y="3426634"/>
              <a:ext cx="230321" cy="296287"/>
            </a:xfrm>
            <a:custGeom>
              <a:rect b="b" l="l" r="r" t="t"/>
              <a:pathLst>
                <a:path extrusionOk="0" h="436" w="339">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8" name="Google Shape;1178;p44"/>
            <p:cNvSpPr/>
            <p:nvPr/>
          </p:nvSpPr>
          <p:spPr>
            <a:xfrm>
              <a:off x="1774546" y="3225422"/>
              <a:ext cx="211874" cy="236503"/>
            </a:xfrm>
            <a:custGeom>
              <a:rect b="b" l="l" r="r" t="t"/>
              <a:pathLst>
                <a:path extrusionOk="0" h="348" w="312">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9" name="Google Shape;1179;p44"/>
            <p:cNvSpPr/>
            <p:nvPr/>
          </p:nvSpPr>
          <p:spPr>
            <a:xfrm>
              <a:off x="1951107" y="3243857"/>
              <a:ext cx="274329" cy="218067"/>
            </a:xfrm>
            <a:custGeom>
              <a:rect b="b" l="l" r="r" t="t"/>
              <a:pathLst>
                <a:path extrusionOk="0" h="321" w="404">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0" name="Google Shape;1180;p44"/>
            <p:cNvSpPr/>
            <p:nvPr/>
          </p:nvSpPr>
          <p:spPr>
            <a:xfrm>
              <a:off x="1858610" y="3710542"/>
              <a:ext cx="173926" cy="152226"/>
            </a:xfrm>
            <a:custGeom>
              <a:rect b="b" l="l" r="r" t="t"/>
              <a:pathLst>
                <a:path extrusionOk="0" h="224" w="256">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1" name="Google Shape;1181;p44"/>
            <p:cNvSpPr/>
            <p:nvPr/>
          </p:nvSpPr>
          <p:spPr>
            <a:xfrm>
              <a:off x="1521825" y="3426634"/>
              <a:ext cx="288560" cy="234396"/>
            </a:xfrm>
            <a:custGeom>
              <a:rect b="b" l="l" r="r" t="t"/>
              <a:pathLst>
                <a:path extrusionOk="0" h="345" w="425">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2" name="Google Shape;1182;p44"/>
            <p:cNvSpPr/>
            <p:nvPr/>
          </p:nvSpPr>
          <p:spPr>
            <a:xfrm>
              <a:off x="1510757" y="3234903"/>
              <a:ext cx="299628" cy="227021"/>
            </a:xfrm>
            <a:custGeom>
              <a:rect b="b" l="l" r="r" t="t"/>
              <a:pathLst>
                <a:path extrusionOk="0" h="334" w="441">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83" name="Google Shape;1183;p44"/>
          <p:cNvGrpSpPr/>
          <p:nvPr/>
        </p:nvGrpSpPr>
        <p:grpSpPr>
          <a:xfrm>
            <a:off x="3761148" y="2300567"/>
            <a:ext cx="445767" cy="359478"/>
            <a:chOff x="2595501" y="3253725"/>
            <a:chExt cx="720141" cy="580739"/>
          </a:xfrm>
        </p:grpSpPr>
        <p:sp>
          <p:nvSpPr>
            <p:cNvPr id="1184" name="Google Shape;1184;p44"/>
            <p:cNvSpPr/>
            <p:nvPr/>
          </p:nvSpPr>
          <p:spPr>
            <a:xfrm>
              <a:off x="2595501" y="3269807"/>
              <a:ext cx="416349" cy="273171"/>
            </a:xfrm>
            <a:custGeom>
              <a:rect b="b" l="l" r="r" t="t"/>
              <a:pathLst>
                <a:path extrusionOk="0" h="472" w="722">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5" name="Google Shape;1185;p44"/>
            <p:cNvSpPr/>
            <p:nvPr/>
          </p:nvSpPr>
          <p:spPr>
            <a:xfrm>
              <a:off x="2903528" y="3560177"/>
              <a:ext cx="374670" cy="273617"/>
            </a:xfrm>
            <a:custGeom>
              <a:rect b="b" l="l" r="r" t="t"/>
              <a:pathLst>
                <a:path extrusionOk="0" h="473" w="65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6" name="Google Shape;1186;p44"/>
            <p:cNvSpPr/>
            <p:nvPr/>
          </p:nvSpPr>
          <p:spPr>
            <a:xfrm>
              <a:off x="2635397" y="3497189"/>
              <a:ext cx="313600" cy="337276"/>
            </a:xfrm>
            <a:custGeom>
              <a:rect b="b" l="l" r="r" t="t"/>
              <a:pathLst>
                <a:path extrusionOk="0" h="583" w="544">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7" name="Google Shape;1187;p44"/>
            <p:cNvSpPr/>
            <p:nvPr/>
          </p:nvSpPr>
          <p:spPr>
            <a:xfrm>
              <a:off x="2966382" y="3253725"/>
              <a:ext cx="349261" cy="352241"/>
            </a:xfrm>
            <a:custGeom>
              <a:rect b="b" l="l" r="r" t="t"/>
              <a:pathLst>
                <a:path extrusionOk="0" h="609" w="606">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88" name="Google Shape;1188;p44"/>
          <p:cNvGrpSpPr/>
          <p:nvPr/>
        </p:nvGrpSpPr>
        <p:grpSpPr>
          <a:xfrm>
            <a:off x="5143819" y="2257535"/>
            <a:ext cx="443879" cy="445541"/>
            <a:chOff x="4764809" y="3184208"/>
            <a:chExt cx="717090" cy="719775"/>
          </a:xfrm>
        </p:grpSpPr>
        <p:sp>
          <p:nvSpPr>
            <p:cNvPr id="1189" name="Google Shape;1189;p44"/>
            <p:cNvSpPr/>
            <p:nvPr/>
          </p:nvSpPr>
          <p:spPr>
            <a:xfrm>
              <a:off x="5143387" y="3232375"/>
              <a:ext cx="338512" cy="556553"/>
            </a:xfrm>
            <a:custGeom>
              <a:rect b="b" l="l" r="r" t="t"/>
              <a:pathLst>
                <a:path extrusionOk="0" h="847" w="517">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0" name="Google Shape;1190;p44"/>
            <p:cNvSpPr/>
            <p:nvPr/>
          </p:nvSpPr>
          <p:spPr>
            <a:xfrm>
              <a:off x="4783248" y="3418197"/>
              <a:ext cx="616697" cy="485785"/>
            </a:xfrm>
            <a:custGeom>
              <a:rect b="b" l="l" r="r" t="t"/>
              <a:pathLst>
                <a:path extrusionOk="0" h="739" w="942">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1" name="Google Shape;1191;p44"/>
            <p:cNvSpPr/>
            <p:nvPr/>
          </p:nvSpPr>
          <p:spPr>
            <a:xfrm>
              <a:off x="4764809" y="3184208"/>
              <a:ext cx="585965" cy="520485"/>
            </a:xfrm>
            <a:custGeom>
              <a:rect b="b" l="l" r="r" t="t"/>
              <a:pathLst>
                <a:path extrusionOk="0" h="792" w="895">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92" name="Google Shape;1192;p44"/>
          <p:cNvGrpSpPr/>
          <p:nvPr/>
        </p:nvGrpSpPr>
        <p:grpSpPr>
          <a:xfrm>
            <a:off x="4452495" y="2286500"/>
            <a:ext cx="445746" cy="387612"/>
            <a:chOff x="3680173" y="3231000"/>
            <a:chExt cx="720106" cy="626190"/>
          </a:xfrm>
        </p:grpSpPr>
        <p:sp>
          <p:nvSpPr>
            <p:cNvPr id="1193" name="Google Shape;1193;p44"/>
            <p:cNvSpPr/>
            <p:nvPr/>
          </p:nvSpPr>
          <p:spPr>
            <a:xfrm>
              <a:off x="3680173" y="3232386"/>
              <a:ext cx="468746" cy="451568"/>
            </a:xfrm>
            <a:custGeom>
              <a:rect b="b" l="l" r="r" t="t"/>
              <a:pathLst>
                <a:path extrusionOk="0" h="326" w="341">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4" name="Google Shape;1194;p44"/>
            <p:cNvSpPr/>
            <p:nvPr/>
          </p:nvSpPr>
          <p:spPr>
            <a:xfrm>
              <a:off x="3743529" y="3408162"/>
              <a:ext cx="548171" cy="449028"/>
            </a:xfrm>
            <a:custGeom>
              <a:rect b="b" l="l" r="r" t="t"/>
              <a:pathLst>
                <a:path extrusionOk="0" h="324" w="399">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5" name="Google Shape;1195;p44"/>
            <p:cNvSpPr/>
            <p:nvPr/>
          </p:nvSpPr>
          <p:spPr>
            <a:xfrm>
              <a:off x="4061000" y="3231000"/>
              <a:ext cx="339279" cy="508390"/>
            </a:xfrm>
            <a:custGeom>
              <a:rect b="b" l="l" r="r" t="t"/>
              <a:pathLst>
                <a:path extrusionOk="0" h="367" w="247">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96" name="Google Shape;1196;p44"/>
          <p:cNvGrpSpPr/>
          <p:nvPr/>
        </p:nvGrpSpPr>
        <p:grpSpPr>
          <a:xfrm>
            <a:off x="6524582" y="2257496"/>
            <a:ext cx="443283" cy="445620"/>
            <a:chOff x="6931035" y="3184144"/>
            <a:chExt cx="716128" cy="719903"/>
          </a:xfrm>
        </p:grpSpPr>
        <p:sp>
          <p:nvSpPr>
            <p:cNvPr id="1197" name="Google Shape;1197;p44"/>
            <p:cNvSpPr/>
            <p:nvPr/>
          </p:nvSpPr>
          <p:spPr>
            <a:xfrm>
              <a:off x="7304099" y="3430106"/>
              <a:ext cx="343064" cy="228463"/>
            </a:xfrm>
            <a:custGeom>
              <a:rect b="b" l="l" r="r" t="t"/>
              <a:pathLst>
                <a:path extrusionOk="0" h="391" w="59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8" name="Google Shape;1198;p44"/>
            <p:cNvSpPr/>
            <p:nvPr/>
          </p:nvSpPr>
          <p:spPr>
            <a:xfrm>
              <a:off x="6931035" y="3430106"/>
              <a:ext cx="343548" cy="228463"/>
            </a:xfrm>
            <a:custGeom>
              <a:rect b="b" l="l" r="r" t="t"/>
              <a:pathLst>
                <a:path extrusionOk="0" h="391" w="591">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9" name="Google Shape;1199;p44"/>
            <p:cNvSpPr/>
            <p:nvPr/>
          </p:nvSpPr>
          <p:spPr>
            <a:xfrm>
              <a:off x="7175631" y="3184144"/>
              <a:ext cx="227419" cy="345369"/>
            </a:xfrm>
            <a:custGeom>
              <a:rect b="b" l="l" r="r" t="t"/>
              <a:pathLst>
                <a:path extrusionOk="0" h="591" w="391">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0" name="Google Shape;1200;p44"/>
            <p:cNvSpPr/>
            <p:nvPr/>
          </p:nvSpPr>
          <p:spPr>
            <a:xfrm>
              <a:off x="7175631" y="3558678"/>
              <a:ext cx="227419" cy="345369"/>
            </a:xfrm>
            <a:custGeom>
              <a:rect b="b" l="l" r="r" t="t"/>
              <a:pathLst>
                <a:path extrusionOk="0" h="591" w="391">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01" name="Google Shape;1201;p44"/>
          <p:cNvGrpSpPr/>
          <p:nvPr/>
        </p:nvGrpSpPr>
        <p:grpSpPr>
          <a:xfrm>
            <a:off x="5833276" y="2257448"/>
            <a:ext cx="445727" cy="445714"/>
            <a:chOff x="5846429" y="3184067"/>
            <a:chExt cx="720076" cy="720055"/>
          </a:xfrm>
        </p:grpSpPr>
        <p:sp>
          <p:nvSpPr>
            <p:cNvPr id="1202" name="Google Shape;1202;p44"/>
            <p:cNvSpPr/>
            <p:nvPr/>
          </p:nvSpPr>
          <p:spPr>
            <a:xfrm>
              <a:off x="6207893" y="3184067"/>
              <a:ext cx="355998" cy="422879"/>
            </a:xfrm>
            <a:custGeom>
              <a:rect b="b" l="l" r="r" t="t"/>
              <a:pathLst>
                <a:path extrusionOk="0" h="642" w="54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3" name="Google Shape;1203;p44"/>
            <p:cNvSpPr/>
            <p:nvPr/>
          </p:nvSpPr>
          <p:spPr>
            <a:xfrm>
              <a:off x="5846429" y="3186676"/>
              <a:ext cx="423253" cy="355759"/>
            </a:xfrm>
            <a:custGeom>
              <a:rect b="b" l="l" r="r" t="t"/>
              <a:pathLst>
                <a:path extrusionOk="0" h="540" w="642">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4" name="Google Shape;1204;p44"/>
            <p:cNvSpPr/>
            <p:nvPr/>
          </p:nvSpPr>
          <p:spPr>
            <a:xfrm>
              <a:off x="5849043" y="3481007"/>
              <a:ext cx="355998" cy="423115"/>
            </a:xfrm>
            <a:custGeom>
              <a:rect b="b" l="l" r="r" t="t"/>
              <a:pathLst>
                <a:path extrusionOk="0" h="642" w="54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5" name="Google Shape;1205;p44"/>
            <p:cNvSpPr/>
            <p:nvPr/>
          </p:nvSpPr>
          <p:spPr>
            <a:xfrm>
              <a:off x="6143252" y="3545755"/>
              <a:ext cx="423253" cy="355759"/>
            </a:xfrm>
            <a:custGeom>
              <a:rect b="b" l="l" r="r" t="t"/>
              <a:pathLst>
                <a:path extrusionOk="0" h="540" w="642">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06" name="Google Shape;1206;p44"/>
          <p:cNvGrpSpPr/>
          <p:nvPr/>
        </p:nvGrpSpPr>
        <p:grpSpPr>
          <a:xfrm>
            <a:off x="2520481" y="2257393"/>
            <a:ext cx="303698" cy="445825"/>
            <a:chOff x="655600" y="3183978"/>
            <a:chExt cx="490627" cy="720234"/>
          </a:xfrm>
        </p:grpSpPr>
        <p:sp>
          <p:nvSpPr>
            <p:cNvPr id="1207" name="Google Shape;1207;p44"/>
            <p:cNvSpPr/>
            <p:nvPr/>
          </p:nvSpPr>
          <p:spPr>
            <a:xfrm>
              <a:off x="781315" y="3461564"/>
              <a:ext cx="274086" cy="162243"/>
            </a:xfrm>
            <a:custGeom>
              <a:rect b="b" l="l" r="r" t="t"/>
              <a:pathLst>
                <a:path extrusionOk="0" h="302" w="513">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8" name="Google Shape;1208;p44"/>
            <p:cNvSpPr/>
            <p:nvPr/>
          </p:nvSpPr>
          <p:spPr>
            <a:xfrm>
              <a:off x="850087" y="3183978"/>
              <a:ext cx="259850" cy="244775"/>
            </a:xfrm>
            <a:custGeom>
              <a:rect b="b" l="l" r="r" t="t"/>
              <a:pathLst>
                <a:path extrusionOk="0" h="456" w="486">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9" name="Google Shape;1209;p44"/>
            <p:cNvSpPr/>
            <p:nvPr/>
          </p:nvSpPr>
          <p:spPr>
            <a:xfrm>
              <a:off x="655600" y="3264496"/>
              <a:ext cx="213333" cy="294294"/>
            </a:xfrm>
            <a:custGeom>
              <a:rect b="b" l="l" r="r" t="t"/>
              <a:pathLst>
                <a:path extrusionOk="0" h="548" w="399">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0" name="Google Shape;1210;p44"/>
            <p:cNvSpPr/>
            <p:nvPr/>
          </p:nvSpPr>
          <p:spPr>
            <a:xfrm>
              <a:off x="673846" y="3654405"/>
              <a:ext cx="303960" cy="249807"/>
            </a:xfrm>
            <a:custGeom>
              <a:rect b="b" l="l" r="r" t="t"/>
              <a:pathLst>
                <a:path extrusionOk="0" h="465" w="569">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1" name="Google Shape;1211;p44"/>
            <p:cNvSpPr/>
            <p:nvPr/>
          </p:nvSpPr>
          <p:spPr>
            <a:xfrm>
              <a:off x="959159" y="3535238"/>
              <a:ext cx="187068" cy="287248"/>
            </a:xfrm>
            <a:custGeom>
              <a:rect b="b" l="l" r="r" t="t"/>
              <a:pathLst>
                <a:path extrusionOk="0" h="535" w="35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12" name="Google Shape;1212;p44"/>
          <p:cNvGrpSpPr/>
          <p:nvPr/>
        </p:nvGrpSpPr>
        <p:grpSpPr>
          <a:xfrm>
            <a:off x="7213443" y="2257509"/>
            <a:ext cx="189785" cy="445592"/>
            <a:chOff x="8011692" y="3184166"/>
            <a:chExt cx="306600" cy="719859"/>
          </a:xfrm>
        </p:grpSpPr>
        <p:sp>
          <p:nvSpPr>
            <p:cNvPr id="1213" name="Google Shape;1213;p44"/>
            <p:cNvSpPr/>
            <p:nvPr/>
          </p:nvSpPr>
          <p:spPr>
            <a:xfrm>
              <a:off x="8011692" y="3885096"/>
              <a:ext cx="306496" cy="18928"/>
            </a:xfrm>
            <a:custGeom>
              <a:rect b="b" l="l" r="r" t="t"/>
              <a:pathLst>
                <a:path extrusionOk="0" h="35" w="569">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14" name="Google Shape;1214;p44"/>
            <p:cNvSpPr/>
            <p:nvPr/>
          </p:nvSpPr>
          <p:spPr>
            <a:xfrm>
              <a:off x="8011692" y="3184166"/>
              <a:ext cx="306496" cy="40025"/>
            </a:xfrm>
            <a:custGeom>
              <a:rect b="b" l="l" r="r" t="t"/>
              <a:pathLst>
                <a:path extrusionOk="0" h="74" w="569">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15" name="Google Shape;1215;p44"/>
            <p:cNvSpPr txBox="1"/>
            <p:nvPr/>
          </p:nvSpPr>
          <p:spPr>
            <a:xfrm>
              <a:off x="8011692" y="3395332"/>
              <a:ext cx="306600" cy="157200"/>
            </a:xfrm>
            <a:prstGeom prst="rect">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16" name="Google Shape;1216;p44"/>
            <p:cNvSpPr txBox="1"/>
            <p:nvPr/>
          </p:nvSpPr>
          <p:spPr>
            <a:xfrm>
              <a:off x="8011692" y="3231683"/>
              <a:ext cx="306600" cy="1593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17" name="Google Shape;1217;p44"/>
            <p:cNvSpPr txBox="1"/>
            <p:nvPr/>
          </p:nvSpPr>
          <p:spPr>
            <a:xfrm>
              <a:off x="8011692" y="3718293"/>
              <a:ext cx="306600" cy="1593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18" name="Google Shape;1218;p44"/>
            <p:cNvSpPr txBox="1"/>
            <p:nvPr/>
          </p:nvSpPr>
          <p:spPr>
            <a:xfrm>
              <a:off x="8011692" y="3556812"/>
              <a:ext cx="306600" cy="1572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219" name="Google Shape;1219;p44"/>
          <p:cNvGrpSpPr/>
          <p:nvPr/>
        </p:nvGrpSpPr>
        <p:grpSpPr>
          <a:xfrm>
            <a:off x="7648230" y="2257259"/>
            <a:ext cx="246199" cy="445516"/>
            <a:chOff x="4556125" y="630237"/>
            <a:chExt cx="3081338" cy="5568950"/>
          </a:xfrm>
        </p:grpSpPr>
        <p:sp>
          <p:nvSpPr>
            <p:cNvPr id="1220" name="Google Shape;1220;p44"/>
            <p:cNvSpPr/>
            <p:nvPr/>
          </p:nvSpPr>
          <p:spPr>
            <a:xfrm>
              <a:off x="4756150" y="630237"/>
              <a:ext cx="2397126" cy="1016000"/>
            </a:xfrm>
            <a:custGeom>
              <a:rect b="b" l="l" r="r" t="t"/>
              <a:pathLst>
                <a:path extrusionOk="0" h="233" w="55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21" name="Google Shape;1221;p44"/>
            <p:cNvSpPr/>
            <p:nvPr/>
          </p:nvSpPr>
          <p:spPr>
            <a:xfrm>
              <a:off x="4556125" y="1357312"/>
              <a:ext cx="3081338" cy="1135062"/>
            </a:xfrm>
            <a:custGeom>
              <a:rect b="b" l="l" r="r" t="t"/>
              <a:pathLst>
                <a:path extrusionOk="0" h="260" w="707">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22" name="Google Shape;1222;p44"/>
            <p:cNvSpPr/>
            <p:nvPr/>
          </p:nvSpPr>
          <p:spPr>
            <a:xfrm>
              <a:off x="4556125" y="2168525"/>
              <a:ext cx="3081338" cy="1139825"/>
            </a:xfrm>
            <a:custGeom>
              <a:rect b="b" l="l" r="r" t="t"/>
              <a:pathLst>
                <a:path extrusionOk="0" h="261" w="707">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23" name="Google Shape;1223;p44"/>
            <p:cNvSpPr/>
            <p:nvPr/>
          </p:nvSpPr>
          <p:spPr>
            <a:xfrm>
              <a:off x="4556125" y="2981325"/>
              <a:ext cx="3081338" cy="1138237"/>
            </a:xfrm>
            <a:custGeom>
              <a:rect b="b" l="l" r="r" t="t"/>
              <a:pathLst>
                <a:path extrusionOk="0" h="261" w="707">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24" name="Google Shape;1224;p44"/>
            <p:cNvSpPr/>
            <p:nvPr/>
          </p:nvSpPr>
          <p:spPr>
            <a:xfrm>
              <a:off x="4830762" y="4476750"/>
              <a:ext cx="2535237" cy="1722437"/>
            </a:xfrm>
            <a:custGeom>
              <a:rect b="b" l="l" r="r" t="t"/>
              <a:pathLst>
                <a:path extrusionOk="0" h="395" w="582">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25" name="Google Shape;1225;p44"/>
            <p:cNvSpPr/>
            <p:nvPr/>
          </p:nvSpPr>
          <p:spPr>
            <a:xfrm>
              <a:off x="5078412" y="4067175"/>
              <a:ext cx="714375" cy="322262"/>
            </a:xfrm>
            <a:custGeom>
              <a:rect b="b" l="l" r="r" t="t"/>
              <a:pathLst>
                <a:path extrusionOk="0" h="74" w="164">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26" name="Google Shape;1226;p44"/>
            <p:cNvSpPr/>
            <p:nvPr/>
          </p:nvSpPr>
          <p:spPr>
            <a:xfrm>
              <a:off x="6389687" y="3844925"/>
              <a:ext cx="715962" cy="544512"/>
            </a:xfrm>
            <a:custGeom>
              <a:rect b="b" l="l" r="r" t="t"/>
              <a:pathLst>
                <a:path extrusionOk="0" h="125" w="164">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227" name="Google Shape;1227;p44"/>
          <p:cNvGrpSpPr/>
          <p:nvPr/>
        </p:nvGrpSpPr>
        <p:grpSpPr>
          <a:xfrm>
            <a:off x="1829253" y="2257459"/>
            <a:ext cx="445768" cy="445697"/>
            <a:chOff x="1674084" y="3214987"/>
            <a:chExt cx="720142" cy="720027"/>
          </a:xfrm>
        </p:grpSpPr>
        <p:sp>
          <p:nvSpPr>
            <p:cNvPr id="1228" name="Google Shape;1228;p44"/>
            <p:cNvSpPr/>
            <p:nvPr/>
          </p:nvSpPr>
          <p:spPr>
            <a:xfrm>
              <a:off x="1674084" y="3354958"/>
              <a:ext cx="179880" cy="21321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29" name="Google Shape;1229;p44"/>
            <p:cNvSpPr/>
            <p:nvPr/>
          </p:nvSpPr>
          <p:spPr>
            <a:xfrm>
              <a:off x="1674084" y="3534654"/>
              <a:ext cx="179880" cy="21352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0" name="Google Shape;1230;p44"/>
            <p:cNvSpPr/>
            <p:nvPr/>
          </p:nvSpPr>
          <p:spPr>
            <a:xfrm>
              <a:off x="1861110" y="3214987"/>
              <a:ext cx="212190" cy="179696"/>
            </a:xfrm>
            <a:custGeom>
              <a:rect b="b" l="l" r="r" t="t"/>
              <a:pathLst>
                <a:path extrusionOk="0" h="204" w="241">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1" name="Google Shape;1231;p44"/>
            <p:cNvSpPr/>
            <p:nvPr/>
          </p:nvSpPr>
          <p:spPr>
            <a:xfrm>
              <a:off x="2040679" y="3214987"/>
              <a:ext cx="213433" cy="179696"/>
            </a:xfrm>
            <a:custGeom>
              <a:rect b="b" l="l" r="r" t="t"/>
              <a:pathLst>
                <a:path extrusionOk="0" h="204" w="242">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2" name="Google Shape;1232;p44"/>
            <p:cNvSpPr/>
            <p:nvPr/>
          </p:nvSpPr>
          <p:spPr>
            <a:xfrm>
              <a:off x="1674084" y="3714660"/>
              <a:ext cx="173666" cy="220353"/>
            </a:xfrm>
            <a:custGeom>
              <a:rect b="b" l="l" r="r" t="t"/>
              <a:pathLst>
                <a:path extrusionOk="0" h="250" w="197">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3" name="Google Shape;1233;p44"/>
            <p:cNvSpPr/>
            <p:nvPr/>
          </p:nvSpPr>
          <p:spPr>
            <a:xfrm>
              <a:off x="1674084" y="3214987"/>
              <a:ext cx="219646" cy="173489"/>
            </a:xfrm>
            <a:custGeom>
              <a:rect b="b" l="l" r="r" t="t"/>
              <a:pathLst>
                <a:path extrusionOk="0" h="197" w="249">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4" name="Google Shape;1234;p44"/>
            <p:cNvSpPr/>
            <p:nvPr/>
          </p:nvSpPr>
          <p:spPr>
            <a:xfrm>
              <a:off x="1995010" y="3754076"/>
              <a:ext cx="212501" cy="180938"/>
            </a:xfrm>
            <a:custGeom>
              <a:rect b="b" l="l" r="r" t="t"/>
              <a:pathLst>
                <a:path extrusionOk="0" h="205" w="241">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5" name="Google Shape;1235;p44"/>
            <p:cNvSpPr/>
            <p:nvPr/>
          </p:nvSpPr>
          <p:spPr>
            <a:xfrm>
              <a:off x="2220560" y="3214987"/>
              <a:ext cx="173666" cy="219422"/>
            </a:xfrm>
            <a:custGeom>
              <a:rect b="b" l="l" r="r" t="t"/>
              <a:pathLst>
                <a:path extrusionOk="0" h="249" w="197">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6" name="Google Shape;1236;p44"/>
            <p:cNvSpPr/>
            <p:nvPr/>
          </p:nvSpPr>
          <p:spPr>
            <a:xfrm>
              <a:off x="2214346" y="3400890"/>
              <a:ext cx="179880" cy="213215"/>
            </a:xfrm>
            <a:custGeom>
              <a:rect b="b" l="l" r="r" t="t"/>
              <a:pathLst>
                <a:path extrusionOk="0" h="242" w="204">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7" name="Google Shape;1237;p44"/>
            <p:cNvSpPr/>
            <p:nvPr/>
          </p:nvSpPr>
          <p:spPr>
            <a:xfrm>
              <a:off x="1814198" y="3754076"/>
              <a:ext cx="213433" cy="180938"/>
            </a:xfrm>
            <a:custGeom>
              <a:rect b="b" l="l" r="r" t="t"/>
              <a:pathLst>
                <a:path extrusionOk="0" h="205" w="242">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8" name="Google Shape;1238;p44"/>
            <p:cNvSpPr/>
            <p:nvPr/>
          </p:nvSpPr>
          <p:spPr>
            <a:xfrm>
              <a:off x="2214346" y="3580587"/>
              <a:ext cx="179880" cy="213215"/>
            </a:xfrm>
            <a:custGeom>
              <a:rect b="b" l="l" r="r" t="t"/>
              <a:pathLst>
                <a:path extrusionOk="0" h="242" w="204">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9" name="Google Shape;1239;p44"/>
            <p:cNvSpPr/>
            <p:nvPr/>
          </p:nvSpPr>
          <p:spPr>
            <a:xfrm>
              <a:off x="2174890" y="3760283"/>
              <a:ext cx="219335" cy="174731"/>
            </a:xfrm>
            <a:custGeom>
              <a:rect b="b" l="l" r="r" t="t"/>
              <a:pathLst>
                <a:path extrusionOk="0" h="198" w="249">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40" name="Google Shape;1240;p44"/>
          <p:cNvGrpSpPr/>
          <p:nvPr/>
        </p:nvGrpSpPr>
        <p:grpSpPr>
          <a:xfrm>
            <a:off x="1138094" y="2257421"/>
            <a:ext cx="445578" cy="445773"/>
            <a:chOff x="557511" y="3214925"/>
            <a:chExt cx="719836" cy="720150"/>
          </a:xfrm>
        </p:grpSpPr>
        <p:sp>
          <p:nvSpPr>
            <p:cNvPr id="1241" name="Google Shape;1241;p44"/>
            <p:cNvSpPr/>
            <p:nvPr/>
          </p:nvSpPr>
          <p:spPr>
            <a:xfrm>
              <a:off x="557511" y="3214925"/>
              <a:ext cx="434543" cy="347863"/>
            </a:xfrm>
            <a:custGeom>
              <a:rect b="b" l="l" r="r" t="t"/>
              <a:pathLst>
                <a:path extrusionOk="0" h="412" w="515">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2" name="Google Shape;1242;p44"/>
            <p:cNvSpPr/>
            <p:nvPr/>
          </p:nvSpPr>
          <p:spPr>
            <a:xfrm>
              <a:off x="929646" y="3214925"/>
              <a:ext cx="347700" cy="434664"/>
            </a:xfrm>
            <a:custGeom>
              <a:rect b="b" l="l" r="r" t="t"/>
              <a:pathLst>
                <a:path extrusionOk="0" h="515" w="412">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3" name="Google Shape;1243;p44"/>
            <p:cNvSpPr/>
            <p:nvPr/>
          </p:nvSpPr>
          <p:spPr>
            <a:xfrm>
              <a:off x="557511" y="3500411"/>
              <a:ext cx="347040" cy="434664"/>
            </a:xfrm>
            <a:custGeom>
              <a:rect b="b" l="l" r="r" t="t"/>
              <a:pathLst>
                <a:path extrusionOk="0" h="515" w="411">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4" name="Google Shape;1244;p44"/>
            <p:cNvSpPr/>
            <p:nvPr/>
          </p:nvSpPr>
          <p:spPr>
            <a:xfrm>
              <a:off x="842804" y="3588202"/>
              <a:ext cx="434543" cy="346873"/>
            </a:xfrm>
            <a:custGeom>
              <a:rect b="b" l="l" r="r" t="t"/>
              <a:pathLst>
                <a:path extrusionOk="0" h="411" w="515">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45" name="Google Shape;1245;p44"/>
          <p:cNvGrpSpPr/>
          <p:nvPr/>
        </p:nvGrpSpPr>
        <p:grpSpPr>
          <a:xfrm>
            <a:off x="1081977" y="3693756"/>
            <a:ext cx="445905" cy="400522"/>
            <a:chOff x="1147762" y="1131887"/>
            <a:chExt cx="5137150" cy="4619626"/>
          </a:xfrm>
        </p:grpSpPr>
        <p:sp>
          <p:nvSpPr>
            <p:cNvPr id="1246" name="Google Shape;1246;p44"/>
            <p:cNvSpPr/>
            <p:nvPr/>
          </p:nvSpPr>
          <p:spPr>
            <a:xfrm>
              <a:off x="1147762" y="2425700"/>
              <a:ext cx="2505075" cy="3325813"/>
            </a:xfrm>
            <a:custGeom>
              <a:rect b="b" l="l" r="r" t="t"/>
              <a:pathLst>
                <a:path extrusionOk="0" h="751" w="566">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7" name="Google Shape;1247;p44"/>
            <p:cNvSpPr/>
            <p:nvPr/>
          </p:nvSpPr>
          <p:spPr>
            <a:xfrm>
              <a:off x="2617787" y="3519487"/>
              <a:ext cx="3667125" cy="2232024"/>
            </a:xfrm>
            <a:custGeom>
              <a:rect b="b" l="l" r="r" t="t"/>
              <a:pathLst>
                <a:path extrusionOk="0" h="504" w="829">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8" name="Google Shape;1248;p44"/>
            <p:cNvSpPr/>
            <p:nvPr/>
          </p:nvSpPr>
          <p:spPr>
            <a:xfrm>
              <a:off x="2449512" y="1131887"/>
              <a:ext cx="3167061" cy="3259137"/>
            </a:xfrm>
            <a:custGeom>
              <a:rect b="b" l="l" r="r" t="t"/>
              <a:pathLst>
                <a:path extrusionOk="0" h="736" w="716">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49" name="Google Shape;1249;p44"/>
          <p:cNvGrpSpPr/>
          <p:nvPr/>
        </p:nvGrpSpPr>
        <p:grpSpPr>
          <a:xfrm>
            <a:off x="1879306" y="3687410"/>
            <a:ext cx="445901" cy="413282"/>
            <a:chOff x="1570037" y="1341437"/>
            <a:chExt cx="4943475" cy="4576762"/>
          </a:xfrm>
        </p:grpSpPr>
        <p:sp>
          <p:nvSpPr>
            <p:cNvPr id="1250" name="Google Shape;1250;p44"/>
            <p:cNvSpPr/>
            <p:nvPr/>
          </p:nvSpPr>
          <p:spPr>
            <a:xfrm>
              <a:off x="4814887" y="3284537"/>
              <a:ext cx="1673225" cy="1187450"/>
            </a:xfrm>
            <a:custGeom>
              <a:rect b="b" l="l" r="r" t="t"/>
              <a:pathLst>
                <a:path extrusionOk="0" h="270" w="381">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51" name="Google Shape;1251;p44"/>
            <p:cNvSpPr/>
            <p:nvPr/>
          </p:nvSpPr>
          <p:spPr>
            <a:xfrm>
              <a:off x="2355850" y="4164012"/>
              <a:ext cx="1208087" cy="1560512"/>
            </a:xfrm>
            <a:custGeom>
              <a:rect b="b" l="l" r="r" t="t"/>
              <a:pathLst>
                <a:path extrusionOk="0" h="355" w="275">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52" name="Google Shape;1252;p44"/>
            <p:cNvSpPr/>
            <p:nvPr/>
          </p:nvSpPr>
          <p:spPr>
            <a:xfrm>
              <a:off x="2636837" y="1443037"/>
              <a:ext cx="1581150" cy="1635125"/>
            </a:xfrm>
            <a:custGeom>
              <a:rect b="b" l="l" r="r" t="t"/>
              <a:pathLst>
                <a:path extrusionOk="0" h="372" w="36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53" name="Google Shape;1253;p44"/>
            <p:cNvSpPr/>
            <p:nvPr/>
          </p:nvSpPr>
          <p:spPr>
            <a:xfrm>
              <a:off x="1570037" y="3162300"/>
              <a:ext cx="1800225" cy="2562225"/>
            </a:xfrm>
            <a:custGeom>
              <a:rect b="b" l="l" r="r" t="t"/>
              <a:pathLst>
                <a:path extrusionOk="0" h="583" w="41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54" name="Google Shape;1254;p44"/>
            <p:cNvSpPr/>
            <p:nvPr/>
          </p:nvSpPr>
          <p:spPr>
            <a:xfrm>
              <a:off x="3101975" y="1341437"/>
              <a:ext cx="2481262" cy="1855787"/>
            </a:xfrm>
            <a:custGeom>
              <a:rect b="b" l="l" r="r" t="t"/>
              <a:pathLst>
                <a:path extrusionOk="0" h="422" w="565">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55" name="Google Shape;1255;p44"/>
            <p:cNvSpPr/>
            <p:nvPr/>
          </p:nvSpPr>
          <p:spPr>
            <a:xfrm>
              <a:off x="4019550" y="4094162"/>
              <a:ext cx="2493962" cy="1824037"/>
            </a:xfrm>
            <a:custGeom>
              <a:rect b="b" l="l" r="r" t="t"/>
              <a:pathLst>
                <a:path extrusionOk="0" h="415" w="568">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256" name="Google Shape;1256;p44"/>
          <p:cNvGrpSpPr/>
          <p:nvPr/>
        </p:nvGrpSpPr>
        <p:grpSpPr>
          <a:xfrm>
            <a:off x="4364629" y="3671511"/>
            <a:ext cx="441332" cy="445721"/>
            <a:chOff x="5770007" y="5489899"/>
            <a:chExt cx="712976" cy="720067"/>
          </a:xfrm>
        </p:grpSpPr>
        <p:sp>
          <p:nvSpPr>
            <p:cNvPr id="1257" name="Google Shape;1257;p44"/>
            <p:cNvSpPr/>
            <p:nvPr/>
          </p:nvSpPr>
          <p:spPr>
            <a:xfrm>
              <a:off x="6229483" y="5489899"/>
              <a:ext cx="253500" cy="255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8" name="Google Shape;1258;p44"/>
            <p:cNvSpPr/>
            <p:nvPr/>
          </p:nvSpPr>
          <p:spPr>
            <a:xfrm>
              <a:off x="5770007" y="5489899"/>
              <a:ext cx="252900" cy="255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9" name="Google Shape;1259;p44"/>
            <p:cNvSpPr/>
            <p:nvPr/>
          </p:nvSpPr>
          <p:spPr>
            <a:xfrm>
              <a:off x="6229483" y="5954666"/>
              <a:ext cx="253500" cy="255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0" name="Google Shape;1260;p44"/>
            <p:cNvSpPr/>
            <p:nvPr/>
          </p:nvSpPr>
          <p:spPr>
            <a:xfrm>
              <a:off x="5770007" y="5954666"/>
              <a:ext cx="252900" cy="255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1" name="Google Shape;1261;p44"/>
            <p:cNvSpPr/>
            <p:nvPr/>
          </p:nvSpPr>
          <p:spPr>
            <a:xfrm>
              <a:off x="6011100" y="5535496"/>
              <a:ext cx="228017" cy="163872"/>
            </a:xfrm>
            <a:custGeom>
              <a:rect b="b" l="l" r="r" t="t"/>
              <a:pathLst>
                <a:path extrusionOk="0" h="258" w="362">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2" name="Google Shape;1262;p44"/>
            <p:cNvSpPr/>
            <p:nvPr/>
          </p:nvSpPr>
          <p:spPr>
            <a:xfrm>
              <a:off x="6011100" y="6000263"/>
              <a:ext cx="228017" cy="164103"/>
            </a:xfrm>
            <a:custGeom>
              <a:rect b="b" l="l" r="r" t="t"/>
              <a:pathLst>
                <a:path extrusionOk="0" h="258" w="362">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3" name="Google Shape;1263;p44"/>
            <p:cNvSpPr/>
            <p:nvPr/>
          </p:nvSpPr>
          <p:spPr>
            <a:xfrm>
              <a:off x="5814051" y="5734318"/>
              <a:ext cx="162411" cy="230995"/>
            </a:xfrm>
            <a:custGeom>
              <a:rect b="b" l="l" r="r" t="t"/>
              <a:pathLst>
                <a:path extrusionOk="0" h="363" w="258">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4" name="Google Shape;1264;p44"/>
            <p:cNvSpPr/>
            <p:nvPr/>
          </p:nvSpPr>
          <p:spPr>
            <a:xfrm>
              <a:off x="6273756" y="5735013"/>
              <a:ext cx="162411" cy="230300"/>
            </a:xfrm>
            <a:custGeom>
              <a:rect b="b" l="l" r="r" t="t"/>
              <a:pathLst>
                <a:path extrusionOk="0" h="362" w="258">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65" name="Google Shape;1265;p44"/>
          <p:cNvGrpSpPr/>
          <p:nvPr/>
        </p:nvGrpSpPr>
        <p:grpSpPr>
          <a:xfrm>
            <a:off x="5157420" y="3693981"/>
            <a:ext cx="445651" cy="400824"/>
            <a:chOff x="7050768" y="5526199"/>
            <a:chExt cx="719953" cy="647534"/>
          </a:xfrm>
        </p:grpSpPr>
        <p:sp>
          <p:nvSpPr>
            <p:cNvPr id="1266" name="Google Shape;1266;p44"/>
            <p:cNvSpPr/>
            <p:nvPr/>
          </p:nvSpPr>
          <p:spPr>
            <a:xfrm>
              <a:off x="7465241" y="5526199"/>
              <a:ext cx="168000" cy="1689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7" name="Google Shape;1267;p44"/>
            <p:cNvSpPr/>
            <p:nvPr/>
          </p:nvSpPr>
          <p:spPr>
            <a:xfrm>
              <a:off x="7189726" y="5526199"/>
              <a:ext cx="168000" cy="1689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8" name="Google Shape;1268;p44"/>
            <p:cNvSpPr/>
            <p:nvPr/>
          </p:nvSpPr>
          <p:spPr>
            <a:xfrm>
              <a:off x="7465241" y="6004833"/>
              <a:ext cx="168000" cy="1689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9" name="Google Shape;1269;p44"/>
            <p:cNvSpPr/>
            <p:nvPr/>
          </p:nvSpPr>
          <p:spPr>
            <a:xfrm>
              <a:off x="7602721" y="5765701"/>
              <a:ext cx="168000" cy="168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0" name="Google Shape;1270;p44"/>
            <p:cNvSpPr/>
            <p:nvPr/>
          </p:nvSpPr>
          <p:spPr>
            <a:xfrm>
              <a:off x="7050768" y="5765701"/>
              <a:ext cx="168600" cy="1683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1" name="Google Shape;1271;p44"/>
            <p:cNvSpPr/>
            <p:nvPr/>
          </p:nvSpPr>
          <p:spPr>
            <a:xfrm>
              <a:off x="7189726" y="6004833"/>
              <a:ext cx="168000" cy="1689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2" name="Google Shape;1272;p44"/>
            <p:cNvSpPr/>
            <p:nvPr/>
          </p:nvSpPr>
          <p:spPr>
            <a:xfrm>
              <a:off x="7134476" y="5655289"/>
              <a:ext cx="139512" cy="149620"/>
            </a:xfrm>
            <a:custGeom>
              <a:rect b="b" l="l" r="r" t="t"/>
              <a:pathLst>
                <a:path extrusionOk="0" h="328" w="306">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3" name="Google Shape;1273;p44"/>
            <p:cNvSpPr/>
            <p:nvPr/>
          </p:nvSpPr>
          <p:spPr>
            <a:xfrm>
              <a:off x="7351783" y="5564482"/>
              <a:ext cx="119371" cy="92287"/>
            </a:xfrm>
            <a:custGeom>
              <a:rect b="b" l="l" r="r" t="t"/>
              <a:pathLst>
                <a:path extrusionOk="0" h="202" w="262">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4" name="Google Shape;1274;p44"/>
            <p:cNvSpPr/>
            <p:nvPr/>
          </p:nvSpPr>
          <p:spPr>
            <a:xfrm>
              <a:off x="7548579" y="5894792"/>
              <a:ext cx="138958" cy="149249"/>
            </a:xfrm>
            <a:custGeom>
              <a:rect b="b" l="l" r="r" t="t"/>
              <a:pathLst>
                <a:path extrusionOk="0" h="327" w="305">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5" name="Google Shape;1275;p44"/>
            <p:cNvSpPr/>
            <p:nvPr/>
          </p:nvSpPr>
          <p:spPr>
            <a:xfrm>
              <a:off x="7548579" y="5655844"/>
              <a:ext cx="138958" cy="149065"/>
            </a:xfrm>
            <a:custGeom>
              <a:rect b="b" l="l" r="r" t="t"/>
              <a:pathLst>
                <a:path extrusionOk="0" h="327" w="305">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6" name="Google Shape;1276;p44"/>
            <p:cNvSpPr/>
            <p:nvPr/>
          </p:nvSpPr>
          <p:spPr>
            <a:xfrm>
              <a:off x="7134476" y="5894792"/>
              <a:ext cx="139512" cy="149620"/>
            </a:xfrm>
            <a:custGeom>
              <a:rect b="b" l="l" r="r" t="t"/>
              <a:pathLst>
                <a:path extrusionOk="0" h="328" w="306">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7" name="Google Shape;1277;p44"/>
            <p:cNvSpPr/>
            <p:nvPr/>
          </p:nvSpPr>
          <p:spPr>
            <a:xfrm>
              <a:off x="7351783" y="6043117"/>
              <a:ext cx="119371" cy="92102"/>
            </a:xfrm>
            <a:custGeom>
              <a:rect b="b" l="l" r="r" t="t"/>
              <a:pathLst>
                <a:path extrusionOk="0" h="202" w="262">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78" name="Google Shape;1278;p44"/>
          <p:cNvGrpSpPr/>
          <p:nvPr/>
        </p:nvGrpSpPr>
        <p:grpSpPr>
          <a:xfrm>
            <a:off x="6751936" y="3694051"/>
            <a:ext cx="445681" cy="400651"/>
            <a:chOff x="9626723" y="5526313"/>
            <a:chExt cx="720002" cy="647256"/>
          </a:xfrm>
        </p:grpSpPr>
        <p:sp>
          <p:nvSpPr>
            <p:cNvPr id="1279" name="Google Shape;1279;p44"/>
            <p:cNvSpPr/>
            <p:nvPr/>
          </p:nvSpPr>
          <p:spPr>
            <a:xfrm>
              <a:off x="10040990" y="5526313"/>
              <a:ext cx="168000" cy="168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0" name="Google Shape;1280;p44"/>
            <p:cNvSpPr/>
            <p:nvPr/>
          </p:nvSpPr>
          <p:spPr>
            <a:xfrm>
              <a:off x="9765139" y="5526313"/>
              <a:ext cx="168300" cy="168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1" name="Google Shape;1281;p44"/>
            <p:cNvSpPr/>
            <p:nvPr/>
          </p:nvSpPr>
          <p:spPr>
            <a:xfrm>
              <a:off x="10040990" y="6005269"/>
              <a:ext cx="168000" cy="168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2" name="Google Shape;1282;p44"/>
            <p:cNvSpPr/>
            <p:nvPr/>
          </p:nvSpPr>
          <p:spPr>
            <a:xfrm>
              <a:off x="10178425" y="5765496"/>
              <a:ext cx="168300" cy="1689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3" name="Google Shape;1283;p44"/>
            <p:cNvSpPr/>
            <p:nvPr/>
          </p:nvSpPr>
          <p:spPr>
            <a:xfrm>
              <a:off x="9626723" y="5765496"/>
              <a:ext cx="168000" cy="1689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4" name="Google Shape;1284;p44"/>
            <p:cNvSpPr/>
            <p:nvPr/>
          </p:nvSpPr>
          <p:spPr>
            <a:xfrm>
              <a:off x="9765139" y="6005269"/>
              <a:ext cx="168300" cy="168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5" name="Google Shape;1285;p44"/>
            <p:cNvSpPr/>
            <p:nvPr/>
          </p:nvSpPr>
          <p:spPr>
            <a:xfrm>
              <a:off x="10198227" y="5672808"/>
              <a:ext cx="47838" cy="83066"/>
            </a:xfrm>
            <a:custGeom>
              <a:rect b="b" l="l" r="r" t="t"/>
              <a:pathLst>
                <a:path extrusionOk="0" h="163" w="94">
                  <a:moveTo>
                    <a:pt x="0" y="0"/>
                  </a:moveTo>
                  <a:cubicBezTo>
                    <a:pt x="20" y="23"/>
                    <a:pt x="38" y="49"/>
                    <a:pt x="54" y="77"/>
                  </a:cubicBezTo>
                  <a:cubicBezTo>
                    <a:pt x="70" y="105"/>
                    <a:pt x="83" y="134"/>
                    <a:pt x="94"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6" name="Google Shape;1286;p44"/>
            <p:cNvSpPr/>
            <p:nvPr/>
          </p:nvSpPr>
          <p:spPr>
            <a:xfrm>
              <a:off x="10197835" y="5944589"/>
              <a:ext cx="48230" cy="83066"/>
            </a:xfrm>
            <a:custGeom>
              <a:rect b="b" l="l" r="r" t="t"/>
              <a:pathLst>
                <a:path extrusionOk="0" h="163" w="95">
                  <a:moveTo>
                    <a:pt x="95" y="0"/>
                  </a:moveTo>
                  <a:cubicBezTo>
                    <a:pt x="84" y="29"/>
                    <a:pt x="71" y="58"/>
                    <a:pt x="55" y="85"/>
                  </a:cubicBezTo>
                  <a:cubicBezTo>
                    <a:pt x="39" y="113"/>
                    <a:pt x="20" y="139"/>
                    <a:pt x="0"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7" name="Google Shape;1287;p44"/>
            <p:cNvSpPr/>
            <p:nvPr/>
          </p:nvSpPr>
          <p:spPr>
            <a:xfrm>
              <a:off x="9938649" y="6122111"/>
              <a:ext cx="96263" cy="4124"/>
            </a:xfrm>
            <a:custGeom>
              <a:rect b="b" l="l" r="r" t="t"/>
              <a:pathLst>
                <a:path extrusionOk="0" h="8" w="189">
                  <a:moveTo>
                    <a:pt x="189" y="0"/>
                  </a:moveTo>
                  <a:cubicBezTo>
                    <a:pt x="158" y="5"/>
                    <a:pt x="127" y="8"/>
                    <a:pt x="95" y="8"/>
                  </a:cubicBezTo>
                  <a:cubicBezTo>
                    <a:pt x="63" y="8"/>
                    <a:pt x="31" y="5"/>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8" name="Google Shape;1288;p44"/>
            <p:cNvSpPr/>
            <p:nvPr/>
          </p:nvSpPr>
          <p:spPr>
            <a:xfrm>
              <a:off x="9728084" y="5944196"/>
              <a:ext cx="47838" cy="83066"/>
            </a:xfrm>
            <a:custGeom>
              <a:rect b="b" l="l" r="r" t="t"/>
              <a:pathLst>
                <a:path extrusionOk="0" h="163" w="94">
                  <a:moveTo>
                    <a:pt x="94" y="163"/>
                  </a:moveTo>
                  <a:cubicBezTo>
                    <a:pt x="74" y="140"/>
                    <a:pt x="56" y="114"/>
                    <a:pt x="40" y="86"/>
                  </a:cubicBezTo>
                  <a:cubicBezTo>
                    <a:pt x="24" y="58"/>
                    <a:pt x="11" y="30"/>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9" name="Google Shape;1289;p44"/>
            <p:cNvSpPr/>
            <p:nvPr/>
          </p:nvSpPr>
          <p:spPr>
            <a:xfrm>
              <a:off x="9728084" y="5672219"/>
              <a:ext cx="48230" cy="83066"/>
            </a:xfrm>
            <a:custGeom>
              <a:rect b="b" l="l" r="r" t="t"/>
              <a:pathLst>
                <a:path extrusionOk="0" h="163" w="95">
                  <a:moveTo>
                    <a:pt x="0" y="163"/>
                  </a:moveTo>
                  <a:cubicBezTo>
                    <a:pt x="11" y="134"/>
                    <a:pt x="24" y="106"/>
                    <a:pt x="40" y="78"/>
                  </a:cubicBezTo>
                  <a:cubicBezTo>
                    <a:pt x="56" y="50"/>
                    <a:pt x="75" y="24"/>
                    <a:pt x="95"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0" name="Google Shape;1290;p44"/>
            <p:cNvSpPr/>
            <p:nvPr/>
          </p:nvSpPr>
          <p:spPr>
            <a:xfrm>
              <a:off x="9939237" y="5573835"/>
              <a:ext cx="96263" cy="4124"/>
            </a:xfrm>
            <a:custGeom>
              <a:rect b="b" l="l" r="r" t="t"/>
              <a:pathLst>
                <a:path extrusionOk="0" h="8" w="189">
                  <a:moveTo>
                    <a:pt x="0" y="8"/>
                  </a:moveTo>
                  <a:cubicBezTo>
                    <a:pt x="31" y="3"/>
                    <a:pt x="62" y="0"/>
                    <a:pt x="94" y="0"/>
                  </a:cubicBezTo>
                  <a:cubicBezTo>
                    <a:pt x="126" y="0"/>
                    <a:pt x="158" y="3"/>
                    <a:pt x="189" y="8"/>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91" name="Google Shape;1291;p44"/>
          <p:cNvGrpSpPr/>
          <p:nvPr/>
        </p:nvGrpSpPr>
        <p:grpSpPr>
          <a:xfrm>
            <a:off x="7549176" y="3671488"/>
            <a:ext cx="445582" cy="445743"/>
            <a:chOff x="10914672" y="5489861"/>
            <a:chExt cx="719842" cy="720102"/>
          </a:xfrm>
        </p:grpSpPr>
        <p:sp>
          <p:nvSpPr>
            <p:cNvPr id="1292" name="Google Shape;1292;p44"/>
            <p:cNvSpPr/>
            <p:nvPr/>
          </p:nvSpPr>
          <p:spPr>
            <a:xfrm>
              <a:off x="11420014" y="5489861"/>
              <a:ext cx="214500" cy="2151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3" name="Google Shape;1293;p44"/>
            <p:cNvSpPr/>
            <p:nvPr/>
          </p:nvSpPr>
          <p:spPr>
            <a:xfrm>
              <a:off x="11420014" y="5994863"/>
              <a:ext cx="214500" cy="2151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4" name="Google Shape;1294;p44"/>
            <p:cNvSpPr/>
            <p:nvPr/>
          </p:nvSpPr>
          <p:spPr>
            <a:xfrm>
              <a:off x="10914672" y="5489861"/>
              <a:ext cx="214500" cy="2151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5" name="Google Shape;1295;p44"/>
            <p:cNvSpPr/>
            <p:nvPr/>
          </p:nvSpPr>
          <p:spPr>
            <a:xfrm>
              <a:off x="10914672" y="5994863"/>
              <a:ext cx="214500" cy="2151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6" name="Google Shape;1296;p44"/>
            <p:cNvSpPr/>
            <p:nvPr/>
          </p:nvSpPr>
          <p:spPr>
            <a:xfrm>
              <a:off x="11595623" y="5710038"/>
              <a:ext cx="28649" cy="276082"/>
            </a:xfrm>
            <a:custGeom>
              <a:rect b="b" l="l" r="r" t="t"/>
              <a:pathLst>
                <a:path extrusionOk="0" h="376" w="39">
                  <a:moveTo>
                    <a:pt x="0" y="0"/>
                  </a:moveTo>
                  <a:cubicBezTo>
                    <a:pt x="25" y="59"/>
                    <a:pt x="39" y="123"/>
                    <a:pt x="39" y="190"/>
                  </a:cubicBezTo>
                  <a:cubicBezTo>
                    <a:pt x="39" y="256"/>
                    <a:pt x="26" y="319"/>
                    <a:pt x="2" y="376"/>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7" name="Google Shape;1297;p44"/>
            <p:cNvSpPr/>
            <p:nvPr/>
          </p:nvSpPr>
          <p:spPr>
            <a:xfrm>
              <a:off x="11138826" y="6170527"/>
              <a:ext cx="275351" cy="29145"/>
            </a:xfrm>
            <a:custGeom>
              <a:rect b="b" l="l" r="r" t="t"/>
              <a:pathLst>
                <a:path extrusionOk="0" h="40" w="375">
                  <a:moveTo>
                    <a:pt x="375" y="0"/>
                  </a:moveTo>
                  <a:cubicBezTo>
                    <a:pt x="317" y="26"/>
                    <a:pt x="253" y="40"/>
                    <a:pt x="185" y="40"/>
                  </a:cubicBezTo>
                  <a:cubicBezTo>
                    <a:pt x="119" y="40"/>
                    <a:pt x="57" y="26"/>
                    <a:pt x="0" y="2"/>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8" name="Google Shape;1298;p44"/>
            <p:cNvSpPr/>
            <p:nvPr/>
          </p:nvSpPr>
          <p:spPr>
            <a:xfrm>
              <a:off x="10925018" y="5713747"/>
              <a:ext cx="28649" cy="275287"/>
            </a:xfrm>
            <a:custGeom>
              <a:rect b="b" l="l" r="r" t="t"/>
              <a:pathLst>
                <a:path extrusionOk="0" h="375" w="39">
                  <a:moveTo>
                    <a:pt x="39" y="375"/>
                  </a:moveTo>
                  <a:cubicBezTo>
                    <a:pt x="14" y="317"/>
                    <a:pt x="0" y="253"/>
                    <a:pt x="0" y="185"/>
                  </a:cubicBezTo>
                  <a:cubicBezTo>
                    <a:pt x="0" y="120"/>
                    <a:pt x="13" y="57"/>
                    <a:pt x="37"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9" name="Google Shape;1299;p44"/>
            <p:cNvSpPr/>
            <p:nvPr/>
          </p:nvSpPr>
          <p:spPr>
            <a:xfrm>
              <a:off x="11135112" y="5499930"/>
              <a:ext cx="275351" cy="28880"/>
            </a:xfrm>
            <a:custGeom>
              <a:rect b="b" l="l" r="r" t="t"/>
              <a:pathLst>
                <a:path extrusionOk="0" h="39" w="375">
                  <a:moveTo>
                    <a:pt x="375" y="37"/>
                  </a:moveTo>
                  <a:cubicBezTo>
                    <a:pt x="318" y="13"/>
                    <a:pt x="256" y="0"/>
                    <a:pt x="190" y="0"/>
                  </a:cubicBezTo>
                  <a:cubicBezTo>
                    <a:pt x="122" y="0"/>
                    <a:pt x="58" y="14"/>
                    <a:pt x="0" y="39"/>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0" name="Google Shape;1300;p44"/>
            <p:cNvSpPr/>
            <p:nvPr/>
          </p:nvSpPr>
          <p:spPr>
            <a:xfrm>
              <a:off x="11578115" y="5950881"/>
              <a:ext cx="52789" cy="38948"/>
            </a:xfrm>
            <a:custGeom>
              <a:rect b="b" l="l" r="r" t="t"/>
              <a:pathLst>
                <a:path extrusionOk="0" h="147" w="199">
                  <a:moveTo>
                    <a:pt x="0" y="0"/>
                  </a:moveTo>
                  <a:lnTo>
                    <a:pt x="64" y="147"/>
                  </a:lnTo>
                  <a:lnTo>
                    <a:pt x="199" y="83"/>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1" name="Google Shape;1301;p44"/>
            <p:cNvSpPr/>
            <p:nvPr/>
          </p:nvSpPr>
          <p:spPr>
            <a:xfrm>
              <a:off x="11135112" y="6152776"/>
              <a:ext cx="38199" cy="52991"/>
            </a:xfrm>
            <a:custGeom>
              <a:rect b="b" l="l" r="r" t="t"/>
              <a:pathLst>
                <a:path extrusionOk="0" h="200" w="144">
                  <a:moveTo>
                    <a:pt x="144" y="0"/>
                  </a:moveTo>
                  <a:lnTo>
                    <a:pt x="0" y="67"/>
                  </a:lnTo>
                  <a:lnTo>
                    <a:pt x="64" y="20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2" name="Google Shape;1302;p44"/>
            <p:cNvSpPr/>
            <p:nvPr/>
          </p:nvSpPr>
          <p:spPr>
            <a:xfrm>
              <a:off x="10918386" y="5710038"/>
              <a:ext cx="53054" cy="38154"/>
            </a:xfrm>
            <a:custGeom>
              <a:rect b="b" l="l" r="r" t="t"/>
              <a:pathLst>
                <a:path extrusionOk="0" h="144" w="200">
                  <a:moveTo>
                    <a:pt x="200" y="144"/>
                  </a:moveTo>
                  <a:lnTo>
                    <a:pt x="136" y="0"/>
                  </a:lnTo>
                  <a:lnTo>
                    <a:pt x="0" y="64"/>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3" name="Google Shape;1303;p44"/>
            <p:cNvSpPr/>
            <p:nvPr/>
          </p:nvSpPr>
          <p:spPr>
            <a:xfrm>
              <a:off x="11375979" y="5493571"/>
              <a:ext cx="38199" cy="52726"/>
            </a:xfrm>
            <a:custGeom>
              <a:rect b="b" l="l" r="r" t="t"/>
              <a:pathLst>
                <a:path extrusionOk="0" h="199" w="144">
                  <a:moveTo>
                    <a:pt x="0" y="199"/>
                  </a:moveTo>
                  <a:lnTo>
                    <a:pt x="144" y="135"/>
                  </a:lnTo>
                  <a:lnTo>
                    <a:pt x="81" y="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04" name="Google Shape;1304;p44"/>
          <p:cNvGrpSpPr/>
          <p:nvPr/>
        </p:nvGrpSpPr>
        <p:grpSpPr>
          <a:xfrm>
            <a:off x="5954636" y="3681752"/>
            <a:ext cx="445821" cy="425246"/>
            <a:chOff x="8338678" y="5506443"/>
            <a:chExt cx="720227" cy="686988"/>
          </a:xfrm>
        </p:grpSpPr>
        <p:sp>
          <p:nvSpPr>
            <p:cNvPr id="1305" name="Google Shape;1305;p44"/>
            <p:cNvSpPr/>
            <p:nvPr/>
          </p:nvSpPr>
          <p:spPr>
            <a:xfrm>
              <a:off x="8706181" y="5506443"/>
              <a:ext cx="230803" cy="263259"/>
            </a:xfrm>
            <a:custGeom>
              <a:rect b="b" l="l" r="r" t="t"/>
              <a:pathLst>
                <a:path extrusionOk="0" h="432" w="378">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6" name="Google Shape;1306;p44"/>
            <p:cNvSpPr/>
            <p:nvPr/>
          </p:nvSpPr>
          <p:spPr>
            <a:xfrm>
              <a:off x="8460817" y="5506443"/>
              <a:ext cx="230586" cy="263259"/>
            </a:xfrm>
            <a:custGeom>
              <a:rect b="b" l="l" r="r" t="t"/>
              <a:pathLst>
                <a:path extrusionOk="0" h="432" w="378">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7" name="Google Shape;1307;p44"/>
            <p:cNvSpPr/>
            <p:nvPr/>
          </p:nvSpPr>
          <p:spPr>
            <a:xfrm>
              <a:off x="8338678"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8" name="Google Shape;1308;p44"/>
            <p:cNvSpPr/>
            <p:nvPr/>
          </p:nvSpPr>
          <p:spPr>
            <a:xfrm>
              <a:off x="8828754"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9" name="Google Shape;1309;p44"/>
            <p:cNvSpPr/>
            <p:nvPr/>
          </p:nvSpPr>
          <p:spPr>
            <a:xfrm>
              <a:off x="8706181" y="5930607"/>
              <a:ext cx="230803" cy="262825"/>
            </a:xfrm>
            <a:custGeom>
              <a:rect b="b" l="l" r="r" t="t"/>
              <a:pathLst>
                <a:path extrusionOk="0" h="431" w="378">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0" name="Google Shape;1310;p44"/>
            <p:cNvSpPr/>
            <p:nvPr/>
          </p:nvSpPr>
          <p:spPr>
            <a:xfrm>
              <a:off x="8460817" y="5930607"/>
              <a:ext cx="230586" cy="262825"/>
            </a:xfrm>
            <a:custGeom>
              <a:rect b="b" l="l" r="r" t="t"/>
              <a:pathLst>
                <a:path extrusionOk="0" h="431" w="378">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11" name="Google Shape;1311;p44"/>
          <p:cNvGrpSpPr/>
          <p:nvPr/>
        </p:nvGrpSpPr>
        <p:grpSpPr>
          <a:xfrm>
            <a:off x="2676293" y="3736342"/>
            <a:ext cx="1336824" cy="316035"/>
            <a:chOff x="3042485" y="5594633"/>
            <a:chExt cx="2159652" cy="510557"/>
          </a:xfrm>
        </p:grpSpPr>
        <p:sp>
          <p:nvSpPr>
            <p:cNvPr id="1312" name="Google Shape;1312;p44"/>
            <p:cNvSpPr/>
            <p:nvPr/>
          </p:nvSpPr>
          <p:spPr>
            <a:xfrm>
              <a:off x="3042485" y="5869690"/>
              <a:ext cx="235200" cy="235500"/>
            </a:xfrm>
            <a:prstGeom prst="ellipse">
              <a:avLst/>
            </a:pr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3" name="Google Shape;1313;p44"/>
            <p:cNvSpPr/>
            <p:nvPr/>
          </p:nvSpPr>
          <p:spPr>
            <a:xfrm>
              <a:off x="3317231" y="5594633"/>
              <a:ext cx="235200" cy="235500"/>
            </a:xfrm>
            <a:prstGeom prst="ellipse">
              <a:avLst/>
            </a:pr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4" name="Google Shape;1314;p44"/>
            <p:cNvSpPr/>
            <p:nvPr/>
          </p:nvSpPr>
          <p:spPr>
            <a:xfrm>
              <a:off x="3591976" y="5869690"/>
              <a:ext cx="236100" cy="235500"/>
            </a:xfrm>
            <a:prstGeom prst="ellipse">
              <a:avLst/>
            </a:pr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5" name="Google Shape;1315;p44"/>
            <p:cNvSpPr/>
            <p:nvPr/>
          </p:nvSpPr>
          <p:spPr>
            <a:xfrm>
              <a:off x="3866722" y="5594633"/>
              <a:ext cx="236100" cy="235500"/>
            </a:xfrm>
            <a:prstGeom prst="ellipse">
              <a:avLst/>
            </a:pr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6" name="Google Shape;1316;p44"/>
            <p:cNvSpPr/>
            <p:nvPr/>
          </p:nvSpPr>
          <p:spPr>
            <a:xfrm>
              <a:off x="4141467" y="5869690"/>
              <a:ext cx="236100" cy="235500"/>
            </a:xfrm>
            <a:prstGeom prst="ellipse">
              <a:avLst/>
            </a:pr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7" name="Google Shape;1317;p44"/>
            <p:cNvSpPr/>
            <p:nvPr/>
          </p:nvSpPr>
          <p:spPr>
            <a:xfrm>
              <a:off x="4417146" y="5594633"/>
              <a:ext cx="235200" cy="235500"/>
            </a:xfrm>
            <a:prstGeom prst="ellipse">
              <a:avLst/>
            </a:pr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8" name="Google Shape;1318;p44"/>
            <p:cNvSpPr/>
            <p:nvPr/>
          </p:nvSpPr>
          <p:spPr>
            <a:xfrm>
              <a:off x="4691892" y="5869690"/>
              <a:ext cx="235500" cy="235500"/>
            </a:xfrm>
            <a:prstGeom prst="ellipse">
              <a:avLst/>
            </a:pr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9" name="Google Shape;1319;p44"/>
            <p:cNvSpPr/>
            <p:nvPr/>
          </p:nvSpPr>
          <p:spPr>
            <a:xfrm>
              <a:off x="4966637" y="5594633"/>
              <a:ext cx="235500" cy="235500"/>
            </a:xfrm>
            <a:prstGeom prst="ellipse">
              <a:avLst/>
            </a:pr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0" name="Google Shape;1320;p44"/>
            <p:cNvSpPr/>
            <p:nvPr/>
          </p:nvSpPr>
          <p:spPr>
            <a:xfrm>
              <a:off x="3210195" y="5762654"/>
              <a:ext cx="174555" cy="174555"/>
            </a:xfrm>
            <a:custGeom>
              <a:rect b="b" l="l" r="r" t="t"/>
              <a:pathLst>
                <a:path extrusionOk="0" h="217" w="217">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1" name="Google Shape;1321;p44"/>
            <p:cNvSpPr/>
            <p:nvPr/>
          </p:nvSpPr>
          <p:spPr>
            <a:xfrm>
              <a:off x="3485252" y="5762654"/>
              <a:ext cx="174244" cy="174555"/>
            </a:xfrm>
            <a:custGeom>
              <a:rect b="b" l="l" r="r" t="t"/>
              <a:pathLst>
                <a:path extrusionOk="0" h="217" w="217">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2" name="Google Shape;1322;p44"/>
            <p:cNvSpPr/>
            <p:nvPr/>
          </p:nvSpPr>
          <p:spPr>
            <a:xfrm>
              <a:off x="3760620"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3" name="Google Shape;1323;p44"/>
            <p:cNvSpPr/>
            <p:nvPr/>
          </p:nvSpPr>
          <p:spPr>
            <a:xfrm>
              <a:off x="4035365" y="5762654"/>
              <a:ext cx="173622" cy="174555"/>
            </a:xfrm>
            <a:custGeom>
              <a:rect b="b" l="l" r="r" t="t"/>
              <a:pathLst>
                <a:path extrusionOk="0" h="217" w="216">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4" name="Google Shape;1324;p44"/>
            <p:cNvSpPr/>
            <p:nvPr/>
          </p:nvSpPr>
          <p:spPr>
            <a:xfrm>
              <a:off x="4310111"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5" name="Google Shape;1325;p44"/>
            <p:cNvSpPr/>
            <p:nvPr/>
          </p:nvSpPr>
          <p:spPr>
            <a:xfrm>
              <a:off x="4585167" y="5762654"/>
              <a:ext cx="174244" cy="174555"/>
            </a:xfrm>
            <a:custGeom>
              <a:rect b="b" l="l" r="r" t="t"/>
              <a:pathLst>
                <a:path extrusionOk="0" h="217" w="217">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6" name="Google Shape;1326;p44"/>
            <p:cNvSpPr/>
            <p:nvPr/>
          </p:nvSpPr>
          <p:spPr>
            <a:xfrm>
              <a:off x="4859913" y="5762654"/>
              <a:ext cx="174244" cy="174555"/>
            </a:xfrm>
            <a:custGeom>
              <a:rect b="b" l="l" r="r" t="t"/>
              <a:pathLst>
                <a:path extrusionOk="0" h="217" w="217">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27" name="Google Shape;1327;p44"/>
          <p:cNvGrpSpPr/>
          <p:nvPr/>
        </p:nvGrpSpPr>
        <p:grpSpPr>
          <a:xfrm>
            <a:off x="1879183" y="4379878"/>
            <a:ext cx="445738" cy="442950"/>
            <a:chOff x="1442627" y="5710929"/>
            <a:chExt cx="594318" cy="590600"/>
          </a:xfrm>
        </p:grpSpPr>
        <p:sp>
          <p:nvSpPr>
            <p:cNvPr id="1328" name="Google Shape;1328;p44"/>
            <p:cNvSpPr/>
            <p:nvPr/>
          </p:nvSpPr>
          <p:spPr>
            <a:xfrm>
              <a:off x="1442627" y="5710929"/>
              <a:ext cx="594318" cy="405222"/>
            </a:xfrm>
            <a:custGeom>
              <a:rect b="b" l="l" r="r" t="t"/>
              <a:pathLst>
                <a:path extrusionOk="0" h="500" w="734">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9" name="Google Shape;1329;p44"/>
            <p:cNvSpPr/>
            <p:nvPr/>
          </p:nvSpPr>
          <p:spPr>
            <a:xfrm>
              <a:off x="1442627" y="6116151"/>
              <a:ext cx="349820" cy="97191"/>
            </a:xfrm>
            <a:custGeom>
              <a:rect b="b" l="l" r="r" t="t"/>
              <a:pathLst>
                <a:path extrusionOk="0" h="313" w="1126">
                  <a:moveTo>
                    <a:pt x="1126" y="313"/>
                  </a:moveTo>
                  <a:lnTo>
                    <a:pt x="0" y="0"/>
                  </a:lnTo>
                  <a:lnTo>
                    <a:pt x="1126" y="0"/>
                  </a:lnTo>
                  <a:lnTo>
                    <a:pt x="1126" y="313"/>
                  </a:lnTo>
                  <a:close/>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0" name="Google Shape;1330;p44"/>
            <p:cNvSpPr/>
            <p:nvPr/>
          </p:nvSpPr>
          <p:spPr>
            <a:xfrm>
              <a:off x="1573731" y="6152482"/>
              <a:ext cx="218715" cy="60861"/>
            </a:xfrm>
            <a:custGeom>
              <a:rect b="b" l="l" r="r" t="t"/>
              <a:pathLst>
                <a:path extrusionOk="0" h="196" w="704">
                  <a:moveTo>
                    <a:pt x="0" y="196"/>
                  </a:moveTo>
                  <a:lnTo>
                    <a:pt x="704" y="196"/>
                  </a:lnTo>
                  <a:lnTo>
                    <a:pt x="0" y="0"/>
                  </a:lnTo>
                  <a:lnTo>
                    <a:pt x="0" y="196"/>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1" name="Google Shape;1331;p44"/>
            <p:cNvSpPr/>
            <p:nvPr/>
          </p:nvSpPr>
          <p:spPr>
            <a:xfrm>
              <a:off x="1573731" y="6213343"/>
              <a:ext cx="109358" cy="88186"/>
            </a:xfrm>
            <a:custGeom>
              <a:rect b="b" l="l" r="r" t="t"/>
              <a:pathLst>
                <a:path extrusionOk="0" h="284" w="352">
                  <a:moveTo>
                    <a:pt x="352" y="284"/>
                  </a:moveTo>
                  <a:lnTo>
                    <a:pt x="0" y="0"/>
                  </a:lnTo>
                  <a:lnTo>
                    <a:pt x="352" y="0"/>
                  </a:lnTo>
                  <a:lnTo>
                    <a:pt x="352" y="284"/>
                  </a:lnTo>
                  <a:close/>
                </a:path>
              </a:pathLst>
            </a:custGeom>
            <a:solidFill>
              <a:srgbClr val="BD2A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2" name="Google Shape;1332;p44"/>
            <p:cNvSpPr/>
            <p:nvPr/>
          </p:nvSpPr>
          <p:spPr>
            <a:xfrm>
              <a:off x="1573731" y="6213343"/>
              <a:ext cx="109358" cy="88186"/>
            </a:xfrm>
            <a:custGeom>
              <a:rect b="b" l="l" r="r" t="t"/>
              <a:pathLst>
                <a:path extrusionOk="0" h="284" w="352">
                  <a:moveTo>
                    <a:pt x="352" y="284"/>
                  </a:moveTo>
                  <a:lnTo>
                    <a:pt x="0" y="0"/>
                  </a:lnTo>
                  <a:lnTo>
                    <a:pt x="352" y="0"/>
                  </a:lnTo>
                  <a:lnTo>
                    <a:pt x="352" y="284"/>
                  </a:lnTo>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33" name="Google Shape;1333;p44"/>
          <p:cNvGrpSpPr/>
          <p:nvPr/>
        </p:nvGrpSpPr>
        <p:grpSpPr>
          <a:xfrm>
            <a:off x="6788033" y="4378458"/>
            <a:ext cx="373053" cy="445791"/>
            <a:chOff x="8095060" y="5664590"/>
            <a:chExt cx="497404" cy="594389"/>
          </a:xfrm>
        </p:grpSpPr>
        <p:grpSp>
          <p:nvGrpSpPr>
            <p:cNvPr id="1334" name="Google Shape;1334;p44"/>
            <p:cNvGrpSpPr/>
            <p:nvPr/>
          </p:nvGrpSpPr>
          <p:grpSpPr>
            <a:xfrm>
              <a:off x="8095060" y="5969027"/>
              <a:ext cx="497404" cy="289951"/>
              <a:chOff x="8095060" y="5969027"/>
              <a:chExt cx="497404" cy="289951"/>
            </a:xfrm>
          </p:grpSpPr>
          <p:sp>
            <p:nvSpPr>
              <p:cNvPr id="1335" name="Google Shape;1335;p44"/>
              <p:cNvSpPr/>
              <p:nvPr/>
            </p:nvSpPr>
            <p:spPr>
              <a:xfrm>
                <a:off x="8095060" y="5969027"/>
                <a:ext cx="497402" cy="248408"/>
              </a:xfrm>
              <a:custGeom>
                <a:rect b="b" l="l" r="r" t="t"/>
                <a:pathLst>
                  <a:path extrusionOk="0" h="1166" w="234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6" name="Google Shape;1336;p44"/>
              <p:cNvSpPr/>
              <p:nvPr/>
            </p:nvSpPr>
            <p:spPr>
              <a:xfrm>
                <a:off x="8095060" y="6092592"/>
                <a:ext cx="248701" cy="166386"/>
              </a:xfrm>
              <a:custGeom>
                <a:rect b="b" l="l" r="r" t="t"/>
                <a:pathLst>
                  <a:path extrusionOk="0" h="781" w="1170">
                    <a:moveTo>
                      <a:pt x="0" y="0"/>
                    </a:moveTo>
                    <a:lnTo>
                      <a:pt x="0" y="197"/>
                    </a:lnTo>
                    <a:lnTo>
                      <a:pt x="1170" y="781"/>
                    </a:lnTo>
                    <a:lnTo>
                      <a:pt x="1170" y="582"/>
                    </a:lnTo>
                    <a:lnTo>
                      <a:pt x="0" y="0"/>
                    </a:lnTo>
                    <a:close/>
                  </a:path>
                </a:pathLst>
              </a:custGeom>
              <a:solidFill>
                <a:srgbClr val="8E7CC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7" name="Google Shape;1337;p44"/>
              <p:cNvSpPr/>
              <p:nvPr/>
            </p:nvSpPr>
            <p:spPr>
              <a:xfrm>
                <a:off x="8343763" y="6092592"/>
                <a:ext cx="248701" cy="166386"/>
              </a:xfrm>
              <a:custGeom>
                <a:rect b="b" l="l" r="r" t="t"/>
                <a:pathLst>
                  <a:path extrusionOk="0" h="781" w="1170">
                    <a:moveTo>
                      <a:pt x="1170" y="0"/>
                    </a:moveTo>
                    <a:lnTo>
                      <a:pt x="0" y="582"/>
                    </a:lnTo>
                    <a:lnTo>
                      <a:pt x="0" y="781"/>
                    </a:lnTo>
                    <a:lnTo>
                      <a:pt x="1170" y="197"/>
                    </a:lnTo>
                    <a:lnTo>
                      <a:pt x="1170" y="0"/>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38" name="Google Shape;1338;p44"/>
            <p:cNvGrpSpPr/>
            <p:nvPr/>
          </p:nvGrpSpPr>
          <p:grpSpPr>
            <a:xfrm>
              <a:off x="8095060" y="5867832"/>
              <a:ext cx="497404" cy="289312"/>
              <a:chOff x="8095060" y="5867832"/>
              <a:chExt cx="497404" cy="289312"/>
            </a:xfrm>
          </p:grpSpPr>
          <p:sp>
            <p:nvSpPr>
              <p:cNvPr id="1339" name="Google Shape;1339;p44"/>
              <p:cNvSpPr/>
              <p:nvPr/>
            </p:nvSpPr>
            <p:spPr>
              <a:xfrm>
                <a:off x="8095060" y="5867832"/>
                <a:ext cx="497402" cy="248195"/>
              </a:xfrm>
              <a:custGeom>
                <a:rect b="b" l="l" r="r" t="t"/>
                <a:pathLst>
                  <a:path extrusionOk="0" h="1165" w="234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0" name="Google Shape;1340;p44"/>
              <p:cNvSpPr/>
              <p:nvPr/>
            </p:nvSpPr>
            <p:spPr>
              <a:xfrm>
                <a:off x="8095060" y="5990758"/>
                <a:ext cx="248701" cy="166386"/>
              </a:xfrm>
              <a:custGeom>
                <a:rect b="b" l="l" r="r" t="t"/>
                <a:pathLst>
                  <a:path extrusionOk="0" h="781" w="1170">
                    <a:moveTo>
                      <a:pt x="0" y="0"/>
                    </a:moveTo>
                    <a:lnTo>
                      <a:pt x="0" y="199"/>
                    </a:lnTo>
                    <a:lnTo>
                      <a:pt x="1170" y="781"/>
                    </a:lnTo>
                    <a:lnTo>
                      <a:pt x="1170" y="584"/>
                    </a:lnTo>
                    <a:lnTo>
                      <a:pt x="0" y="0"/>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1" name="Google Shape;1341;p44"/>
              <p:cNvSpPr/>
              <p:nvPr/>
            </p:nvSpPr>
            <p:spPr>
              <a:xfrm>
                <a:off x="8343763" y="5990758"/>
                <a:ext cx="248701" cy="166386"/>
              </a:xfrm>
              <a:custGeom>
                <a:rect b="b" l="l" r="r" t="t"/>
                <a:pathLst>
                  <a:path extrusionOk="0" h="781" w="1170">
                    <a:moveTo>
                      <a:pt x="1170" y="0"/>
                    </a:moveTo>
                    <a:lnTo>
                      <a:pt x="0" y="584"/>
                    </a:lnTo>
                    <a:lnTo>
                      <a:pt x="0" y="781"/>
                    </a:lnTo>
                    <a:lnTo>
                      <a:pt x="1170" y="199"/>
                    </a:lnTo>
                    <a:lnTo>
                      <a:pt x="1170"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42" name="Google Shape;1342;p44"/>
            <p:cNvGrpSpPr/>
            <p:nvPr/>
          </p:nvGrpSpPr>
          <p:grpSpPr>
            <a:xfrm>
              <a:off x="8095060" y="5765998"/>
              <a:ext cx="497404" cy="289312"/>
              <a:chOff x="8095060" y="5765998"/>
              <a:chExt cx="497404" cy="289312"/>
            </a:xfrm>
          </p:grpSpPr>
          <p:sp>
            <p:nvSpPr>
              <p:cNvPr id="1343" name="Google Shape;1343;p44"/>
              <p:cNvSpPr/>
              <p:nvPr/>
            </p:nvSpPr>
            <p:spPr>
              <a:xfrm>
                <a:off x="8095060" y="5765998"/>
                <a:ext cx="497402" cy="248195"/>
              </a:xfrm>
              <a:custGeom>
                <a:rect b="b" l="l" r="r" t="t"/>
                <a:pathLst>
                  <a:path extrusionOk="0" h="1165" w="234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4" name="Google Shape;1344;p44"/>
              <p:cNvSpPr/>
              <p:nvPr/>
            </p:nvSpPr>
            <p:spPr>
              <a:xfrm>
                <a:off x="8095060" y="5889563"/>
                <a:ext cx="248701" cy="165747"/>
              </a:xfrm>
              <a:custGeom>
                <a:rect b="b" l="l" r="r" t="t"/>
                <a:pathLst>
                  <a:path extrusionOk="0" h="778" w="1170">
                    <a:moveTo>
                      <a:pt x="0" y="0"/>
                    </a:moveTo>
                    <a:lnTo>
                      <a:pt x="0" y="196"/>
                    </a:lnTo>
                    <a:lnTo>
                      <a:pt x="1170" y="778"/>
                    </a:lnTo>
                    <a:lnTo>
                      <a:pt x="1170" y="581"/>
                    </a:lnTo>
                    <a:lnTo>
                      <a:pt x="0" y="0"/>
                    </a:ln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5" name="Google Shape;1345;p44"/>
              <p:cNvSpPr/>
              <p:nvPr/>
            </p:nvSpPr>
            <p:spPr>
              <a:xfrm>
                <a:off x="8343763" y="5889563"/>
                <a:ext cx="248701" cy="165747"/>
              </a:xfrm>
              <a:custGeom>
                <a:rect b="b" l="l" r="r" t="t"/>
                <a:pathLst>
                  <a:path extrusionOk="0" h="778" w="1170">
                    <a:moveTo>
                      <a:pt x="1170" y="0"/>
                    </a:moveTo>
                    <a:lnTo>
                      <a:pt x="0" y="581"/>
                    </a:lnTo>
                    <a:lnTo>
                      <a:pt x="0" y="778"/>
                    </a:lnTo>
                    <a:lnTo>
                      <a:pt x="1170" y="196"/>
                    </a:lnTo>
                    <a:lnTo>
                      <a:pt x="1170"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46" name="Google Shape;1346;p44"/>
            <p:cNvGrpSpPr/>
            <p:nvPr/>
          </p:nvGrpSpPr>
          <p:grpSpPr>
            <a:xfrm>
              <a:off x="8095060" y="5664590"/>
              <a:ext cx="497404" cy="290164"/>
              <a:chOff x="8095060" y="5664590"/>
              <a:chExt cx="497404" cy="290164"/>
            </a:xfrm>
          </p:grpSpPr>
          <p:sp>
            <p:nvSpPr>
              <p:cNvPr id="1347" name="Google Shape;1347;p44"/>
              <p:cNvSpPr/>
              <p:nvPr/>
            </p:nvSpPr>
            <p:spPr>
              <a:xfrm>
                <a:off x="8095060" y="5664590"/>
                <a:ext cx="497402" cy="248408"/>
              </a:xfrm>
              <a:custGeom>
                <a:rect b="b" l="l" r="r" t="t"/>
                <a:pathLst>
                  <a:path extrusionOk="0" h="1166" w="234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8" name="Google Shape;1348;p44"/>
              <p:cNvSpPr/>
              <p:nvPr/>
            </p:nvSpPr>
            <p:spPr>
              <a:xfrm>
                <a:off x="8095060" y="5788580"/>
                <a:ext cx="248701" cy="166173"/>
              </a:xfrm>
              <a:custGeom>
                <a:rect b="b" l="l" r="r" t="t"/>
                <a:pathLst>
                  <a:path extrusionOk="0" h="780" w="1170">
                    <a:moveTo>
                      <a:pt x="0" y="0"/>
                    </a:moveTo>
                    <a:lnTo>
                      <a:pt x="0" y="196"/>
                    </a:lnTo>
                    <a:lnTo>
                      <a:pt x="1170" y="780"/>
                    </a:lnTo>
                    <a:lnTo>
                      <a:pt x="1170" y="584"/>
                    </a:lnTo>
                    <a:lnTo>
                      <a:pt x="0" y="0"/>
                    </a:lnTo>
                    <a:close/>
                  </a:path>
                </a:pathLst>
              </a:custGeom>
              <a:solidFill>
                <a:srgbClr val="FFD9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9" name="Google Shape;1349;p44"/>
              <p:cNvSpPr/>
              <p:nvPr/>
            </p:nvSpPr>
            <p:spPr>
              <a:xfrm>
                <a:off x="8343763" y="5788580"/>
                <a:ext cx="248701" cy="166173"/>
              </a:xfrm>
              <a:custGeom>
                <a:rect b="b" l="l" r="r" t="t"/>
                <a:pathLst>
                  <a:path extrusionOk="0" h="780" w="1170">
                    <a:moveTo>
                      <a:pt x="1170" y="0"/>
                    </a:moveTo>
                    <a:lnTo>
                      <a:pt x="0" y="584"/>
                    </a:lnTo>
                    <a:lnTo>
                      <a:pt x="0" y="780"/>
                    </a:lnTo>
                    <a:lnTo>
                      <a:pt x="1170" y="196"/>
                    </a:lnTo>
                    <a:lnTo>
                      <a:pt x="1170"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350" name="Google Shape;1350;p44"/>
          <p:cNvGrpSpPr/>
          <p:nvPr/>
        </p:nvGrpSpPr>
        <p:grpSpPr>
          <a:xfrm>
            <a:off x="2870825" y="4378486"/>
            <a:ext cx="557162" cy="445734"/>
            <a:chOff x="4607809" y="5664627"/>
            <a:chExt cx="742883" cy="594312"/>
          </a:xfrm>
        </p:grpSpPr>
        <p:sp>
          <p:nvSpPr>
            <p:cNvPr id="1351" name="Google Shape;1351;p44"/>
            <p:cNvSpPr/>
            <p:nvPr/>
          </p:nvSpPr>
          <p:spPr>
            <a:xfrm>
              <a:off x="4607809" y="5824234"/>
              <a:ext cx="185166" cy="401151"/>
            </a:xfrm>
            <a:custGeom>
              <a:rect b="b" l="l" r="r" t="t"/>
              <a:pathLst>
                <a:path extrusionOk="0" h="2355" w="1083">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2" name="Google Shape;1352;p44"/>
            <p:cNvSpPr/>
            <p:nvPr/>
          </p:nvSpPr>
          <p:spPr>
            <a:xfrm>
              <a:off x="4792974" y="5771259"/>
              <a:ext cx="185850" cy="454126"/>
            </a:xfrm>
            <a:custGeom>
              <a:rect b="b" l="l" r="r" t="t"/>
              <a:pathLst>
                <a:path extrusionOk="0" h="2666" w="1087">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3" name="Google Shape;1353;p44"/>
            <p:cNvSpPr/>
            <p:nvPr/>
          </p:nvSpPr>
          <p:spPr>
            <a:xfrm>
              <a:off x="4978822" y="5717602"/>
              <a:ext cx="185679" cy="507784"/>
            </a:xfrm>
            <a:custGeom>
              <a:rect b="b" l="l" r="r" t="t"/>
              <a:pathLst>
                <a:path extrusionOk="0" h="2981" w="1086">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4" name="Google Shape;1354;p44"/>
            <p:cNvSpPr/>
            <p:nvPr/>
          </p:nvSpPr>
          <p:spPr>
            <a:xfrm>
              <a:off x="5164499" y="5664627"/>
              <a:ext cx="185166" cy="560759"/>
            </a:xfrm>
            <a:custGeom>
              <a:rect b="b" l="l" r="r" t="t"/>
              <a:pathLst>
                <a:path extrusionOk="0" h="3292" w="1083">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5" name="Google Shape;1355;p44"/>
            <p:cNvSpPr/>
            <p:nvPr/>
          </p:nvSpPr>
          <p:spPr>
            <a:xfrm>
              <a:off x="4607809" y="6225382"/>
              <a:ext cx="237484" cy="33556"/>
            </a:xfrm>
            <a:custGeom>
              <a:rect b="b" l="l" r="r" t="t"/>
              <a:pathLst>
                <a:path extrusionOk="0" h="197" w="1389">
                  <a:moveTo>
                    <a:pt x="0" y="0"/>
                  </a:moveTo>
                  <a:lnTo>
                    <a:pt x="608" y="197"/>
                  </a:lnTo>
                  <a:lnTo>
                    <a:pt x="1389" y="197"/>
                  </a:lnTo>
                  <a:lnTo>
                    <a:pt x="1083" y="0"/>
                  </a:lnTo>
                  <a:lnTo>
                    <a:pt x="0" y="0"/>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6" name="Google Shape;1356;p44"/>
            <p:cNvSpPr/>
            <p:nvPr/>
          </p:nvSpPr>
          <p:spPr>
            <a:xfrm>
              <a:off x="4792974" y="6225382"/>
              <a:ext cx="185850" cy="33556"/>
            </a:xfrm>
            <a:custGeom>
              <a:rect b="b" l="l" r="r" t="t"/>
              <a:pathLst>
                <a:path extrusionOk="0" h="197" w="1087">
                  <a:moveTo>
                    <a:pt x="1087" y="0"/>
                  </a:moveTo>
                  <a:lnTo>
                    <a:pt x="1087" y="197"/>
                  </a:lnTo>
                  <a:lnTo>
                    <a:pt x="306" y="197"/>
                  </a:lnTo>
                  <a:lnTo>
                    <a:pt x="0" y="0"/>
                  </a:lnTo>
                  <a:lnTo>
                    <a:pt x="1087" y="0"/>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7" name="Google Shape;1357;p44"/>
            <p:cNvSpPr/>
            <p:nvPr/>
          </p:nvSpPr>
          <p:spPr>
            <a:xfrm>
              <a:off x="5112694" y="6225382"/>
              <a:ext cx="237997" cy="33556"/>
            </a:xfrm>
            <a:custGeom>
              <a:rect b="b" l="l" r="r" t="t"/>
              <a:pathLst>
                <a:path extrusionOk="0" h="197" w="1392">
                  <a:moveTo>
                    <a:pt x="1392" y="0"/>
                  </a:moveTo>
                  <a:lnTo>
                    <a:pt x="781" y="197"/>
                  </a:lnTo>
                  <a:lnTo>
                    <a:pt x="0" y="197"/>
                  </a:lnTo>
                  <a:lnTo>
                    <a:pt x="306" y="0"/>
                  </a:lnTo>
                  <a:lnTo>
                    <a:pt x="1392" y="0"/>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8" name="Google Shape;1358;p44"/>
            <p:cNvSpPr/>
            <p:nvPr/>
          </p:nvSpPr>
          <p:spPr>
            <a:xfrm>
              <a:off x="4978822" y="6225382"/>
              <a:ext cx="186192" cy="33556"/>
            </a:xfrm>
            <a:custGeom>
              <a:rect b="b" l="l" r="r" t="t"/>
              <a:pathLst>
                <a:path extrusionOk="0" h="197" w="1089">
                  <a:moveTo>
                    <a:pt x="0" y="0"/>
                  </a:moveTo>
                  <a:lnTo>
                    <a:pt x="0" y="197"/>
                  </a:lnTo>
                  <a:lnTo>
                    <a:pt x="783" y="197"/>
                  </a:lnTo>
                  <a:lnTo>
                    <a:pt x="1089" y="0"/>
                  </a:lnTo>
                  <a:lnTo>
                    <a:pt x="0" y="0"/>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59" name="Google Shape;1359;p44"/>
          <p:cNvGrpSpPr/>
          <p:nvPr/>
        </p:nvGrpSpPr>
        <p:grpSpPr>
          <a:xfrm>
            <a:off x="3973890" y="4378543"/>
            <a:ext cx="1079865" cy="445620"/>
            <a:chOff x="2571250" y="5664711"/>
            <a:chExt cx="1439820" cy="594160"/>
          </a:xfrm>
        </p:grpSpPr>
        <p:sp>
          <p:nvSpPr>
            <p:cNvPr id="1360" name="Google Shape;1360;p44"/>
            <p:cNvSpPr/>
            <p:nvPr/>
          </p:nvSpPr>
          <p:spPr>
            <a:xfrm>
              <a:off x="2751485" y="5699308"/>
              <a:ext cx="179409" cy="510050"/>
            </a:xfrm>
            <a:custGeom>
              <a:rect b="b" l="l" r="r" t="t"/>
              <a:pathLst>
                <a:path extrusionOk="0" h="813" w="287">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61" name="Google Shape;1361;p44"/>
            <p:cNvSpPr/>
            <p:nvPr/>
          </p:nvSpPr>
          <p:spPr>
            <a:xfrm>
              <a:off x="2765747" y="5713810"/>
              <a:ext cx="150600" cy="151500"/>
            </a:xfrm>
            <a:prstGeom prst="ellipse">
              <a:avLst/>
            </a:pr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62" name="Google Shape;1362;p44"/>
            <p:cNvSpPr/>
            <p:nvPr/>
          </p:nvSpPr>
          <p:spPr>
            <a:xfrm>
              <a:off x="2930895" y="5732455"/>
              <a:ext cx="180236" cy="476902"/>
            </a:xfrm>
            <a:custGeom>
              <a:rect b="b" l="l" r="r" t="t"/>
              <a:pathLst>
                <a:path extrusionOk="0" h="760" w="288">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63" name="Google Shape;1363;p44"/>
            <p:cNvSpPr/>
            <p:nvPr/>
          </p:nvSpPr>
          <p:spPr>
            <a:xfrm>
              <a:off x="2945363" y="5746957"/>
              <a:ext cx="151200" cy="151800"/>
            </a:xfrm>
            <a:prstGeom prst="ellipse">
              <a:avLst/>
            </a:pr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64" name="Google Shape;1364;p44"/>
            <p:cNvSpPr/>
            <p:nvPr/>
          </p:nvSpPr>
          <p:spPr>
            <a:xfrm>
              <a:off x="3111130" y="5756280"/>
              <a:ext cx="180030" cy="453078"/>
            </a:xfrm>
            <a:custGeom>
              <a:rect b="b" l="l" r="r" t="t"/>
              <a:pathLst>
                <a:path extrusionOk="0" h="722" w="288">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65" name="Google Shape;1365;p44"/>
            <p:cNvSpPr/>
            <p:nvPr/>
          </p:nvSpPr>
          <p:spPr>
            <a:xfrm>
              <a:off x="3125392" y="5770782"/>
              <a:ext cx="151200" cy="151800"/>
            </a:xfrm>
            <a:prstGeom prst="ellipse">
              <a:avLst/>
            </a:pr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66" name="Google Shape;1366;p44"/>
            <p:cNvSpPr/>
            <p:nvPr/>
          </p:nvSpPr>
          <p:spPr>
            <a:xfrm>
              <a:off x="3291159" y="5756280"/>
              <a:ext cx="180030" cy="453078"/>
            </a:xfrm>
            <a:custGeom>
              <a:rect b="b" l="l" r="r" t="t"/>
              <a:pathLst>
                <a:path extrusionOk="0" h="722" w="288">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67" name="Google Shape;1367;p44"/>
            <p:cNvSpPr/>
            <p:nvPr/>
          </p:nvSpPr>
          <p:spPr>
            <a:xfrm>
              <a:off x="3305628" y="5770782"/>
              <a:ext cx="151200" cy="151800"/>
            </a:xfrm>
            <a:prstGeom prst="ellipse">
              <a:avLst/>
            </a:pr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68" name="Google Shape;1368;p44"/>
            <p:cNvSpPr/>
            <p:nvPr/>
          </p:nvSpPr>
          <p:spPr>
            <a:xfrm>
              <a:off x="3471189" y="5732455"/>
              <a:ext cx="180236" cy="476902"/>
            </a:xfrm>
            <a:custGeom>
              <a:rect b="b" l="l" r="r" t="t"/>
              <a:pathLst>
                <a:path extrusionOk="0" h="760" w="288">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69" name="Google Shape;1369;p44"/>
            <p:cNvSpPr/>
            <p:nvPr/>
          </p:nvSpPr>
          <p:spPr>
            <a:xfrm>
              <a:off x="3485657" y="5746957"/>
              <a:ext cx="151200" cy="151800"/>
            </a:xfrm>
            <a:prstGeom prst="ellipse">
              <a:avLst/>
            </a:pr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70" name="Google Shape;1370;p44"/>
            <p:cNvSpPr/>
            <p:nvPr/>
          </p:nvSpPr>
          <p:spPr>
            <a:xfrm>
              <a:off x="3651425" y="5699308"/>
              <a:ext cx="179409" cy="510050"/>
            </a:xfrm>
            <a:custGeom>
              <a:rect b="b" l="l" r="r" t="t"/>
              <a:pathLst>
                <a:path extrusionOk="0" h="813" w="287">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71" name="Google Shape;1371;p44"/>
            <p:cNvSpPr/>
            <p:nvPr/>
          </p:nvSpPr>
          <p:spPr>
            <a:xfrm>
              <a:off x="3665893" y="5713810"/>
              <a:ext cx="150600" cy="151500"/>
            </a:xfrm>
            <a:prstGeom prst="ellipse">
              <a:avLst/>
            </a:pr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72" name="Google Shape;1372;p44"/>
            <p:cNvSpPr/>
            <p:nvPr/>
          </p:nvSpPr>
          <p:spPr>
            <a:xfrm>
              <a:off x="3830834" y="5664711"/>
              <a:ext cx="180236" cy="544646"/>
            </a:xfrm>
            <a:custGeom>
              <a:rect b="b" l="l" r="r" t="t"/>
              <a:pathLst>
                <a:path extrusionOk="0" h="868" w="288">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73" name="Google Shape;1373;p44"/>
            <p:cNvSpPr/>
            <p:nvPr/>
          </p:nvSpPr>
          <p:spPr>
            <a:xfrm>
              <a:off x="3845302" y="5679213"/>
              <a:ext cx="151200" cy="151800"/>
            </a:xfrm>
            <a:prstGeom prst="ellipse">
              <a:avLst/>
            </a:pr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74" name="Google Shape;1374;p44"/>
            <p:cNvSpPr/>
            <p:nvPr/>
          </p:nvSpPr>
          <p:spPr>
            <a:xfrm>
              <a:off x="2571250" y="5664711"/>
              <a:ext cx="180236" cy="544646"/>
            </a:xfrm>
            <a:custGeom>
              <a:rect b="b" l="l" r="r" t="t"/>
              <a:pathLst>
                <a:path extrusionOk="0" h="868" w="288">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75" name="Google Shape;1375;p44"/>
            <p:cNvSpPr/>
            <p:nvPr/>
          </p:nvSpPr>
          <p:spPr>
            <a:xfrm>
              <a:off x="2585718" y="5679213"/>
              <a:ext cx="151200" cy="151800"/>
            </a:xfrm>
            <a:prstGeom prst="ellipse">
              <a:avLst/>
            </a:pr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376" name="Google Shape;1376;p44"/>
            <p:cNvSpPr/>
            <p:nvPr/>
          </p:nvSpPr>
          <p:spPr>
            <a:xfrm>
              <a:off x="2571250" y="6209358"/>
              <a:ext cx="365226" cy="49514"/>
            </a:xfrm>
            <a:custGeom>
              <a:rect b="b" l="l" r="r" t="t"/>
              <a:pathLst>
                <a:path extrusionOk="0" h="239" w="1767">
                  <a:moveTo>
                    <a:pt x="1767" y="239"/>
                  </a:moveTo>
                  <a:lnTo>
                    <a:pt x="1198" y="239"/>
                  </a:lnTo>
                  <a:lnTo>
                    <a:pt x="0" y="0"/>
                  </a:lnTo>
                  <a:lnTo>
                    <a:pt x="872" y="0"/>
                  </a:lnTo>
                  <a:lnTo>
                    <a:pt x="1767" y="239"/>
                  </a:lnTo>
                  <a:close/>
                </a:path>
              </a:pathLst>
            </a:cu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77" name="Google Shape;1377;p44"/>
            <p:cNvSpPr/>
            <p:nvPr/>
          </p:nvSpPr>
          <p:spPr>
            <a:xfrm>
              <a:off x="2751485" y="6209358"/>
              <a:ext cx="303218" cy="49514"/>
            </a:xfrm>
            <a:custGeom>
              <a:rect b="b" l="l" r="r" t="t"/>
              <a:pathLst>
                <a:path extrusionOk="0" h="239" w="1467">
                  <a:moveTo>
                    <a:pt x="1467" y="239"/>
                  </a:moveTo>
                  <a:lnTo>
                    <a:pt x="895" y="239"/>
                  </a:lnTo>
                  <a:lnTo>
                    <a:pt x="0" y="0"/>
                  </a:lnTo>
                  <a:lnTo>
                    <a:pt x="868" y="0"/>
                  </a:lnTo>
                  <a:lnTo>
                    <a:pt x="1467" y="239"/>
                  </a:lnTo>
                  <a:close/>
                </a:path>
              </a:pathLst>
            </a:cu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78" name="Google Shape;1378;p44"/>
            <p:cNvSpPr/>
            <p:nvPr/>
          </p:nvSpPr>
          <p:spPr>
            <a:xfrm>
              <a:off x="2930895" y="6209358"/>
              <a:ext cx="242037" cy="49514"/>
            </a:xfrm>
            <a:custGeom>
              <a:rect b="b" l="l" r="r" t="t"/>
              <a:pathLst>
                <a:path extrusionOk="0" h="239" w="1171">
                  <a:moveTo>
                    <a:pt x="1171" y="239"/>
                  </a:moveTo>
                  <a:lnTo>
                    <a:pt x="599" y="239"/>
                  </a:lnTo>
                  <a:lnTo>
                    <a:pt x="0" y="0"/>
                  </a:lnTo>
                  <a:lnTo>
                    <a:pt x="872" y="0"/>
                  </a:lnTo>
                  <a:lnTo>
                    <a:pt x="1171" y="239"/>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79" name="Google Shape;1379;p44"/>
            <p:cNvSpPr/>
            <p:nvPr/>
          </p:nvSpPr>
          <p:spPr>
            <a:xfrm>
              <a:off x="3111130" y="6209358"/>
              <a:ext cx="180029" cy="49514"/>
            </a:xfrm>
            <a:custGeom>
              <a:rect b="b" l="l" r="r" t="t"/>
              <a:pathLst>
                <a:path extrusionOk="0" h="239" w="871">
                  <a:moveTo>
                    <a:pt x="871" y="239"/>
                  </a:moveTo>
                  <a:lnTo>
                    <a:pt x="299" y="239"/>
                  </a:lnTo>
                  <a:lnTo>
                    <a:pt x="0" y="0"/>
                  </a:lnTo>
                  <a:lnTo>
                    <a:pt x="871" y="0"/>
                  </a:lnTo>
                  <a:lnTo>
                    <a:pt x="871" y="239"/>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80" name="Google Shape;1380;p44"/>
            <p:cNvSpPr/>
            <p:nvPr/>
          </p:nvSpPr>
          <p:spPr>
            <a:xfrm>
              <a:off x="3291159" y="6209358"/>
              <a:ext cx="180029" cy="49514"/>
            </a:xfrm>
            <a:custGeom>
              <a:rect b="b" l="l" r="r" t="t"/>
              <a:pathLst>
                <a:path extrusionOk="0" h="239" w="871">
                  <a:moveTo>
                    <a:pt x="572" y="239"/>
                  </a:moveTo>
                  <a:lnTo>
                    <a:pt x="0" y="239"/>
                  </a:lnTo>
                  <a:lnTo>
                    <a:pt x="0" y="0"/>
                  </a:lnTo>
                  <a:lnTo>
                    <a:pt x="871" y="0"/>
                  </a:lnTo>
                  <a:lnTo>
                    <a:pt x="572" y="239"/>
                  </a:lnTo>
                  <a:close/>
                </a:path>
              </a:pathLst>
            </a:cu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81" name="Google Shape;1381;p44"/>
            <p:cNvSpPr/>
            <p:nvPr/>
          </p:nvSpPr>
          <p:spPr>
            <a:xfrm>
              <a:off x="3409388" y="6209358"/>
              <a:ext cx="242037" cy="49514"/>
            </a:xfrm>
            <a:custGeom>
              <a:rect b="b" l="l" r="r" t="t"/>
              <a:pathLst>
                <a:path extrusionOk="0" h="239" w="1171">
                  <a:moveTo>
                    <a:pt x="572" y="239"/>
                  </a:moveTo>
                  <a:lnTo>
                    <a:pt x="0" y="239"/>
                  </a:lnTo>
                  <a:lnTo>
                    <a:pt x="299" y="0"/>
                  </a:lnTo>
                  <a:lnTo>
                    <a:pt x="1171" y="0"/>
                  </a:lnTo>
                  <a:lnTo>
                    <a:pt x="572" y="239"/>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82" name="Google Shape;1382;p44"/>
            <p:cNvSpPr/>
            <p:nvPr/>
          </p:nvSpPr>
          <p:spPr>
            <a:xfrm>
              <a:off x="3527616" y="6209358"/>
              <a:ext cx="303218" cy="49514"/>
            </a:xfrm>
            <a:custGeom>
              <a:rect b="b" l="l" r="r" t="t"/>
              <a:pathLst>
                <a:path extrusionOk="0" h="239" w="1467">
                  <a:moveTo>
                    <a:pt x="572" y="239"/>
                  </a:moveTo>
                  <a:lnTo>
                    <a:pt x="0" y="239"/>
                  </a:lnTo>
                  <a:lnTo>
                    <a:pt x="599" y="0"/>
                  </a:lnTo>
                  <a:lnTo>
                    <a:pt x="1467" y="0"/>
                  </a:lnTo>
                  <a:lnTo>
                    <a:pt x="572" y="239"/>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83" name="Google Shape;1383;p44"/>
            <p:cNvSpPr/>
            <p:nvPr/>
          </p:nvSpPr>
          <p:spPr>
            <a:xfrm>
              <a:off x="3645844" y="6209358"/>
              <a:ext cx="365226" cy="49514"/>
            </a:xfrm>
            <a:custGeom>
              <a:rect b="b" l="l" r="r" t="t"/>
              <a:pathLst>
                <a:path extrusionOk="0" h="239" w="1767">
                  <a:moveTo>
                    <a:pt x="572" y="239"/>
                  </a:moveTo>
                  <a:lnTo>
                    <a:pt x="0" y="239"/>
                  </a:lnTo>
                  <a:lnTo>
                    <a:pt x="895" y="0"/>
                  </a:lnTo>
                  <a:lnTo>
                    <a:pt x="1767" y="0"/>
                  </a:lnTo>
                  <a:lnTo>
                    <a:pt x="572" y="239"/>
                  </a:lnTo>
                  <a:close/>
                </a:path>
              </a:pathLst>
            </a:cu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1384" name="Google Shape;1384;p44"/>
          <p:cNvGrpSpPr/>
          <p:nvPr/>
        </p:nvGrpSpPr>
        <p:grpSpPr>
          <a:xfrm>
            <a:off x="5599659" y="4378335"/>
            <a:ext cx="642470" cy="446036"/>
            <a:chOff x="6332670" y="5663946"/>
            <a:chExt cx="856627" cy="594715"/>
          </a:xfrm>
        </p:grpSpPr>
        <p:grpSp>
          <p:nvGrpSpPr>
            <p:cNvPr id="1385" name="Google Shape;1385;p44"/>
            <p:cNvGrpSpPr/>
            <p:nvPr/>
          </p:nvGrpSpPr>
          <p:grpSpPr>
            <a:xfrm>
              <a:off x="6392364" y="5663946"/>
              <a:ext cx="796933" cy="185801"/>
              <a:chOff x="3321050" y="1066800"/>
              <a:chExt cx="6505573" cy="1508125"/>
            </a:xfrm>
          </p:grpSpPr>
          <p:sp>
            <p:nvSpPr>
              <p:cNvPr id="1386" name="Google Shape;1386;p44"/>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7" name="Google Shape;1387;p44"/>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88" name="Google Shape;1388;p44"/>
            <p:cNvGrpSpPr/>
            <p:nvPr/>
          </p:nvGrpSpPr>
          <p:grpSpPr>
            <a:xfrm flipH="1">
              <a:off x="6332670" y="5868403"/>
              <a:ext cx="796933" cy="185801"/>
              <a:chOff x="3321050" y="1066800"/>
              <a:chExt cx="6505573" cy="1508125"/>
            </a:xfrm>
          </p:grpSpPr>
          <p:sp>
            <p:nvSpPr>
              <p:cNvPr id="1389" name="Google Shape;1389;p44"/>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0" name="Google Shape;1390;p44"/>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91" name="Google Shape;1391;p44"/>
            <p:cNvGrpSpPr/>
            <p:nvPr/>
          </p:nvGrpSpPr>
          <p:grpSpPr>
            <a:xfrm>
              <a:off x="6392364" y="6072860"/>
              <a:ext cx="796933" cy="185801"/>
              <a:chOff x="3321050" y="1066800"/>
              <a:chExt cx="6505573" cy="1508125"/>
            </a:xfrm>
          </p:grpSpPr>
          <p:sp>
            <p:nvSpPr>
              <p:cNvPr id="1392" name="Google Shape;1392;p44"/>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3" name="Google Shape;1393;p44"/>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
        <p:nvSpPr>
          <p:cNvPr id="1394" name="Google Shape;1394;p44"/>
          <p:cNvSpPr txBox="1"/>
          <p:nvPr>
            <p:ph idx="4294967295" type="title"/>
          </p:nvPr>
        </p:nvSpPr>
        <p:spPr>
          <a:xfrm>
            <a:off x="855300" y="249075"/>
            <a:ext cx="7433400" cy="39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rPr>
              <a:t>Diagrams and infographics</a:t>
            </a:r>
            <a:endParaRPr sz="2000">
              <a:solidFill>
                <a:schemeClr val="dk1"/>
              </a:solidFill>
            </a:endParaRPr>
          </a:p>
        </p:txBody>
      </p:sp>
      <p:sp>
        <p:nvSpPr>
          <p:cNvPr id="1395" name="Google Shape;1395;p4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67031"/>
        </a:solidFill>
      </p:bgPr>
    </p:bg>
    <p:spTree>
      <p:nvGrpSpPr>
        <p:cNvPr id="1399" name="Shape 1399"/>
        <p:cNvGrpSpPr/>
        <p:nvPr/>
      </p:nvGrpSpPr>
      <p:grpSpPr>
        <a:xfrm>
          <a:off x="0" y="0"/>
          <a:ext cx="0" cy="0"/>
          <a:chOff x="0" y="0"/>
          <a:chExt cx="0" cy="0"/>
        </a:xfrm>
      </p:grpSpPr>
      <p:sp>
        <p:nvSpPr>
          <p:cNvPr id="1400" name="Google Shape;1400;p45"/>
          <p:cNvSpPr txBox="1"/>
          <p:nvPr/>
        </p:nvSpPr>
        <p:spPr>
          <a:xfrm>
            <a:off x="2087650" y="914275"/>
            <a:ext cx="6676800" cy="13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Nunito Sans"/>
                <a:ea typeface="Nunito Sans"/>
                <a:cs typeface="Nunito Sans"/>
                <a:sym typeface="Nunito Sans"/>
              </a:rPr>
              <a:t>Now you can use any emoji as an icon!</a:t>
            </a:r>
            <a:endParaRPr>
              <a:solidFill>
                <a:srgbClr val="FFFFFF"/>
              </a:solidFill>
              <a:latin typeface="Nunito Sans"/>
              <a:ea typeface="Nunito Sans"/>
              <a:cs typeface="Nunito Sans"/>
              <a:sym typeface="Nunito Sans"/>
            </a:endParaRPr>
          </a:p>
          <a:p>
            <a:pPr indent="0" lvl="0" marL="0" rtl="0" algn="l">
              <a:spcBef>
                <a:spcPts val="0"/>
              </a:spcBef>
              <a:spcAft>
                <a:spcPts val="0"/>
              </a:spcAft>
              <a:buClr>
                <a:schemeClr val="dk1"/>
              </a:buClr>
              <a:buSzPts val="1100"/>
              <a:buFont typeface="Arial"/>
              <a:buNone/>
            </a:pPr>
            <a:r>
              <a:rPr lang="en">
                <a:solidFill>
                  <a:srgbClr val="FFFFFF"/>
                </a:solidFill>
                <a:latin typeface="Nunito Sans"/>
                <a:ea typeface="Nunito Sans"/>
                <a:cs typeface="Nunito Sans"/>
                <a:sym typeface="Nunito Sans"/>
              </a:rPr>
              <a:t>And of course it resizes without losing quality and you can change the color.</a:t>
            </a:r>
            <a:endParaRPr>
              <a:solidFill>
                <a:srgbClr val="FFFFFF"/>
              </a:solidFill>
              <a:latin typeface="Nunito Sans"/>
              <a:ea typeface="Nunito Sans"/>
              <a:cs typeface="Nunito Sans"/>
              <a:sym typeface="Nunito Sans"/>
            </a:endParaRPr>
          </a:p>
          <a:p>
            <a:pPr indent="0" lvl="0" marL="0" rtl="0" algn="l">
              <a:spcBef>
                <a:spcPts val="0"/>
              </a:spcBef>
              <a:spcAft>
                <a:spcPts val="0"/>
              </a:spcAft>
              <a:buNone/>
            </a:pPr>
            <a:r>
              <a:t/>
            </a:r>
            <a:endParaRPr>
              <a:solidFill>
                <a:srgbClr val="FFFFFF"/>
              </a:solidFill>
              <a:latin typeface="Nunito Sans"/>
              <a:ea typeface="Nunito Sans"/>
              <a:cs typeface="Nunito Sans"/>
              <a:sym typeface="Nunito Sans"/>
            </a:endParaRPr>
          </a:p>
          <a:p>
            <a:pPr indent="0" lvl="0" marL="0" rtl="0" algn="l">
              <a:spcBef>
                <a:spcPts val="0"/>
              </a:spcBef>
              <a:spcAft>
                <a:spcPts val="0"/>
              </a:spcAft>
              <a:buNone/>
            </a:pPr>
            <a:r>
              <a:rPr lang="en">
                <a:solidFill>
                  <a:srgbClr val="FFFFFF"/>
                </a:solidFill>
                <a:latin typeface="Nunito Sans"/>
                <a:ea typeface="Nunito Sans"/>
                <a:cs typeface="Nunito Sans"/>
                <a:sym typeface="Nunito Sans"/>
              </a:rPr>
              <a:t>How? Follow Google instructions </a:t>
            </a:r>
            <a:r>
              <a:rPr lang="en" u="sng">
                <a:solidFill>
                  <a:srgbClr val="FFFFFF"/>
                </a:solidFill>
                <a:latin typeface="Nunito Sans"/>
                <a:ea typeface="Nunito Sans"/>
                <a:cs typeface="Nunito Sans"/>
                <a:sym typeface="Nunito Sans"/>
                <a:hlinkClick r:id="rId3"/>
              </a:rPr>
              <a:t>https://twitter.com/googledocs/status/730087240156643328</a:t>
            </a:r>
            <a:endParaRPr>
              <a:solidFill>
                <a:srgbClr val="FFFFFF"/>
              </a:solidFill>
              <a:latin typeface="Nunito Sans"/>
              <a:ea typeface="Nunito Sans"/>
              <a:cs typeface="Nunito Sans"/>
              <a:sym typeface="Nunito Sans"/>
            </a:endParaRPr>
          </a:p>
          <a:p>
            <a:pPr indent="0" lvl="0" marL="0" rtl="0" algn="l">
              <a:spcBef>
                <a:spcPts val="0"/>
              </a:spcBef>
              <a:spcAft>
                <a:spcPts val="0"/>
              </a:spcAft>
              <a:buNone/>
            </a:pPr>
            <a:r>
              <a:t/>
            </a:r>
            <a:endParaRPr>
              <a:solidFill>
                <a:srgbClr val="FFFFFF"/>
              </a:solidFill>
              <a:latin typeface="Nunito Sans"/>
              <a:ea typeface="Nunito Sans"/>
              <a:cs typeface="Nunito Sans"/>
              <a:sym typeface="Nunito Sans"/>
            </a:endParaRPr>
          </a:p>
          <a:p>
            <a:pPr indent="0" lvl="0" marL="0" rtl="0" algn="l">
              <a:spcBef>
                <a:spcPts val="0"/>
              </a:spcBef>
              <a:spcAft>
                <a:spcPts val="0"/>
              </a:spcAft>
              <a:buNone/>
            </a:pPr>
            <a:r>
              <a:t/>
            </a:r>
            <a:endParaRPr>
              <a:solidFill>
                <a:srgbClr val="FFFFFF"/>
              </a:solidFill>
              <a:latin typeface="Nunito Sans"/>
              <a:ea typeface="Nunito Sans"/>
              <a:cs typeface="Nunito Sans"/>
              <a:sym typeface="Nunito Sans"/>
            </a:endParaRPr>
          </a:p>
          <a:p>
            <a:pPr indent="0" lvl="0" marL="0" rtl="0" algn="l">
              <a:spcBef>
                <a:spcPts val="0"/>
              </a:spcBef>
              <a:spcAft>
                <a:spcPts val="0"/>
              </a:spcAft>
              <a:buClr>
                <a:schemeClr val="dk1"/>
              </a:buClr>
              <a:buSzPts val="1100"/>
              <a:buFont typeface="Arial"/>
              <a:buNone/>
            </a:pPr>
            <a:r>
              <a:t/>
            </a:r>
            <a:endParaRPr>
              <a:solidFill>
                <a:srgbClr val="FFFFFF"/>
              </a:solidFill>
              <a:latin typeface="Nunito Sans"/>
              <a:ea typeface="Nunito Sans"/>
              <a:cs typeface="Nunito Sans"/>
              <a:sym typeface="Nunito Sans"/>
            </a:endParaRPr>
          </a:p>
          <a:p>
            <a:pPr indent="0" lvl="0" marL="0" rtl="0" algn="l">
              <a:spcBef>
                <a:spcPts val="0"/>
              </a:spcBef>
              <a:spcAft>
                <a:spcPts val="0"/>
              </a:spcAft>
              <a:buNone/>
            </a:pPr>
            <a:r>
              <a:t/>
            </a:r>
            <a:endParaRPr>
              <a:solidFill>
                <a:srgbClr val="FFFFFF"/>
              </a:solidFill>
              <a:latin typeface="Nunito Sans"/>
              <a:ea typeface="Nunito Sans"/>
              <a:cs typeface="Nunito Sans"/>
              <a:sym typeface="Nunito Sans"/>
            </a:endParaRPr>
          </a:p>
        </p:txBody>
      </p:sp>
      <p:sp>
        <p:nvSpPr>
          <p:cNvPr id="1401" name="Google Shape;1401;p45"/>
          <p:cNvSpPr txBox="1"/>
          <p:nvPr/>
        </p:nvSpPr>
        <p:spPr>
          <a:xfrm>
            <a:off x="731900" y="2374250"/>
            <a:ext cx="7327500" cy="257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solidFill>
                  <a:srgbClr val="FFFFFF"/>
                </a:solidFill>
                <a:latin typeface="Nunito Sans"/>
                <a:ea typeface="Nunito Sans"/>
                <a:cs typeface="Nunito Sans"/>
                <a:sym typeface="Nunito Sans"/>
              </a:rPr>
              <a:t>✋👆👉👍👤👦👧👨👩👪💃🏃💑❤😂😉😋😒😭👶😸🐟🍒🍔💣📌📖🔨🎃🎈🎨🏈🏰🌏🔌🔑</a:t>
            </a:r>
            <a:r>
              <a:rPr lang="en" sz="2400">
                <a:solidFill>
                  <a:srgbClr val="FFFFFF"/>
                </a:solidFill>
                <a:highlight>
                  <a:srgbClr val="ED0036"/>
                </a:highlight>
                <a:latin typeface="Nunito Sans"/>
                <a:ea typeface="Nunito Sans"/>
                <a:cs typeface="Nunito Sans"/>
                <a:sym typeface="Nunito Sans"/>
              </a:rPr>
              <a:t> and many more...</a:t>
            </a:r>
            <a:endParaRPr sz="2400">
              <a:solidFill>
                <a:srgbClr val="FFFFFF"/>
              </a:solidFill>
              <a:highlight>
                <a:srgbClr val="ED0036"/>
              </a:highlight>
              <a:latin typeface="Nunito Sans"/>
              <a:ea typeface="Nunito Sans"/>
              <a:cs typeface="Nunito Sans"/>
              <a:sym typeface="Nunito Sans"/>
            </a:endParaRPr>
          </a:p>
        </p:txBody>
      </p:sp>
      <p:sp>
        <p:nvSpPr>
          <p:cNvPr id="1402" name="Google Shape;1402;p45"/>
          <p:cNvSpPr txBox="1"/>
          <p:nvPr/>
        </p:nvSpPr>
        <p:spPr>
          <a:xfrm>
            <a:off x="572775" y="856414"/>
            <a:ext cx="1440600" cy="129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600">
                <a:solidFill>
                  <a:srgbClr val="FFFF00"/>
                </a:solidFill>
              </a:rPr>
              <a:t>😉</a:t>
            </a:r>
            <a:endParaRPr sz="9600">
              <a:solidFill>
                <a:srgbClr val="FFFF00"/>
              </a:solidFill>
            </a:endParaRPr>
          </a:p>
        </p:txBody>
      </p:sp>
      <p:sp>
        <p:nvSpPr>
          <p:cNvPr id="1403" name="Google Shape;1403;p4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D966"/>
            </a:gs>
            <a:gs pos="100000">
              <a:srgbClr val="FF9900"/>
            </a:gs>
          </a:gsLst>
          <a:path path="circle">
            <a:fillToRect b="50%" l="50%" r="50%" t="50%"/>
          </a:path>
          <a:tileRect/>
        </a:gradFill>
      </p:bgPr>
    </p:bg>
    <p:spTree>
      <p:nvGrpSpPr>
        <p:cNvPr id="1407" name="Shape 1407"/>
        <p:cNvGrpSpPr/>
        <p:nvPr/>
      </p:nvGrpSpPr>
      <p:grpSpPr>
        <a:xfrm>
          <a:off x="0" y="0"/>
          <a:ext cx="0" cy="0"/>
          <a:chOff x="0" y="0"/>
          <a:chExt cx="0" cy="0"/>
        </a:xfrm>
      </p:grpSpPr>
      <p:pic>
        <p:nvPicPr>
          <p:cNvPr id="1408" name="Google Shape;1408;p46">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1409" name="Google Shape;1409;p46"/>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rgbClr val="434343"/>
                </a:solidFill>
                <a:latin typeface="Montserrat"/>
                <a:ea typeface="Montserrat"/>
                <a:cs typeface="Montserrat"/>
                <a:sym typeface="Montserrat"/>
              </a:rPr>
              <a:t>Free templates for all your presentation needs</a:t>
            </a:r>
            <a:endParaRPr b="1" sz="1800">
              <a:solidFill>
                <a:srgbClr val="434343"/>
              </a:solidFill>
              <a:latin typeface="Montserrat"/>
              <a:ea typeface="Montserrat"/>
              <a:cs typeface="Montserrat"/>
              <a:sym typeface="Montserrat"/>
            </a:endParaRPr>
          </a:p>
        </p:txBody>
      </p:sp>
      <p:grpSp>
        <p:nvGrpSpPr>
          <p:cNvPr id="1410" name="Google Shape;1410;p46"/>
          <p:cNvGrpSpPr/>
          <p:nvPr/>
        </p:nvGrpSpPr>
        <p:grpSpPr>
          <a:xfrm>
            <a:off x="690575" y="3290132"/>
            <a:ext cx="7762851" cy="892418"/>
            <a:chOff x="801125" y="3213932"/>
            <a:chExt cx="7762851" cy="892418"/>
          </a:xfrm>
        </p:grpSpPr>
        <p:grpSp>
          <p:nvGrpSpPr>
            <p:cNvPr id="1411" name="Google Shape;1411;p46"/>
            <p:cNvGrpSpPr/>
            <p:nvPr/>
          </p:nvGrpSpPr>
          <p:grpSpPr>
            <a:xfrm>
              <a:off x="4845759" y="3213932"/>
              <a:ext cx="1695900" cy="892418"/>
              <a:chOff x="4845759" y="3213932"/>
              <a:chExt cx="1695900" cy="892418"/>
            </a:xfrm>
          </p:grpSpPr>
          <p:sp>
            <p:nvSpPr>
              <p:cNvPr id="1412" name="Google Shape;1412;p46"/>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1413" name="Google Shape;1413;p46"/>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414" name="Google Shape;1414;p46"/>
            <p:cNvGrpSpPr/>
            <p:nvPr/>
          </p:nvGrpSpPr>
          <p:grpSpPr>
            <a:xfrm>
              <a:off x="2823442" y="3214222"/>
              <a:ext cx="1695900" cy="892128"/>
              <a:chOff x="2823442" y="3214222"/>
              <a:chExt cx="1695900" cy="892128"/>
            </a:xfrm>
          </p:grpSpPr>
          <p:sp>
            <p:nvSpPr>
              <p:cNvPr id="1415" name="Google Shape;1415;p46"/>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1416" name="Google Shape;1416;p46"/>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417" name="Google Shape;1417;p46"/>
            <p:cNvGrpSpPr/>
            <p:nvPr/>
          </p:nvGrpSpPr>
          <p:grpSpPr>
            <a:xfrm>
              <a:off x="6868076" y="3213932"/>
              <a:ext cx="1695900" cy="892418"/>
              <a:chOff x="6868076" y="3213932"/>
              <a:chExt cx="1695900" cy="892418"/>
            </a:xfrm>
          </p:grpSpPr>
          <p:sp>
            <p:nvSpPr>
              <p:cNvPr id="1418" name="Google Shape;1418;p46"/>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1419" name="Google Shape;1419;p46"/>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420" name="Google Shape;1420;p46"/>
            <p:cNvGrpSpPr/>
            <p:nvPr/>
          </p:nvGrpSpPr>
          <p:grpSpPr>
            <a:xfrm>
              <a:off x="801125" y="3214206"/>
              <a:ext cx="1695900" cy="892144"/>
              <a:chOff x="801125" y="3214206"/>
              <a:chExt cx="1695900" cy="892144"/>
            </a:xfrm>
          </p:grpSpPr>
          <p:sp>
            <p:nvSpPr>
              <p:cNvPr id="1421" name="Google Shape;1421;p46"/>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1422" name="Google Shape;1422;p46"/>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646573" y="1016000"/>
            <a:ext cx="3246900" cy="97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122" name="Google Shape;122;p18"/>
          <p:cNvSpPr txBox="1"/>
          <p:nvPr>
            <p:ph idx="2" type="body"/>
          </p:nvPr>
        </p:nvSpPr>
        <p:spPr>
          <a:xfrm>
            <a:off x="5130225" y="1016000"/>
            <a:ext cx="34707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Section one</a:t>
            </a:r>
            <a:endParaRPr/>
          </a:p>
          <a:p>
            <a:pPr indent="-342900" lvl="0" marL="457200" rtl="0" algn="l">
              <a:spcBef>
                <a:spcPts val="1000"/>
              </a:spcBef>
              <a:spcAft>
                <a:spcPts val="0"/>
              </a:spcAft>
              <a:buSzPts val="1800"/>
              <a:buAutoNum type="arabicPeriod"/>
            </a:pPr>
            <a:r>
              <a:rPr lang="en"/>
              <a:t>Section two</a:t>
            </a:r>
            <a:endParaRPr/>
          </a:p>
          <a:p>
            <a:pPr indent="-342900" lvl="0" marL="457200" rtl="0" algn="l">
              <a:spcBef>
                <a:spcPts val="1000"/>
              </a:spcBef>
              <a:spcAft>
                <a:spcPts val="0"/>
              </a:spcAft>
              <a:buSzPts val="1800"/>
              <a:buAutoNum type="arabicPeriod"/>
            </a:pPr>
            <a:r>
              <a:rPr lang="en"/>
              <a:t>Even another section</a:t>
            </a:r>
            <a:endParaRPr/>
          </a:p>
          <a:p>
            <a:pPr indent="-317500" lvl="1" marL="914400" rtl="0" algn="l">
              <a:spcBef>
                <a:spcPts val="1000"/>
              </a:spcBef>
              <a:spcAft>
                <a:spcPts val="0"/>
              </a:spcAft>
              <a:buSzPts val="1400"/>
              <a:buAutoNum type="alphaLcPeriod"/>
            </a:pPr>
            <a:r>
              <a:rPr lang="en"/>
              <a:t>And there can be subsections too.</a:t>
            </a:r>
            <a:endParaRPr/>
          </a:p>
          <a:p>
            <a:pPr indent="-317500" lvl="1" marL="914400" rtl="0" algn="l">
              <a:spcBef>
                <a:spcPts val="1000"/>
              </a:spcBef>
              <a:spcAft>
                <a:spcPts val="0"/>
              </a:spcAft>
              <a:buSzPts val="1400"/>
              <a:buAutoNum type="alphaLcPeriod"/>
            </a:pPr>
            <a:r>
              <a:rPr lang="en"/>
              <a:t>Subsection</a:t>
            </a:r>
            <a:endParaRPr/>
          </a:p>
          <a:p>
            <a:pPr indent="-342900" lvl="0" marL="457200" rtl="0" algn="l">
              <a:spcBef>
                <a:spcPts val="1000"/>
              </a:spcBef>
              <a:spcAft>
                <a:spcPts val="1000"/>
              </a:spcAft>
              <a:buSzPts val="1800"/>
              <a:buAutoNum type="arabicPeriod"/>
            </a:pPr>
            <a:r>
              <a:rPr lang="en"/>
              <a:t>Section four</a:t>
            </a:r>
            <a:endParaRPr/>
          </a:p>
        </p:txBody>
      </p:sp>
      <p:sp>
        <p:nvSpPr>
          <p:cNvPr id="123" name="Google Shape;123;p1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4" name="Google Shape;124;p18"/>
          <p:cNvSpPr txBox="1"/>
          <p:nvPr>
            <p:ph idx="1" type="subTitle"/>
          </p:nvPr>
        </p:nvSpPr>
        <p:spPr>
          <a:xfrm>
            <a:off x="646550" y="1684700"/>
            <a:ext cx="3246900" cy="212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template optimized for SlideDocs. As it is a long document you should inform the reader about its contents.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19"/>
          <p:cNvSpPr txBox="1"/>
          <p:nvPr>
            <p:ph type="title"/>
          </p:nvPr>
        </p:nvSpPr>
        <p:spPr>
          <a:xfrm>
            <a:off x="511425" y="575500"/>
            <a:ext cx="3517200" cy="97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Hello!</a:t>
            </a:r>
            <a:endParaRPr/>
          </a:p>
          <a:p>
            <a:pPr indent="0" lvl="0" marL="0" rtl="0" algn="l">
              <a:spcBef>
                <a:spcPts val="0"/>
              </a:spcBef>
              <a:spcAft>
                <a:spcPts val="0"/>
              </a:spcAft>
              <a:buNone/>
            </a:pPr>
            <a:r>
              <a:rPr lang="en"/>
              <a:t>Nice to meet you</a:t>
            </a:r>
            <a:endParaRPr/>
          </a:p>
        </p:txBody>
      </p:sp>
      <p:sp>
        <p:nvSpPr>
          <p:cNvPr id="130" name="Google Shape;130;p1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19"/>
          <p:cNvSpPr txBox="1"/>
          <p:nvPr>
            <p:ph idx="1" type="body"/>
          </p:nvPr>
        </p:nvSpPr>
        <p:spPr>
          <a:xfrm>
            <a:off x="511425" y="1598600"/>
            <a:ext cx="3517200" cy="2957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Use the first slides to present yourself or your company. Remember that you may not be presenting this document directly.</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Contact us at:</a:t>
            </a:r>
            <a:endParaRPr/>
          </a:p>
          <a:p>
            <a:pPr indent="-304800" lvl="0" marL="457200" rtl="0" algn="l">
              <a:spcBef>
                <a:spcPts val="600"/>
              </a:spcBef>
              <a:spcAft>
                <a:spcPts val="0"/>
              </a:spcAft>
              <a:buSzPts val="1200"/>
              <a:buChar char="▪"/>
            </a:pPr>
            <a:r>
              <a:rPr lang="en"/>
              <a:t>www.ourwebsite.com</a:t>
            </a:r>
            <a:endParaRPr/>
          </a:p>
          <a:p>
            <a:pPr indent="-304800" lvl="0" marL="457200" rtl="0" algn="l">
              <a:spcBef>
                <a:spcPts val="1000"/>
              </a:spcBef>
              <a:spcAft>
                <a:spcPts val="0"/>
              </a:spcAft>
              <a:buSzPts val="1200"/>
              <a:buChar char="▪"/>
            </a:pPr>
            <a:r>
              <a:rPr lang="en"/>
              <a:t>hello@mail.me</a:t>
            </a:r>
            <a:endParaRPr/>
          </a:p>
          <a:p>
            <a:pPr indent="-304800" lvl="0" marL="457200" rtl="0" algn="l">
              <a:spcBef>
                <a:spcPts val="1000"/>
              </a:spcBef>
              <a:spcAft>
                <a:spcPts val="1000"/>
              </a:spcAft>
              <a:buSzPts val="1200"/>
              <a:buChar char="▪"/>
            </a:pPr>
            <a:r>
              <a:rPr lang="en"/>
              <a:t>@companyname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0"/>
          <p:cNvSpPr txBox="1"/>
          <p:nvPr>
            <p:ph type="ctrTitle"/>
          </p:nvPr>
        </p:nvSpPr>
        <p:spPr>
          <a:xfrm>
            <a:off x="277100" y="284200"/>
            <a:ext cx="2024100" cy="367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800"/>
              <a:t>1.</a:t>
            </a:r>
            <a:endParaRPr b="1" sz="4800"/>
          </a:p>
          <a:p>
            <a:pPr indent="0" lvl="0" marL="0" rtl="0" algn="l">
              <a:spcBef>
                <a:spcPts val="0"/>
              </a:spcBef>
              <a:spcAft>
                <a:spcPts val="0"/>
              </a:spcAft>
              <a:buNone/>
            </a:pPr>
            <a:r>
              <a:rPr lang="en"/>
              <a:t>TRANSITION HEADLINE</a:t>
            </a:r>
            <a:endParaRPr/>
          </a:p>
        </p:txBody>
      </p:sp>
      <p:sp>
        <p:nvSpPr>
          <p:cNvPr id="137" name="Google Shape;137;p20"/>
          <p:cNvSpPr txBox="1"/>
          <p:nvPr>
            <p:ph idx="1" type="subTitle"/>
          </p:nvPr>
        </p:nvSpPr>
        <p:spPr>
          <a:xfrm>
            <a:off x="277100" y="3983050"/>
            <a:ext cx="20241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start with the first set of slides</a:t>
            </a:r>
            <a:endParaRPr/>
          </a:p>
        </p:txBody>
      </p:sp>
      <p:sp>
        <p:nvSpPr>
          <p:cNvPr id="138" name="Google Shape;138;p2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1"/>
          <p:cNvSpPr txBox="1"/>
          <p:nvPr>
            <p:ph idx="1" type="body"/>
          </p:nvPr>
        </p:nvSpPr>
        <p:spPr>
          <a:xfrm>
            <a:off x="1847275" y="1704600"/>
            <a:ext cx="5449500" cy="2714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Quotations are commonly printed as a means of </a:t>
            </a:r>
            <a:r>
              <a:rPr lang="en">
                <a:solidFill>
                  <a:srgbClr val="F67031"/>
                </a:solidFill>
              </a:rPr>
              <a:t>inspiration</a:t>
            </a:r>
            <a:r>
              <a:rPr lang="en"/>
              <a:t> and to invoke philosophical thoughts from the reader.</a:t>
            </a:r>
            <a:endParaRPr/>
          </a:p>
        </p:txBody>
      </p:sp>
      <p:sp>
        <p:nvSpPr>
          <p:cNvPr id="144" name="Google Shape;144;p2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2"/>
          <p:cNvSpPr txBox="1"/>
          <p:nvPr>
            <p:ph type="title"/>
          </p:nvPr>
        </p:nvSpPr>
        <p:spPr>
          <a:xfrm>
            <a:off x="234450" y="575500"/>
            <a:ext cx="2046300" cy="398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slide title</a:t>
            </a:r>
            <a:endParaRPr/>
          </a:p>
        </p:txBody>
      </p:sp>
      <p:sp>
        <p:nvSpPr>
          <p:cNvPr id="150" name="Google Shape;150;p22"/>
          <p:cNvSpPr txBox="1"/>
          <p:nvPr>
            <p:ph idx="1" type="body"/>
          </p:nvPr>
        </p:nvSpPr>
        <p:spPr>
          <a:xfrm>
            <a:off x="3090625" y="575500"/>
            <a:ext cx="5596200" cy="2765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200"/>
              <a:t>SlideDocs are for d</a:t>
            </a:r>
            <a:r>
              <a:rPr lang="en" sz="1200"/>
              <a:t>istribution; they’re not optimized for presenting. Slides have too much text and font size is too small for an audience to read it projected in a screen.</a:t>
            </a:r>
            <a:endParaRPr sz="1200"/>
          </a:p>
          <a:p>
            <a:pPr indent="0" lvl="0" marL="0" rtl="0" algn="l">
              <a:spcBef>
                <a:spcPts val="600"/>
              </a:spcBef>
              <a:spcAft>
                <a:spcPts val="0"/>
              </a:spcAft>
              <a:buNone/>
            </a:pPr>
            <a:r>
              <a:rPr lang="en" sz="1200"/>
              <a:t>These documents are useful for:</a:t>
            </a:r>
            <a:endParaRPr sz="1200"/>
          </a:p>
          <a:p>
            <a:pPr indent="-304800" lvl="0" marL="457200" rtl="0" algn="l">
              <a:spcBef>
                <a:spcPts val="600"/>
              </a:spcBef>
              <a:spcAft>
                <a:spcPts val="0"/>
              </a:spcAft>
              <a:buSzPts val="1200"/>
              <a:buChar char="▪"/>
            </a:pPr>
            <a:r>
              <a:rPr lang="en" sz="1200"/>
              <a:t>Distribute before a meeting when the topic is highly complex or technical</a:t>
            </a:r>
            <a:endParaRPr sz="1200"/>
          </a:p>
          <a:p>
            <a:pPr indent="-304800" lvl="0" marL="457200" rtl="0" algn="l">
              <a:spcBef>
                <a:spcPts val="1000"/>
              </a:spcBef>
              <a:spcAft>
                <a:spcPts val="0"/>
              </a:spcAft>
              <a:buSzPts val="1200"/>
              <a:buChar char="▪"/>
            </a:pPr>
            <a:r>
              <a:rPr lang="en" sz="1200"/>
              <a:t>To f</a:t>
            </a:r>
            <a:r>
              <a:rPr lang="en" sz="1200"/>
              <a:t>ully explain your idea before booking a meeting with someone</a:t>
            </a:r>
            <a:endParaRPr sz="1200"/>
          </a:p>
          <a:p>
            <a:pPr indent="-304800" lvl="0" marL="457200" rtl="0" algn="l">
              <a:spcBef>
                <a:spcPts val="1000"/>
              </a:spcBef>
              <a:spcAft>
                <a:spcPts val="1000"/>
              </a:spcAft>
              <a:buSzPts val="1200"/>
              <a:buChar char="▪"/>
            </a:pPr>
            <a:r>
              <a:rPr lang="en" sz="1200"/>
              <a:t>As a reference and follow-up material</a:t>
            </a:r>
            <a:endParaRPr sz="1200"/>
          </a:p>
        </p:txBody>
      </p:sp>
      <p:sp>
        <p:nvSpPr>
          <p:cNvPr id="151" name="Google Shape;151;p2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2" name="Google Shape;152;p22"/>
          <p:cNvSpPr/>
          <p:nvPr/>
        </p:nvSpPr>
        <p:spPr>
          <a:xfrm>
            <a:off x="5031488" y="3016175"/>
            <a:ext cx="1660800" cy="1660800"/>
          </a:xfrm>
          <a:prstGeom prst="ellipse">
            <a:avLst/>
          </a:prstGeom>
          <a:solidFill>
            <a:srgbClr val="F6703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Nunito Sans"/>
                <a:ea typeface="Nunito Sans"/>
                <a:cs typeface="Nunito Sans"/>
                <a:sym typeface="Nunito Sans"/>
              </a:rPr>
              <a:t>Explain</a:t>
            </a:r>
            <a:endParaRPr b="1" sz="1200">
              <a:solidFill>
                <a:srgbClr val="FFFFFF"/>
              </a:solidFill>
              <a:latin typeface="Nunito Sans"/>
              <a:ea typeface="Nunito Sans"/>
              <a:cs typeface="Nunito Sans"/>
              <a:sym typeface="Nunito Sans"/>
            </a:endParaRPr>
          </a:p>
        </p:txBody>
      </p:sp>
      <p:sp>
        <p:nvSpPr>
          <p:cNvPr id="153" name="Google Shape;153;p22"/>
          <p:cNvSpPr/>
          <p:nvPr/>
        </p:nvSpPr>
        <p:spPr>
          <a:xfrm>
            <a:off x="6895975" y="3016175"/>
            <a:ext cx="1660800" cy="1660800"/>
          </a:xfrm>
          <a:prstGeom prst="ellipse">
            <a:avLst/>
          </a:prstGeom>
          <a:solidFill>
            <a:srgbClr val="ED00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Nunito Sans"/>
                <a:ea typeface="Nunito Sans"/>
                <a:cs typeface="Nunito Sans"/>
                <a:sym typeface="Nunito Sans"/>
              </a:rPr>
              <a:t>Follow-up</a:t>
            </a:r>
            <a:endParaRPr b="1" sz="1200">
              <a:solidFill>
                <a:srgbClr val="FFFFFF"/>
              </a:solidFill>
              <a:latin typeface="Nunito Sans"/>
              <a:ea typeface="Nunito Sans"/>
              <a:cs typeface="Nunito Sans"/>
              <a:sym typeface="Nunito Sans"/>
            </a:endParaRPr>
          </a:p>
        </p:txBody>
      </p:sp>
      <p:sp>
        <p:nvSpPr>
          <p:cNvPr id="154" name="Google Shape;154;p22"/>
          <p:cNvSpPr/>
          <p:nvPr/>
        </p:nvSpPr>
        <p:spPr>
          <a:xfrm>
            <a:off x="3167000" y="3016175"/>
            <a:ext cx="1660800" cy="1660800"/>
          </a:xfrm>
          <a:prstGeom prst="ellipse">
            <a:avLst/>
          </a:prstGeom>
          <a:solidFill>
            <a:srgbClr val="FFA4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Nunito Sans"/>
                <a:ea typeface="Nunito Sans"/>
                <a:cs typeface="Nunito Sans"/>
                <a:sym typeface="Nunito Sans"/>
              </a:rPr>
              <a:t>Distribute</a:t>
            </a:r>
            <a:endParaRPr b="1" sz="1200">
              <a:solidFill>
                <a:srgbClr val="FFFFFF"/>
              </a:solidFill>
              <a:latin typeface="Nunito Sans"/>
              <a:ea typeface="Nunito Sans"/>
              <a:cs typeface="Nunito Sans"/>
              <a:sym typeface="Nunito Sans"/>
            </a:endParaRPr>
          </a:p>
        </p:txBody>
      </p:sp>
      <p:cxnSp>
        <p:nvCxnSpPr>
          <p:cNvPr id="155" name="Google Shape;155;p22"/>
          <p:cNvCxnSpPr/>
          <p:nvPr/>
        </p:nvCxnSpPr>
        <p:spPr>
          <a:xfrm>
            <a:off x="4473377" y="3856125"/>
            <a:ext cx="909900" cy="0"/>
          </a:xfrm>
          <a:prstGeom prst="straightConnector1">
            <a:avLst/>
          </a:prstGeom>
          <a:noFill/>
          <a:ln cap="flat" cmpd="sng" w="19050">
            <a:solidFill>
              <a:srgbClr val="FFFFFF"/>
            </a:solidFill>
            <a:prstDash val="solid"/>
            <a:round/>
            <a:headEnd len="sm" w="sm" type="oval"/>
            <a:tailEnd len="sm" w="sm" type="triangle"/>
          </a:ln>
        </p:spPr>
      </p:cxnSp>
      <p:cxnSp>
        <p:nvCxnSpPr>
          <p:cNvPr id="156" name="Google Shape;156;p22"/>
          <p:cNvCxnSpPr/>
          <p:nvPr/>
        </p:nvCxnSpPr>
        <p:spPr>
          <a:xfrm>
            <a:off x="6292952" y="3856125"/>
            <a:ext cx="909900" cy="0"/>
          </a:xfrm>
          <a:prstGeom prst="straightConnector1">
            <a:avLst/>
          </a:prstGeom>
          <a:noFill/>
          <a:ln cap="flat" cmpd="sng" w="19050">
            <a:solidFill>
              <a:srgbClr val="FFFFFF"/>
            </a:solidFill>
            <a:prstDash val="solid"/>
            <a:round/>
            <a:headEnd len="sm" w="sm" type="oval"/>
            <a:tailEnd len="sm" w="sm"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3"/>
          <p:cNvSpPr txBox="1"/>
          <p:nvPr>
            <p:ph idx="4294967295" type="ctrTitle"/>
          </p:nvPr>
        </p:nvSpPr>
        <p:spPr>
          <a:xfrm>
            <a:off x="685800" y="2802542"/>
            <a:ext cx="77724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7200"/>
              <a:t>BIG CONCEPT</a:t>
            </a:r>
            <a:endParaRPr b="1" sz="7200"/>
          </a:p>
        </p:txBody>
      </p:sp>
      <p:sp>
        <p:nvSpPr>
          <p:cNvPr id="162" name="Google Shape;162;p23"/>
          <p:cNvSpPr txBox="1"/>
          <p:nvPr>
            <p:ph idx="4294967295" type="subTitle"/>
          </p:nvPr>
        </p:nvSpPr>
        <p:spPr>
          <a:xfrm>
            <a:off x="685800" y="3868754"/>
            <a:ext cx="7772400" cy="78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solidFill>
                  <a:srgbClr val="FFFFFF"/>
                </a:solidFill>
              </a:rPr>
              <a:t>Bring the attention of your audience over a key concept using icons or illustrations</a:t>
            </a:r>
            <a:endParaRPr>
              <a:solidFill>
                <a:srgbClr val="FFFFFF"/>
              </a:solidFill>
            </a:endParaRP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 name="Google Shape;166;p23"/>
          <p:cNvGrpSpPr/>
          <p:nvPr/>
        </p:nvGrpSpPr>
        <p:grpSpPr>
          <a:xfrm rot="1508271">
            <a:off x="798753" y="1851401"/>
            <a:ext cx="654063" cy="654026"/>
            <a:chOff x="576250" y="4319400"/>
            <a:chExt cx="442075" cy="442050"/>
          </a:xfrm>
        </p:grpSpPr>
        <p:sp>
          <p:nvSpPr>
            <p:cNvPr id="167" name="Google Shape;167;p23"/>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3"/>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23"/>
          <p:cNvSpPr/>
          <p:nvPr/>
        </p:nvSpPr>
        <p:spPr>
          <a:xfrm>
            <a:off x="6410281" y="713293"/>
            <a:ext cx="248676" cy="237445"/>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p:nvPr/>
        </p:nvSpPr>
        <p:spPr>
          <a:xfrm rot="2697569">
            <a:off x="8048925" y="1928866"/>
            <a:ext cx="377468" cy="360421"/>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
          <p:cNvSpPr/>
          <p:nvPr/>
        </p:nvSpPr>
        <p:spPr>
          <a:xfrm>
            <a:off x="8347545" y="1723093"/>
            <a:ext cx="151199" cy="144406"/>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rot="1280187">
            <a:off x="6238008" y="1429475"/>
            <a:ext cx="151179" cy="144398"/>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6" name="Google Shape;176;p23"/>
          <p:cNvSpPr/>
          <p:nvPr/>
        </p:nvSpPr>
        <p:spPr>
          <a:xfrm>
            <a:off x="1635350" y="1665933"/>
            <a:ext cx="5956025" cy="1074500"/>
          </a:xfrm>
          <a:custGeom>
            <a:rect b="b" l="l" r="r" t="t"/>
            <a:pathLst>
              <a:path extrusionOk="0" h="42980" w="238241">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cap="flat" cmpd="sng" w="9525">
            <a:solidFill>
              <a:srgbClr val="FFFFFF"/>
            </a:solidFill>
            <a:prstDash val="dash"/>
            <a:round/>
            <a:headEnd len="med" w="med" type="none"/>
            <a:tailEnd len="med" w="med" type="none"/>
          </a:ln>
        </p:spPr>
      </p:sp>
    </p:spTree>
  </p:cSld>
  <p:clrMapOvr>
    <a:masterClrMapping/>
  </p:clrMapOvr>
</p:sld>
</file>

<file path=ppt/theme/theme1.xml><?xml version="1.0" encoding="utf-8"?>
<a:theme xmlns:a="http://schemas.openxmlformats.org/drawingml/2006/main" xmlns:r="http://schemas.openxmlformats.org/officeDocument/2006/relationships" name="Ulysses template">
  <a:themeElements>
    <a:clrScheme name="Custom 347">
      <a:dk1>
        <a:srgbClr val="000000"/>
      </a:dk1>
      <a:lt1>
        <a:srgbClr val="FFFFFF"/>
      </a:lt1>
      <a:dk2>
        <a:srgbClr val="575E5F"/>
      </a:dk2>
      <a:lt2>
        <a:srgbClr val="E7E4DD"/>
      </a:lt2>
      <a:accent1>
        <a:srgbClr val="F67031"/>
      </a:accent1>
      <a:accent2>
        <a:srgbClr val="FFA400"/>
      </a:accent2>
      <a:accent3>
        <a:srgbClr val="7A7AAA"/>
      </a:accent3>
      <a:accent4>
        <a:srgbClr val="00BCD4"/>
      </a:accent4>
      <a:accent5>
        <a:srgbClr val="F2496F"/>
      </a:accent5>
      <a:accent6>
        <a:srgbClr val="A2324B"/>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