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  <p:embeddedFont>
      <p:font typeface="Vidaloka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929467E-1A5D-4B4C-B1DB-10498B559E0D}">
  <a:tblStyle styleId="{D929467E-1A5D-4B4C-B1DB-10498B559E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Vidaloka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italic.fntdata"/><Relationship Id="rId14" Type="http://schemas.openxmlformats.org/officeDocument/2006/relationships/slide" Target="slides/slide9.xml"/><Relationship Id="rId36" Type="http://schemas.openxmlformats.org/officeDocument/2006/relationships/font" Target="fonts/Raleway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850a5894fb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850a5894f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61868f06c9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61868f06c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1D1D1B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1D1D1B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79975" y="2161800"/>
            <a:ext cx="55839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212050"/>
            <a:ext cx="19572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7200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60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buNone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lvl="2">
              <a:buNone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lvl="3">
              <a:buNone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lvl="4">
              <a:buNone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lvl="5">
              <a:buNone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lvl="6">
              <a:buNone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lvl="7">
              <a:buNone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lvl="8">
              <a:buNone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6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4572000" y="4101500"/>
            <a:ext cx="45720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 type="blank">
  <p:cSld name="BLANK">
    <p:bg>
      <p:bgPr>
        <a:solidFill>
          <a:srgbClr val="1D1D1B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light">
  <p:cSld name="BLANK_1"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hyperlink" Target="http://www.google.com/sheets/about/" TargetMode="External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slide" Target="/ppt/slides/slide25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hyperlink" Target="https://www.fontsquirrel.com/fonts/montserrat" TargetMode="External"/><Relationship Id="rId5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4294967295" type="title"/>
          </p:nvPr>
        </p:nvSpPr>
        <p:spPr>
          <a:xfrm>
            <a:off x="1188150" y="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Want big impact? 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Use big image.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3_tq4yjca2bsc-alex-jones.jpg" id="135" name="Google Shape;135;p21"/>
          <p:cNvPicPr preferRelativeResize="0"/>
          <p:nvPr/>
        </p:nvPicPr>
        <p:blipFill rotWithShape="1">
          <a:blip r:embed="rId3">
            <a:alphaModFix amt="72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6038001" y="2608178"/>
            <a:ext cx="1640100" cy="1640100"/>
          </a:xfrm>
          <a:prstGeom prst="ellipse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Gray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5329639" y="1403375"/>
            <a:ext cx="1640100" cy="1640100"/>
          </a:xfrm>
          <a:prstGeom prst="ellipse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6746362" y="1403375"/>
            <a:ext cx="1640100" cy="1640100"/>
          </a:xfrm>
          <a:prstGeom prst="ellipse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7_eugck1ifvp0-kari-shea.jpg" id="145" name="Google Shape;145;p22"/>
          <p:cNvPicPr preferRelativeResize="0"/>
          <p:nvPr/>
        </p:nvPicPr>
        <p:blipFill rotWithShape="1">
          <a:blip r:embed="rId3">
            <a:alphaModFix amt="71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47" name="Google Shape;147;p22"/>
          <p:cNvGraphicFramePr/>
          <p:nvPr/>
        </p:nvGraphicFramePr>
        <p:xfrm>
          <a:off x="5246050" y="1191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{D929467E-1A5D-4B4C-B1DB-10498B559E0D}</a:tableStyleId>
              </a:tblPr>
              <a:tblGrid>
                <a:gridCol w="806000"/>
                <a:gridCol w="806000"/>
                <a:gridCol w="806000"/>
                <a:gridCol w="806000"/>
              </a:tblGrid>
              <a:tr h="68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7657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solidFill>
                          <a:srgbClr val="57657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100">
                        <a:solidFill>
                          <a:srgbClr val="1D1D1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1897191" y="1309975"/>
            <a:ext cx="5349954" cy="254860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 txBox="1"/>
          <p:nvPr>
            <p:ph idx="4294967295" type="title"/>
          </p:nvPr>
        </p:nvSpPr>
        <p:spPr>
          <a:xfrm>
            <a:off x="1188450" y="0"/>
            <a:ext cx="6767100" cy="11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2840050" y="1762125"/>
            <a:ext cx="627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5765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2279500" y="2091175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3467950" y="3035875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4090975" y="1980775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4568100" y="3366650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5967400" y="2298125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6470500" y="3450650"/>
            <a:ext cx="110400" cy="1104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idx="4294967295" type="ctrTitle"/>
          </p:nvPr>
        </p:nvSpPr>
        <p:spPr>
          <a:xfrm>
            <a:off x="1188450" y="1735750"/>
            <a:ext cx="6767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89,526,124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68" name="Google Shape;168;p24"/>
          <p:cNvSpPr txBox="1"/>
          <p:nvPr>
            <p:ph idx="4294967295" type="subTitle"/>
          </p:nvPr>
        </p:nvSpPr>
        <p:spPr>
          <a:xfrm>
            <a:off x="1188450" y="2687654"/>
            <a:ext cx="6767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9" name="Google Shape;169;p24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0" name="Google Shape;170;p24"/>
          <p:cNvGrpSpPr/>
          <p:nvPr/>
        </p:nvGrpSpPr>
        <p:grpSpPr>
          <a:xfrm>
            <a:off x="4386944" y="470463"/>
            <a:ext cx="369526" cy="268183"/>
            <a:chOff x="3932350" y="3714775"/>
            <a:chExt cx="439650" cy="319075"/>
          </a:xfrm>
        </p:grpSpPr>
        <p:sp>
          <p:nvSpPr>
            <p:cNvPr id="171" name="Google Shape;171;p24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idx="4294967295" type="ctrTitle"/>
          </p:nvPr>
        </p:nvSpPr>
        <p:spPr>
          <a:xfrm>
            <a:off x="1188150" y="952800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89,526,124$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1" name="Google Shape;181;p25"/>
          <p:cNvSpPr txBox="1"/>
          <p:nvPr>
            <p:ph idx="4294967295" type="subTitle"/>
          </p:nvPr>
        </p:nvSpPr>
        <p:spPr>
          <a:xfrm>
            <a:off x="1188150" y="1639908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That’s a lot of money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2" name="Google Shape;182;p25"/>
          <p:cNvSpPr txBox="1"/>
          <p:nvPr>
            <p:ph idx="4294967295" type="ctrTitle"/>
          </p:nvPr>
        </p:nvSpPr>
        <p:spPr>
          <a:xfrm>
            <a:off x="1188150" y="2667292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100%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3" name="Google Shape;183;p25"/>
          <p:cNvSpPr txBox="1"/>
          <p:nvPr>
            <p:ph idx="4294967295" type="subTitle"/>
          </p:nvPr>
        </p:nvSpPr>
        <p:spPr>
          <a:xfrm>
            <a:off x="1188150" y="3354400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Total success!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4" name="Google Shape;184;p25"/>
          <p:cNvSpPr txBox="1"/>
          <p:nvPr>
            <p:ph idx="4294967295" type="ctrTitle"/>
          </p:nvPr>
        </p:nvSpPr>
        <p:spPr>
          <a:xfrm>
            <a:off x="1188150" y="1810046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185,244 users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5" name="Google Shape;185;p25"/>
          <p:cNvSpPr txBox="1"/>
          <p:nvPr>
            <p:ph idx="4294967295" type="subTitle"/>
          </p:nvPr>
        </p:nvSpPr>
        <p:spPr>
          <a:xfrm>
            <a:off x="1188150" y="2497154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And a lot of users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6" name="Google Shape;186;p25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7" name="Google Shape;187;p25"/>
          <p:cNvGrpSpPr/>
          <p:nvPr/>
        </p:nvGrpSpPr>
        <p:grpSpPr>
          <a:xfrm>
            <a:off x="4386944" y="470463"/>
            <a:ext cx="369526" cy="268183"/>
            <a:chOff x="3932350" y="3714775"/>
            <a:chExt cx="439650" cy="319075"/>
          </a:xfrm>
        </p:grpSpPr>
        <p:sp>
          <p:nvSpPr>
            <p:cNvPr id="188" name="Google Shape;188;p25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9__lzctgpjyge-gaelle-marcel.jpg" id="197" name="Google Shape;197;p26"/>
          <p:cNvPicPr preferRelativeResize="0"/>
          <p:nvPr/>
        </p:nvPicPr>
        <p:blipFill rotWithShape="1">
          <a:blip r:embed="rId3">
            <a:alphaModFix amt="75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9" name="Google Shape;199;p26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0" name="Google Shape;200;p26"/>
          <p:cNvCxnSpPr>
            <a:stCxn id="201" idx="2"/>
          </p:cNvCxnSpPr>
          <p:nvPr/>
        </p:nvCxnSpPr>
        <p:spPr>
          <a:xfrm>
            <a:off x="6858050" y="4311422"/>
            <a:ext cx="0" cy="83220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202" name="Google Shape;202;p26"/>
          <p:cNvCxnSpPr>
            <a:stCxn id="203" idx="2"/>
            <a:endCxn id="201" idx="0"/>
          </p:cNvCxnSpPr>
          <p:nvPr/>
        </p:nvCxnSpPr>
        <p:spPr>
          <a:xfrm>
            <a:off x="6858050" y="3321572"/>
            <a:ext cx="0" cy="61620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04" name="Google Shape;204;p26"/>
          <p:cNvSpPr txBox="1"/>
          <p:nvPr/>
        </p:nvSpPr>
        <p:spPr>
          <a:xfrm>
            <a:off x="5722100" y="1959102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endParaRPr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26"/>
          <p:cNvSpPr txBox="1"/>
          <p:nvPr/>
        </p:nvSpPr>
        <p:spPr>
          <a:xfrm>
            <a:off x="5722100" y="3937622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last</a:t>
            </a:r>
            <a:endParaRPr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5722100" y="2947772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second</a:t>
            </a:r>
            <a:endParaRPr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5" name="Google Shape;205;p26"/>
          <p:cNvCxnSpPr>
            <a:stCxn id="204" idx="2"/>
            <a:endCxn id="203" idx="0"/>
          </p:cNvCxnSpPr>
          <p:nvPr/>
        </p:nvCxnSpPr>
        <p:spPr>
          <a:xfrm>
            <a:off x="6858050" y="2332902"/>
            <a:ext cx="0" cy="61500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06" name="Google Shape;206;p26"/>
          <p:cNvCxnSpPr>
            <a:stCxn id="204" idx="0"/>
          </p:cNvCxnSpPr>
          <p:nvPr/>
        </p:nvCxnSpPr>
        <p:spPr>
          <a:xfrm rot="10800000">
            <a:off x="6858050" y="1177002"/>
            <a:ext cx="0" cy="78210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diamond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0_vgq49l9i4ee-maja-petric.jpg" id="211" name="Google Shape;211;p27"/>
          <p:cNvPicPr preferRelativeResize="0"/>
          <p:nvPr/>
        </p:nvPicPr>
        <p:blipFill rotWithShape="1">
          <a:blip r:embed="rId3">
            <a:alphaModFix amt="72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3" name="Google Shape;213;p27"/>
          <p:cNvSpPr txBox="1"/>
          <p:nvPr>
            <p:ph idx="1" type="body"/>
          </p:nvPr>
        </p:nvSpPr>
        <p:spPr>
          <a:xfrm>
            <a:off x="4980050" y="1273225"/>
            <a:ext cx="1799100" cy="13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14" name="Google Shape;214;p27"/>
          <p:cNvSpPr txBox="1"/>
          <p:nvPr>
            <p:ph idx="2" type="body"/>
          </p:nvPr>
        </p:nvSpPr>
        <p:spPr>
          <a:xfrm>
            <a:off x="6887599" y="1273225"/>
            <a:ext cx="1799100" cy="13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15" name="Google Shape;215;p27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4980050" y="2807800"/>
            <a:ext cx="1799100" cy="14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17" name="Google Shape;217;p27"/>
          <p:cNvSpPr txBox="1"/>
          <p:nvPr>
            <p:ph idx="2" type="body"/>
          </p:nvPr>
        </p:nvSpPr>
        <p:spPr>
          <a:xfrm>
            <a:off x="6887599" y="2807800"/>
            <a:ext cx="1799100" cy="14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4_sgthj0hw6ec-clem-onojeghuo.jpg" id="222" name="Google Shape;222;p28"/>
          <p:cNvPicPr preferRelativeResize="0"/>
          <p:nvPr/>
        </p:nvPicPr>
        <p:blipFill rotWithShape="1">
          <a:blip r:embed="rId3">
            <a:alphaModFix amt="71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/>
          <p:nvPr>
            <p:ph idx="1" type="body"/>
          </p:nvPr>
        </p:nvSpPr>
        <p:spPr>
          <a:xfrm>
            <a:off x="4572000" y="4101500"/>
            <a:ext cx="45720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4"/>
              </a:rPr>
              <a:t>Google Sheets</a:t>
            </a:r>
            <a:endParaRPr/>
          </a:p>
        </p:txBody>
      </p:sp>
      <p:sp>
        <p:nvSpPr>
          <p:cNvPr id="224" name="Google Shape;224;p2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5" name="Google Shape;225;p28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8526" y="1096175"/>
            <a:ext cx="3558124" cy="29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/>
          <p:nvPr/>
        </p:nvSpPr>
        <p:spPr>
          <a:xfrm>
            <a:off x="537541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9"/>
          <p:cNvSpPr txBox="1"/>
          <p:nvPr>
            <p:ph idx="4294967295" type="body"/>
          </p:nvPr>
        </p:nvSpPr>
        <p:spPr>
          <a:xfrm>
            <a:off x="1562675" y="1195050"/>
            <a:ext cx="3371100" cy="27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ANDROID PROJECT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5468725" y="839000"/>
            <a:ext cx="1888500" cy="33561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29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2_ujcwvv_tj44-honey-fangs.jpg" id="54" name="Google Shape;54;p12"/>
          <p:cNvPicPr preferRelativeResize="0"/>
          <p:nvPr/>
        </p:nvPicPr>
        <p:blipFill rotWithShape="1">
          <a:blip r:embed="rId3">
            <a:alphaModFix amt="80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6" name="Google Shape;56;p12"/>
          <p:cNvSpPr txBox="1"/>
          <p:nvPr>
            <p:ph idx="2" type="body"/>
          </p:nvPr>
        </p:nvSpPr>
        <p:spPr>
          <a:xfrm>
            <a:off x="6887599" y="1194900"/>
            <a:ext cx="1799100" cy="26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/>
              <a:t>EDIT IN POWERPOINT®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Click on the button under the presentation preview that says "Download as PowerPoint template". You will get a .pptx file that you can edit in PowerPoint.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Remember to download and install the fonts used in this presentation (you’ll find the links to the font files needed in the </a:t>
            </a:r>
            <a:r>
              <a:rPr lang="en" sz="900" u="sng">
                <a:hlinkClick action="ppaction://hlinksldjump" r:id="rId4"/>
              </a:rPr>
              <a:t>Presentation design slide</a:t>
            </a:r>
            <a:r>
              <a:rPr lang="en" sz="900"/>
              <a:t>)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4980050" y="4032350"/>
            <a:ext cx="37065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More info on how to use this template at </a:t>
            </a:r>
            <a:r>
              <a:rPr b="1" lang="en" sz="800" u="sng">
                <a:hlinkClick r:id="rId5"/>
              </a:rPr>
              <a:t>www.slidescarnival.com/help-use-presentation-template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This template is free to use under </a:t>
            </a:r>
            <a:r>
              <a:rPr lang="en" sz="800" u="sng">
                <a:hlinkClick r:id="rId6"/>
              </a:rPr>
              <a:t>Creative Commons Attribution license</a:t>
            </a:r>
            <a:r>
              <a:rPr lang="en" sz="800"/>
              <a:t>. You can keep the Credits slide or mention SlidesCarnival and other resources used in a slide footer.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4980050" y="1194900"/>
            <a:ext cx="1799100" cy="26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/>
              <a:t>EDIT IN GOOGLE SLIDES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Click on the button under the presentation preview that says "Use as Google Slides Theme".</a:t>
            </a:r>
            <a:br>
              <a:rPr lang="en" sz="900"/>
            </a:br>
            <a:r>
              <a:rPr lang="en" sz="900"/>
              <a:t>You will get a copy of this document on your Google Drive and will be able to edit, add or delete slides.</a:t>
            </a:r>
            <a:br>
              <a:rPr lang="en" sz="900"/>
            </a:br>
            <a:r>
              <a:rPr lang="en" sz="900"/>
              <a:t>You have to be signed in to your Google account.</a:t>
            </a:r>
            <a:br>
              <a:rPr lang="en" sz="900"/>
            </a:b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/>
          <p:nvPr/>
        </p:nvSpPr>
        <p:spPr>
          <a:xfrm>
            <a:off x="553402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0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0" name="Google Shape;240;p30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30"/>
          <p:cNvSpPr txBox="1"/>
          <p:nvPr>
            <p:ph idx="4294967295" type="body"/>
          </p:nvPr>
        </p:nvSpPr>
        <p:spPr>
          <a:xfrm>
            <a:off x="1562675" y="1195050"/>
            <a:ext cx="3371100" cy="27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iPHONE</a:t>
            </a: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/>
          <p:nvPr/>
        </p:nvSpPr>
        <p:spPr>
          <a:xfrm>
            <a:off x="5321102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1"/>
          <p:cNvSpPr/>
          <p:nvPr/>
        </p:nvSpPr>
        <p:spPr>
          <a:xfrm>
            <a:off x="5519800" y="910325"/>
            <a:ext cx="2493300" cy="33336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8" name="Google Shape;248;p31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31"/>
          <p:cNvSpPr txBox="1"/>
          <p:nvPr>
            <p:ph idx="4294967295" type="body"/>
          </p:nvPr>
        </p:nvSpPr>
        <p:spPr>
          <a:xfrm>
            <a:off x="1562675" y="1195050"/>
            <a:ext cx="2613300" cy="27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TABLET</a:t>
            </a: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/>
          <p:nvPr/>
        </p:nvSpPr>
        <p:spPr>
          <a:xfrm>
            <a:off x="2644425" y="1076307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2"/>
          <p:cNvSpPr/>
          <p:nvPr/>
        </p:nvSpPr>
        <p:spPr>
          <a:xfrm>
            <a:off x="2805750" y="1235688"/>
            <a:ext cx="3532500" cy="22557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6" name="Google Shape;256;p32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2"/>
          <p:cNvSpPr txBox="1"/>
          <p:nvPr>
            <p:ph idx="4294967295" type="body"/>
          </p:nvPr>
        </p:nvSpPr>
        <p:spPr>
          <a:xfrm>
            <a:off x="1188150" y="0"/>
            <a:ext cx="6767100" cy="10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DESKTOP</a:t>
            </a: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sp>
        <p:nvSpPr>
          <p:cNvPr id="263" name="Google Shape;263;p33"/>
          <p:cNvSpPr txBox="1"/>
          <p:nvPr>
            <p:ph idx="4294967295" type="ctrTitle"/>
          </p:nvPr>
        </p:nvSpPr>
        <p:spPr>
          <a:xfrm>
            <a:off x="1188450" y="1561300"/>
            <a:ext cx="6767100" cy="73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D1D1B"/>
                </a:solidFill>
              </a:rPr>
              <a:t>THANKS</a:t>
            </a:r>
            <a:r>
              <a:rPr lang="en" sz="1800">
                <a:solidFill>
                  <a:srgbClr val="1D1D1B"/>
                </a:solidFill>
              </a:rPr>
              <a:t>!</a:t>
            </a:r>
            <a:endParaRPr sz="1800">
              <a:solidFill>
                <a:srgbClr val="1D1D1B"/>
              </a:solidFill>
            </a:endParaRPr>
          </a:p>
        </p:txBody>
      </p:sp>
      <p:sp>
        <p:nvSpPr>
          <p:cNvPr id="264" name="Google Shape;264;p33"/>
          <p:cNvSpPr txBox="1"/>
          <p:nvPr>
            <p:ph idx="4294967295" type="subTitle"/>
          </p:nvPr>
        </p:nvSpPr>
        <p:spPr>
          <a:xfrm>
            <a:off x="1188450" y="2146600"/>
            <a:ext cx="6767100" cy="11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Any questions?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find me at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@username · user@mail.me</a:t>
            </a:r>
            <a:endParaRPr b="1" sz="1400"/>
          </a:p>
        </p:txBody>
      </p:sp>
      <p:grpSp>
        <p:nvGrpSpPr>
          <p:cNvPr id="265" name="Google Shape;265;p33"/>
          <p:cNvGrpSpPr/>
          <p:nvPr/>
        </p:nvGrpSpPr>
        <p:grpSpPr>
          <a:xfrm>
            <a:off x="4399008" y="449702"/>
            <a:ext cx="345971" cy="325505"/>
            <a:chOff x="5972700" y="2330200"/>
            <a:chExt cx="411625" cy="387275"/>
          </a:xfrm>
        </p:grpSpPr>
        <p:sp>
          <p:nvSpPr>
            <p:cNvPr id="266" name="Google Shape;266;p3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5_s6whfopdgky-angelina-litvin.jpg" id="272" name="Google Shape;272;p34"/>
          <p:cNvPicPr preferRelativeResize="0"/>
          <p:nvPr/>
        </p:nvPicPr>
        <p:blipFill rotWithShape="1">
          <a:blip r:embed="rId3">
            <a:alphaModFix amt="83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4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4" name="Google Shape;274;p34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Presentation template by </a:t>
            </a:r>
            <a:r>
              <a:rPr lang="en" sz="1800" u="sng">
                <a:hlinkClick r:id="rId4"/>
              </a:rPr>
              <a:t>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Photographs by </a:t>
            </a:r>
            <a:r>
              <a:rPr lang="en" sz="1800" u="sng">
                <a:hlinkClick r:id="rId5"/>
              </a:rPr>
              <a:t>Unsplash</a:t>
            </a:r>
            <a:endParaRPr sz="1800"/>
          </a:p>
        </p:txBody>
      </p:sp>
      <p:sp>
        <p:nvSpPr>
          <p:cNvPr id="275" name="Google Shape;275;p34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9__lzctgpjyge-gaelle-marcel.jpg" id="280" name="Google Shape;280;p35"/>
          <p:cNvPicPr preferRelativeResize="0"/>
          <p:nvPr/>
        </p:nvPicPr>
        <p:blipFill rotWithShape="1">
          <a:blip r:embed="rId3">
            <a:alphaModFix amt="75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82" name="Google Shape;282;p35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This presentation uses the following typographies and colors: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▫"/>
            </a:pPr>
            <a:r>
              <a:rPr lang="en" sz="1000"/>
              <a:t>Titles: Montserrat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▫"/>
            </a:pPr>
            <a:r>
              <a:rPr lang="en" sz="1000"/>
              <a:t>Body copy: Raleway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You can download the fonts on these pages: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hlinkClick r:id="rId4"/>
              </a:rPr>
              <a:t>https://www.fontsquirrel.com/fonts/montserrat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hlinkClick r:id="rId5"/>
              </a:rPr>
              <a:t>https://www.fontsquirrel.com/fonts/raleway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Char char="▫"/>
            </a:pPr>
            <a:r>
              <a:rPr lang="en" sz="1000"/>
              <a:t>G</a:t>
            </a:r>
            <a:r>
              <a:rPr lang="en" sz="1000"/>
              <a:t>ray </a:t>
            </a:r>
            <a:r>
              <a:rPr b="1" lang="en" sz="1000"/>
              <a:t>#576574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▫"/>
            </a:pPr>
            <a:r>
              <a:rPr lang="en" sz="1000"/>
              <a:t>Dark gray </a:t>
            </a:r>
            <a:r>
              <a:rPr b="1" lang="en" sz="1000">
                <a:solidFill>
                  <a:srgbClr val="1D1D1B"/>
                </a:solidFill>
              </a:rPr>
              <a:t>#1d1d1b</a:t>
            </a:r>
            <a:endParaRPr b="1" sz="1000">
              <a:solidFill>
                <a:srgbClr val="1D1D1B"/>
              </a:solidFill>
            </a:endParaRPr>
          </a:p>
        </p:txBody>
      </p:sp>
      <p:sp>
        <p:nvSpPr>
          <p:cNvPr id="283" name="Google Shape;283;p35"/>
          <p:cNvSpPr txBox="1"/>
          <p:nvPr/>
        </p:nvSpPr>
        <p:spPr>
          <a:xfrm>
            <a:off x="5001600" y="4095450"/>
            <a:ext cx="3712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4" name="Google Shape;284;p35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D1D1B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90" name="Google Shape;290;p36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291" name="Google Shape;291;p36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36"/>
          <p:cNvGrpSpPr/>
          <p:nvPr/>
        </p:nvGrpSpPr>
        <p:grpSpPr>
          <a:xfrm>
            <a:off x="901439" y="399041"/>
            <a:ext cx="372594" cy="310145"/>
            <a:chOff x="1247825" y="322750"/>
            <a:chExt cx="443300" cy="369000"/>
          </a:xfrm>
        </p:grpSpPr>
        <p:sp>
          <p:nvSpPr>
            <p:cNvPr id="306" name="Google Shape;306;p36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" name="Google Shape;311;p36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312" name="Google Shape;312;p36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" name="Google Shape;317;p36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6"/>
          <p:cNvSpPr/>
          <p:nvPr/>
        </p:nvSpPr>
        <p:spPr>
          <a:xfrm>
            <a:off x="2656888" y="387284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9" name="Google Shape;319;p36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320" name="Google Shape;320;p36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36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5" name="Google Shape;325;p36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326" name="Google Shape;326;p36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Google Shape;333;p36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334" name="Google Shape;334;p36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p36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6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6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6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2" name="Google Shape;342;p36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343" name="Google Shape;343;p36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36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346" name="Google Shape;346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" name="Google Shape;348;p36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349" name="Google Shape;349;p36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" name="Google Shape;352;p36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353" name="Google Shape;353;p36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36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361" name="Google Shape;361;p36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36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368" name="Google Shape;368;p3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" name="Google Shape;372;p36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3" name="Google Shape;373;p36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374" name="Google Shape;374;p36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36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377" name="Google Shape;377;p36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" name="Google Shape;382;p36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383" name="Google Shape;383;p36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36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386" name="Google Shape;386;p36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394" name="Google Shape;394;p36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36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400" name="Google Shape;400;p36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36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409" name="Google Shape;409;p3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36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14" name="Google Shape;414;p36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36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419" name="Google Shape;419;p36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36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424" name="Google Shape;424;p36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427" name="Google Shape;427;p36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36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430" name="Google Shape;430;p36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2" name="Google Shape;432;p36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3" name="Google Shape;433;p36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434" name="Google Shape;434;p3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437" name="Google Shape;437;p36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Google Shape;445;p36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6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7" name="Google Shape;447;p36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448" name="Google Shape;448;p3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Google Shape;450;p36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1" name="Google Shape;451;p36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452" name="Google Shape;452;p36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Google Shape;454;p36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455" name="Google Shape;455;p3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36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460" name="Google Shape;460;p36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3" name="Google Shape;463;p36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36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465" name="Google Shape;465;p36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36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472" name="Google Shape;472;p36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36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482" name="Google Shape;482;p36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36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486" name="Google Shape;486;p36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36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490" name="Google Shape;490;p36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36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496" name="Google Shape;496;p3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36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499" name="Google Shape;499;p36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36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507" name="Google Shape;507;p36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36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14" name="Google Shape;514;p36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36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517" name="Google Shape;517;p36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1" name="Google Shape;521;p36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6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6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6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5" name="Google Shape;525;p36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526" name="Google Shape;526;p36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535" name="Google Shape;535;p36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36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538" name="Google Shape;538;p36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4" name="Google Shape;544;p36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545" name="Google Shape;545;p36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36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553" name="Google Shape;553;p36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36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557" name="Google Shape;557;p36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3" name="Google Shape;563;p36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564" name="Google Shape;564;p36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36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568" name="Google Shape;568;p36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36"/>
          <p:cNvGrpSpPr/>
          <p:nvPr/>
        </p:nvGrpSpPr>
        <p:grpSpPr>
          <a:xfrm>
            <a:off x="5461718" y="4356472"/>
            <a:ext cx="290183" cy="333679"/>
            <a:chOff x="6673500" y="5031175"/>
            <a:chExt cx="345250" cy="397000"/>
          </a:xfrm>
        </p:grpSpPr>
        <p:sp>
          <p:nvSpPr>
            <p:cNvPr id="572" name="Google Shape;572;p36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" name="Google Shape;577;p36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578" name="Google Shape;578;p36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Google Shape;605;p36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606" name="Google Shape;606;p36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36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630" name="Google Shape;630;p36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36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645" name="Google Shape;645;p36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36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649" name="Google Shape;649;p36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36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656" name="Google Shape;656;p3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36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665" name="Google Shape;665;p36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36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669" name="Google Shape;669;p36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36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675" name="Google Shape;675;p36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36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683" name="Google Shape;683;p36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36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690" name="Google Shape;690;p36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36"/>
          <p:cNvGrpSpPr/>
          <p:nvPr/>
        </p:nvGrpSpPr>
        <p:grpSpPr>
          <a:xfrm>
            <a:off x="4251419" y="4291985"/>
            <a:ext cx="452420" cy="433992"/>
            <a:chOff x="5233525" y="4954450"/>
            <a:chExt cx="538275" cy="516350"/>
          </a:xfrm>
        </p:grpSpPr>
        <p:sp>
          <p:nvSpPr>
            <p:cNvPr id="700" name="Google Shape;700;p36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36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712" name="Google Shape;712;p36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36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18" name="Google Shape;718;p36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36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726" name="Google Shape;726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36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729" name="Google Shape;729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36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732" name="Google Shape;732;p3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Google Shape;734;p36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36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6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3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42" name="Google Shape;742;p3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3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49" name="Google Shape;749;p3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3" name="Google Shape;753;p3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54" name="Google Shape;754;p3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3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58" name="Google Shape;758;p3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3" name="Google Shape;763;p3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64" name="Google Shape;764;p3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3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68" name="Google Shape;768;p3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3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73" name="Google Shape;773;p3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8" name="Google Shape;778;p3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79" name="Google Shape;779;p3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5" name="Google Shape;785;p3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86" name="Google Shape;786;p3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3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89" name="Google Shape;789;p3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p3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93" name="Google Shape;793;p3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3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00" name="Google Shape;800;p3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3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06" name="Google Shape;806;p3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9" name="Google Shape;809;p3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10" name="Google Shape;810;p3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11" name="Google Shape;811;p3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3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3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3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3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3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3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1" name="Google Shape;821;p3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7" name="Google Shape;827;p3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28" name="Google Shape;828;p3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3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33" name="Google Shape;833;p3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3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39" name="Google Shape;839;p3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3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46" name="Google Shape;846;p3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3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51" name="Google Shape;851;p3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3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56" name="Google Shape;856;p3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1" name="Google Shape;861;p3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62" name="Google Shape;862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2" name="Google Shape;872;p3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73" name="Google Shape;873;p3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3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77" name="Google Shape;877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7" name="Google Shape;887;p3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88" name="Google Shape;888;p3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2" name="Google Shape;892;p3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93" name="Google Shape;893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3" name="Google Shape;903;p3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04" name="Google Shape;904;p3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3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12" name="Google Shape;912;p3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3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17" name="Google Shape;917;p3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3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22" name="Google Shape;922;p3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3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28" name="Google Shape;928;p3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4" name="Google Shape;934;p3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35" name="Google Shape;935;p3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3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39" name="Google Shape;939;p3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3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45" name="Google Shape;945;p3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3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52" name="Google Shape;952;p3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3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56" name="Google Shape;956;p3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3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61" name="Google Shape;961;p3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3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68" name="Google Shape;968;p3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3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76" name="Google Shape;976;p3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3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81" name="Google Shape;981;p3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3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85" name="Google Shape;985;p3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3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89" name="Google Shape;989;p3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3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94" name="Google Shape;994;p3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3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99" name="Google Shape;999;p3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3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05" name="Google Shape;1005;p3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3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12" name="Google Shape;1012;p3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3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20" name="Google Shape;1020;p3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3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33" name="Google Shape;1033;p3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3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38" name="Google Shape;1038;p3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3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42" name="Google Shape;1042;p3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3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49" name="Google Shape;1049;p3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3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58" name="Google Shape;1058;p3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3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71" name="Google Shape;1071;p3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3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84" name="Google Shape;1084;p3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6" name="Google Shape;1096;p3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97" name="Google Shape;1097;p3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3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04" name="Google Shape;1104;p3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3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20" name="Google Shape;1120;p3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3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26" name="Google Shape;1126;p3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27" name="Google Shape;1127;p3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0" name="Google Shape;1130;p3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31" name="Google Shape;1131;p3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3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35" name="Google Shape;1135;p3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8" name="Google Shape;1138;p3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39" name="Google Shape;1139;p3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2" name="Google Shape;1142;p3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43" name="Google Shape;1143;p3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3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52" name="Google Shape;1152;p3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3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77" name="Google Shape;1177;p3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78" name="Google Shape;1178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0" name="Google Shape;1180;p3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81" name="Google Shape;1181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3" name="Google Shape;1183;p3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84" name="Google Shape;1184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6" name="Google Shape;1186;p37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D1D1B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8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2" name="Google Shape;1192;p38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576574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576574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3" name="Google Shape;1193;p38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" name="Google Shape;1198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Google Shape;1199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00" name="Google Shape;1200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01" name="Google Shape;1201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02" name="Google Shape;1202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3" name="Google Shape;1203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04" name="Google Shape;1204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05" name="Google Shape;1205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6" name="Google Shape;1206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07" name="Google Shape;1207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08" name="Google Shape;1208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9" name="Google Shape;1209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10" name="Google Shape;1210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11" name="Google Shape;1211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4294967295" type="ctrTitle"/>
          </p:nvPr>
        </p:nvSpPr>
        <p:spPr>
          <a:xfrm>
            <a:off x="1188450" y="1713700"/>
            <a:ext cx="6767100" cy="73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HELLO!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5" name="Google Shape;65;p13"/>
          <p:cNvSpPr txBox="1"/>
          <p:nvPr>
            <p:ph idx="4294967295" type="subTitle"/>
          </p:nvPr>
        </p:nvSpPr>
        <p:spPr>
          <a:xfrm>
            <a:off x="1188450" y="2298999"/>
            <a:ext cx="6767100" cy="16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I am Jayden Smith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I am here because I love to give presentations. 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You can find me at @username</a:t>
            </a:r>
            <a:endParaRPr b="1" sz="1400">
              <a:solidFill>
                <a:srgbClr val="FFFFFF"/>
              </a:solidFill>
            </a:endParaRPr>
          </a:p>
        </p:txBody>
      </p:sp>
      <p:pic>
        <p:nvPicPr>
          <p:cNvPr descr="photo-1434030216411-0b793f4b4173.jpg"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900" y="625200"/>
            <a:ext cx="1143600" cy="1143600"/>
          </a:xfrm>
          <a:prstGeom prst="ellipse">
            <a:avLst/>
          </a:prstGeom>
          <a:noFill/>
          <a:ln cap="flat" cmpd="sng" w="7620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1779975" y="2161800"/>
            <a:ext cx="55839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8_dqweaohsavc-olu-eletu.jpg" id="84" name="Google Shape;84;p16"/>
          <p:cNvPicPr preferRelativeResize="0"/>
          <p:nvPr/>
        </p:nvPicPr>
        <p:blipFill rotWithShape="1">
          <a:blip r:embed="rId3">
            <a:alphaModFix amt="60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Here you have a list of items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And some text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2486725" y="2729350"/>
            <a:ext cx="4170000" cy="6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BIG CONCEPT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93" name="Google Shape;93;p17"/>
          <p:cNvSpPr txBox="1"/>
          <p:nvPr>
            <p:ph idx="4294967295" type="subTitle"/>
          </p:nvPr>
        </p:nvSpPr>
        <p:spPr>
          <a:xfrm>
            <a:off x="2486725" y="3106750"/>
            <a:ext cx="417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4" name="Google Shape;94;p17"/>
          <p:cNvGrpSpPr/>
          <p:nvPr/>
        </p:nvGrpSpPr>
        <p:grpSpPr>
          <a:xfrm>
            <a:off x="4054413" y="1577383"/>
            <a:ext cx="1035173" cy="1035155"/>
            <a:chOff x="6643075" y="3664250"/>
            <a:chExt cx="407950" cy="407975"/>
          </a:xfrm>
        </p:grpSpPr>
        <p:sp>
          <p:nvSpPr>
            <p:cNvPr id="95" name="Google Shape;95;p1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17"/>
          <p:cNvGrpSpPr/>
          <p:nvPr/>
        </p:nvGrpSpPr>
        <p:grpSpPr>
          <a:xfrm rot="3241797">
            <a:off x="3457795" y="1763151"/>
            <a:ext cx="425620" cy="425596"/>
            <a:chOff x="576250" y="4319400"/>
            <a:chExt cx="442075" cy="442050"/>
          </a:xfrm>
        </p:grpSpPr>
        <p:sp>
          <p:nvSpPr>
            <p:cNvPr id="98" name="Google Shape;98;p1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7"/>
          <p:cNvSpPr/>
          <p:nvPr/>
        </p:nvSpPr>
        <p:spPr>
          <a:xfrm>
            <a:off x="4235775" y="1483304"/>
            <a:ext cx="161807" cy="15450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 rot="2697385">
            <a:off x="5223262" y="1820301"/>
            <a:ext cx="245621" cy="23452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3744300" y="2339601"/>
            <a:ext cx="98383" cy="9397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 rot="1280154">
            <a:off x="3980797" y="1468742"/>
            <a:ext cx="98367" cy="9397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7"/>
          <p:cNvSpPr/>
          <p:nvPr/>
        </p:nvSpPr>
        <p:spPr>
          <a:xfrm rot="1280082">
            <a:off x="4986221" y="2457575"/>
            <a:ext cx="160945" cy="1537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1_ung80sbsfmu-bench-accounting.jpg" id="112" name="Google Shape;112;p18"/>
          <p:cNvPicPr preferRelativeResize="0"/>
          <p:nvPr/>
        </p:nvPicPr>
        <p:blipFill rotWithShape="1">
          <a:blip r:embed="rId3">
            <a:alphaModFix amt="71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_0006_hio3mrgxjt4-imani-clovis.jpg" id="121" name="Google Shape;121;p19"/>
          <p:cNvPicPr preferRelativeResize="0"/>
          <p:nvPr/>
        </p:nvPicPr>
        <p:blipFill rotWithShape="1">
          <a:blip r:embed="rId3">
            <a:alphaModFix amt="63000"/>
          </a:blip>
          <a:srcRect b="0" l="25000" r="25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rtrude template">
  <a:themeElements>
    <a:clrScheme name="Custom 347">
      <a:dk1>
        <a:srgbClr val="1D1D1B"/>
      </a:dk1>
      <a:lt1>
        <a:srgbClr val="FFFFFF"/>
      </a:lt1>
      <a:dk2>
        <a:srgbClr val="576574"/>
      </a:dk2>
      <a:lt2>
        <a:srgbClr val="DEE3E9"/>
      </a:lt2>
      <a:accent1>
        <a:srgbClr val="8E7CC3"/>
      </a:accent1>
      <a:accent2>
        <a:srgbClr val="6D9EEB"/>
      </a:accent2>
      <a:accent3>
        <a:srgbClr val="93C47D"/>
      </a:accent3>
      <a:accent4>
        <a:srgbClr val="FFCC2F"/>
      </a:accent4>
      <a:accent5>
        <a:srgbClr val="E65858"/>
      </a:accent5>
      <a:accent6>
        <a:srgbClr val="F8598E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